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(parte2 - Objetos)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</a:t>
            </a:r>
            <a:r>
              <a:rPr lang="es-AR" smtClean="0"/>
              <a:t>en </a:t>
            </a:r>
            <a:r>
              <a:rPr lang="es-AR" smtClean="0"/>
              <a:t>Programación </a:t>
            </a:r>
            <a:r>
              <a:rPr lang="es-AR" dirty="0" smtClean="0"/>
              <a:t>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02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09" y="421432"/>
            <a:ext cx="8825659" cy="987490"/>
          </a:xfrm>
        </p:spPr>
        <p:txBody>
          <a:bodyPr/>
          <a:lstStyle/>
          <a:p>
            <a:r>
              <a:rPr lang="es-AR" dirty="0" smtClean="0"/>
              <a:t>Objetos Básicos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9" y="1492899"/>
            <a:ext cx="8825659" cy="4760167"/>
          </a:xfrm>
        </p:spPr>
        <p:txBody>
          <a:bodyPr>
            <a:normAutofit/>
          </a:bodyPr>
          <a:lstStyle/>
          <a:p>
            <a:r>
              <a:rPr lang="es-AR" dirty="0"/>
              <a:t>let flash = {</a:t>
            </a:r>
          </a:p>
          <a:p>
            <a:r>
              <a:rPr lang="es-AR" dirty="0"/>
              <a:t>nombre: "Barry Allen",</a:t>
            </a:r>
          </a:p>
          <a:p>
            <a:r>
              <a:rPr lang="es-AR" dirty="0"/>
              <a:t>edad: 24,</a:t>
            </a:r>
          </a:p>
          <a:p>
            <a:r>
              <a:rPr lang="es-AR" dirty="0"/>
              <a:t>poderes: ["Corre muy rápido", "Viaja en el tiempo"]</a:t>
            </a:r>
          </a:p>
          <a:p>
            <a:r>
              <a:rPr lang="es-AR" dirty="0"/>
              <a:t>};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flash = {</a:t>
            </a:r>
          </a:p>
          <a:p>
            <a:r>
              <a:rPr lang="es-AR" dirty="0"/>
              <a:t>nombre: "Clark Kent",</a:t>
            </a:r>
          </a:p>
          <a:p>
            <a:r>
              <a:rPr lang="es-AR" dirty="0"/>
              <a:t>edad:500,</a:t>
            </a:r>
          </a:p>
          <a:p>
            <a:r>
              <a:rPr lang="es-AR" dirty="0"/>
              <a:t>poderes:["Vuela", "Superfuerza", "Mirada laser"]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959498"/>
          </a:xfrm>
        </p:spPr>
        <p:txBody>
          <a:bodyPr/>
          <a:lstStyle/>
          <a:p>
            <a:r>
              <a:rPr lang="es-AR" dirty="0" smtClean="0"/>
              <a:t>Tipo objeto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63069" y="2127380"/>
            <a:ext cx="10778898" cy="4526902"/>
          </a:xfrm>
        </p:spPr>
        <p:txBody>
          <a:bodyPr>
            <a:normAutofit/>
          </a:bodyPr>
          <a:lstStyle/>
          <a:p>
            <a:r>
              <a:rPr lang="es-AR" sz="2800" dirty="0"/>
              <a:t>let flash: { nombre:string, edad:number, poderes:string[]}= {</a:t>
            </a:r>
          </a:p>
          <a:p>
            <a:r>
              <a:rPr lang="es-AR" sz="2800" dirty="0"/>
              <a:t>nombre: "Barry Allen",</a:t>
            </a:r>
          </a:p>
          <a:p>
            <a:r>
              <a:rPr lang="es-AR" sz="2800" dirty="0"/>
              <a:t>edad: 24,</a:t>
            </a:r>
          </a:p>
          <a:p>
            <a:r>
              <a:rPr lang="es-AR" sz="2800" dirty="0" smtClean="0"/>
              <a:t>poderes</a:t>
            </a:r>
            <a:r>
              <a:rPr lang="es-AR" sz="2800" dirty="0"/>
              <a:t>: ["Corre muy rápido", "Viaja en el tiempo"]</a:t>
            </a:r>
          </a:p>
          <a:p>
            <a:r>
              <a:rPr lang="es-AR" sz="2800" dirty="0"/>
              <a:t/>
            </a:r>
            <a:br>
              <a:rPr lang="es-AR" sz="2800" dirty="0"/>
            </a:br>
            <a:r>
              <a:rPr lang="es-AR" sz="2800" dirty="0" smtClean="0"/>
              <a:t>}</a:t>
            </a:r>
            <a:endParaRPr lang="es-AR" sz="2800" dirty="0"/>
          </a:p>
          <a:p>
            <a:r>
              <a:rPr lang="es-AR" sz="2800" dirty="0"/>
              <a:t/>
            </a:r>
            <a:br>
              <a:rPr lang="es-AR" sz="2800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39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80053"/>
            <a:ext cx="8825659" cy="791547"/>
          </a:xfrm>
        </p:spPr>
        <p:txBody>
          <a:bodyPr/>
          <a:lstStyle/>
          <a:p>
            <a:r>
              <a:rPr lang="es-AR" dirty="0" smtClean="0"/>
              <a:t>Métodos dentro de Objetos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410547" y="1660848"/>
            <a:ext cx="11635273" cy="4935895"/>
          </a:xfrm>
        </p:spPr>
        <p:txBody>
          <a:bodyPr/>
          <a:lstStyle/>
          <a:p>
            <a:r>
              <a:rPr lang="es-AR" sz="2000" dirty="0"/>
              <a:t>let flash: { nombre:string, edad:number, poderes:string[], getNombre:()=&gt;string}= {</a:t>
            </a:r>
          </a:p>
          <a:p>
            <a:r>
              <a:rPr lang="es-AR" sz="2000" dirty="0"/>
              <a:t>nombre: "Barry Allen",</a:t>
            </a:r>
          </a:p>
          <a:p>
            <a:r>
              <a:rPr lang="es-AR" sz="2000" dirty="0"/>
              <a:t>edad: 24, </a:t>
            </a:r>
          </a:p>
          <a:p>
            <a:r>
              <a:rPr lang="es-AR" sz="2000" dirty="0"/>
              <a:t>poderes: ["Corre muy rápido", "Viaja en el tiempo"],</a:t>
            </a:r>
          </a:p>
          <a:p>
            <a:r>
              <a:rPr lang="es-AR" sz="2000" dirty="0"/>
              <a:t/>
            </a:r>
            <a:br>
              <a:rPr lang="es-AR" sz="2000" dirty="0"/>
            </a:br>
            <a:r>
              <a:rPr lang="es-AR" sz="2000" dirty="0"/>
              <a:t>getNombre(){ </a:t>
            </a:r>
          </a:p>
          <a:p>
            <a:r>
              <a:rPr lang="es-AR" sz="2000" dirty="0"/>
              <a:t>return this.nombre;</a:t>
            </a:r>
          </a:p>
          <a:p>
            <a:r>
              <a:rPr lang="es-AR" sz="2000" dirty="0"/>
              <a:t>} </a:t>
            </a:r>
          </a:p>
          <a:p>
            <a:r>
              <a:rPr lang="es-AR" sz="20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80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65449"/>
            <a:ext cx="9780524" cy="959498"/>
          </a:xfrm>
        </p:spPr>
        <p:txBody>
          <a:bodyPr/>
          <a:lstStyle/>
          <a:p>
            <a:r>
              <a:rPr lang="es-AR" dirty="0" smtClean="0"/>
              <a:t>Problema con tipo de Objeto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86408" y="1623527"/>
            <a:ext cx="11383347" cy="4749281"/>
          </a:xfrm>
        </p:spPr>
        <p:txBody>
          <a:bodyPr>
            <a:normAutofit fontScale="25000" lnSpcReduction="20000"/>
          </a:bodyPr>
          <a:lstStyle/>
          <a:p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let flash: { nombre:string, edad:number, poderes:string[], getNombre:()=&gt;string}= {</a:t>
            </a:r>
          </a:p>
          <a:p>
            <a:r>
              <a:rPr lang="es-AR" sz="3500" dirty="0"/>
              <a:t>//</a:t>
            </a:r>
            <a:r>
              <a:rPr lang="es-AR" sz="3500" dirty="0" err="1"/>
              <a:t>poderes:any</a:t>
            </a:r>
            <a:r>
              <a:rPr lang="es-AR" sz="3500" dirty="0"/>
              <a:t>[] hay que cambiar en todas las ocurrencias de este tipo de objeto</a:t>
            </a:r>
          </a:p>
          <a:p>
            <a:r>
              <a:rPr lang="es-AR" sz="3500" dirty="0"/>
              <a:t>nombre: "Barry Allen",</a:t>
            </a:r>
          </a:p>
          <a:p>
            <a:r>
              <a:rPr lang="es-AR" sz="3500" dirty="0"/>
              <a:t>edad: 24, </a:t>
            </a:r>
          </a:p>
          <a:p>
            <a:r>
              <a:rPr lang="es-AR" sz="3500" dirty="0"/>
              <a:t>poderes: ["Corre muy rápido", "Viaja en el tiempo</a:t>
            </a:r>
            <a:r>
              <a:rPr lang="es-AR" sz="3500" dirty="0" smtClean="0"/>
              <a:t>"],</a:t>
            </a:r>
          </a:p>
          <a:p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getNombre(){ </a:t>
            </a:r>
            <a:endParaRPr lang="es-AR" sz="3500" dirty="0" smtClean="0"/>
          </a:p>
          <a:p>
            <a:r>
              <a:rPr lang="es-AR" sz="3500" dirty="0" smtClean="0"/>
              <a:t>return </a:t>
            </a:r>
            <a:r>
              <a:rPr lang="es-AR" sz="3500" dirty="0"/>
              <a:t>this.nombre;</a:t>
            </a:r>
          </a:p>
          <a:p>
            <a:r>
              <a:rPr lang="es-AR" sz="3500" dirty="0"/>
              <a:t>} </a:t>
            </a:r>
            <a:endParaRPr lang="es-AR" sz="3500" dirty="0" smtClean="0"/>
          </a:p>
          <a:p>
            <a:r>
              <a:rPr lang="es-AR" sz="3500" dirty="0" smtClean="0"/>
              <a:t>};</a:t>
            </a: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let superman: { nombre:string, edad:number, poderes:string[], getNombre:()=&gt;string}= {</a:t>
            </a:r>
          </a:p>
          <a:p>
            <a:r>
              <a:rPr lang="es-AR" sz="3500" dirty="0"/>
              <a:t>nombre: "Clark Kent",</a:t>
            </a:r>
          </a:p>
          <a:p>
            <a:r>
              <a:rPr lang="es-AR" sz="3500" dirty="0"/>
              <a:t>edad: 500, </a:t>
            </a:r>
          </a:p>
          <a:p>
            <a:r>
              <a:rPr lang="es-AR" sz="3500" dirty="0"/>
              <a:t>poderes: ["Vuela", "Superfuerza</a:t>
            </a:r>
            <a:r>
              <a:rPr lang="es-AR" sz="3500" dirty="0" smtClean="0"/>
              <a:t>"],</a:t>
            </a:r>
            <a:r>
              <a:rPr lang="es-AR" sz="3500" dirty="0"/>
              <a:t/>
            </a:r>
            <a:br>
              <a:rPr lang="es-AR" sz="3500" dirty="0"/>
            </a:br>
            <a:r>
              <a:rPr lang="es-AR" sz="3500" dirty="0"/>
              <a:t>getNombre(){ </a:t>
            </a:r>
          </a:p>
          <a:p>
            <a:r>
              <a:rPr lang="es-AR" sz="3500" dirty="0"/>
              <a:t>return this.nombre;</a:t>
            </a:r>
          </a:p>
          <a:p>
            <a:r>
              <a:rPr lang="es-AR" sz="3500" dirty="0"/>
              <a:t>} </a:t>
            </a:r>
          </a:p>
          <a:p>
            <a:r>
              <a:rPr lang="es-AR" sz="3500" dirty="0"/>
              <a:t>};</a:t>
            </a:r>
          </a:p>
          <a:p>
            <a:r>
              <a:rPr lang="es-AR" sz="3500" dirty="0"/>
              <a:t/>
            </a:r>
            <a:br>
              <a:rPr lang="es-AR" sz="3500" dirty="0"/>
            </a:br>
            <a:endParaRPr lang="es-AR" sz="3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8540"/>
            <a:ext cx="8825659" cy="923730"/>
          </a:xfrm>
        </p:spPr>
        <p:txBody>
          <a:bodyPr/>
          <a:lstStyle/>
          <a:p>
            <a:r>
              <a:rPr lang="es-AR" dirty="0" smtClean="0"/>
              <a:t>Tipos Personalizados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350897" y="1782146"/>
            <a:ext cx="8825659" cy="4674637"/>
          </a:xfrm>
        </p:spPr>
        <p:txBody>
          <a:bodyPr>
            <a:normAutofit fontScale="70000" lnSpcReduction="20000"/>
          </a:bodyPr>
          <a:lstStyle/>
          <a:p>
            <a:r>
              <a:rPr lang="es-AR" sz="2100" dirty="0"/>
              <a:t>type </a:t>
            </a:r>
            <a:r>
              <a:rPr lang="es-AR" sz="2100" dirty="0" smtClean="0"/>
              <a:t>Heroe={</a:t>
            </a:r>
            <a:endParaRPr lang="es-AR" sz="2100" dirty="0"/>
          </a:p>
          <a:p>
            <a:r>
              <a:rPr lang="es-AR" sz="2100" dirty="0"/>
              <a:t>nombre:string,</a:t>
            </a:r>
          </a:p>
          <a:p>
            <a:r>
              <a:rPr lang="es-AR" sz="2100" dirty="0"/>
              <a:t>edad:number,</a:t>
            </a:r>
          </a:p>
          <a:p>
            <a:r>
              <a:rPr lang="es-AR" sz="2100" dirty="0"/>
              <a:t>poderes:string[],</a:t>
            </a:r>
          </a:p>
          <a:p>
            <a:r>
              <a:rPr lang="es-AR" sz="2100" dirty="0"/>
              <a:t>getNombre:()=&gt;string</a:t>
            </a:r>
          </a:p>
          <a:p>
            <a:r>
              <a:rPr lang="es-AR" sz="2100" dirty="0"/>
              <a:t>};</a:t>
            </a:r>
          </a:p>
          <a:p>
            <a:r>
              <a:rPr lang="es-AR" sz="2100" dirty="0"/>
              <a:t/>
            </a:r>
            <a:br>
              <a:rPr lang="es-AR" sz="2100" dirty="0"/>
            </a:br>
            <a:r>
              <a:rPr lang="es-AR" sz="2100" dirty="0"/>
              <a:t/>
            </a:r>
            <a:br>
              <a:rPr lang="es-AR" sz="2100" dirty="0"/>
            </a:br>
            <a:r>
              <a:rPr lang="es-AR" sz="2100" dirty="0"/>
              <a:t>let flash:Heroe= { </a:t>
            </a:r>
          </a:p>
          <a:p>
            <a:r>
              <a:rPr lang="es-AR" sz="2100" dirty="0"/>
              <a:t>nombre: "Barry Allen",</a:t>
            </a:r>
          </a:p>
          <a:p>
            <a:r>
              <a:rPr lang="es-AR" sz="2100" dirty="0"/>
              <a:t>edad: 24,</a:t>
            </a:r>
          </a:p>
          <a:p>
            <a:r>
              <a:rPr lang="es-AR" sz="2100" dirty="0"/>
              <a:t>poderes: ["Corre muy rápido", "Viaja en el tiempo"],</a:t>
            </a:r>
          </a:p>
          <a:p>
            <a:r>
              <a:rPr lang="es-AR" sz="2100" dirty="0"/>
              <a:t>getNombre: function () {</a:t>
            </a:r>
          </a:p>
          <a:p>
            <a:r>
              <a:rPr lang="es-AR" sz="2100" dirty="0"/>
              <a:t>return this.nombre;</a:t>
            </a:r>
          </a:p>
          <a:p>
            <a:r>
              <a:rPr lang="es-AR" sz="2100" dirty="0"/>
              <a:t>}</a:t>
            </a:r>
          </a:p>
          <a:p>
            <a:r>
              <a:rPr lang="es-AR" sz="21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79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21432"/>
            <a:ext cx="8825659" cy="1006152"/>
          </a:xfrm>
        </p:spPr>
        <p:txBody>
          <a:bodyPr/>
          <a:lstStyle/>
          <a:p>
            <a:r>
              <a:rPr lang="es-AR" dirty="0" smtClean="0"/>
              <a:t>Múltiples tipos permitidos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610530" y="1847460"/>
            <a:ext cx="8825659" cy="4590661"/>
          </a:xfrm>
        </p:spPr>
        <p:txBody>
          <a:bodyPr>
            <a:normAutofit lnSpcReduction="10000"/>
          </a:bodyPr>
          <a:lstStyle/>
          <a:p>
            <a:r>
              <a:rPr lang="es-AR" dirty="0"/>
              <a:t>type Heroe2={</a:t>
            </a:r>
          </a:p>
          <a:p>
            <a:r>
              <a:rPr lang="es-AR" dirty="0"/>
              <a:t>nombre:string,</a:t>
            </a:r>
          </a:p>
          <a:p>
            <a:r>
              <a:rPr lang="es-AR" dirty="0"/>
              <a:t>edad:number </a:t>
            </a:r>
          </a:p>
          <a:p>
            <a:r>
              <a:rPr lang="es-AR" dirty="0"/>
              <a:t>};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let </a:t>
            </a:r>
            <a:r>
              <a:rPr lang="es-AR" dirty="0" err="1"/>
              <a:t>loQueSea</a:t>
            </a:r>
            <a:r>
              <a:rPr lang="es-AR" dirty="0"/>
              <a:t>: string | number | Heroe2;</a:t>
            </a:r>
          </a:p>
          <a:p>
            <a:r>
              <a:rPr lang="es-AR" dirty="0"/>
              <a:t/>
            </a:r>
            <a:br>
              <a:rPr lang="es-AR" dirty="0"/>
            </a:br>
            <a:r>
              <a:rPr lang="es-AR" dirty="0" err="1"/>
              <a:t>loQueSea</a:t>
            </a:r>
            <a:r>
              <a:rPr lang="es-AR" dirty="0"/>
              <a:t> = "Juan";</a:t>
            </a:r>
          </a:p>
          <a:p>
            <a:r>
              <a:rPr lang="es-AR" dirty="0" err="1"/>
              <a:t>loQueSea</a:t>
            </a:r>
            <a:r>
              <a:rPr lang="es-AR" dirty="0"/>
              <a:t> = 36,</a:t>
            </a:r>
          </a:p>
          <a:p>
            <a:r>
              <a:rPr lang="es-AR" dirty="0" err="1"/>
              <a:t>loQueSea</a:t>
            </a:r>
            <a:r>
              <a:rPr lang="es-AR" dirty="0"/>
              <a:t> = {</a:t>
            </a:r>
          </a:p>
          <a:p>
            <a:r>
              <a:rPr lang="es-AR" dirty="0"/>
              <a:t>nombre: "Flash",</a:t>
            </a:r>
          </a:p>
          <a:p>
            <a:r>
              <a:rPr lang="es-AR" dirty="0"/>
              <a:t>edad:24</a:t>
            </a:r>
          </a:p>
          <a:p>
            <a:r>
              <a:rPr lang="es-AR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337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810208"/>
          </a:xfrm>
        </p:spPr>
        <p:txBody>
          <a:bodyPr/>
          <a:lstStyle/>
          <a:p>
            <a:r>
              <a:rPr lang="es-AR" dirty="0" smtClean="0"/>
              <a:t>Revisar el tipo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8" y="2006081"/>
            <a:ext cx="8825659" cy="4749282"/>
          </a:xfrm>
        </p:spPr>
        <p:txBody>
          <a:bodyPr>
            <a:normAutofit/>
          </a:bodyPr>
          <a:lstStyle/>
          <a:p>
            <a:r>
              <a:rPr lang="es-AR" sz="3200" dirty="0"/>
              <a:t>let cosa:any = 123;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if(typeof(cosa) === "number"){ 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console.log("Cosa en un " + cosa);</a:t>
            </a:r>
          </a:p>
          <a:p>
            <a:r>
              <a:rPr lang="es-AR" sz="3200" dirty="0"/>
              <a:t/>
            </a:r>
            <a:br>
              <a:rPr lang="es-AR" sz="3200" dirty="0"/>
            </a:br>
            <a:r>
              <a:rPr lang="es-AR" sz="32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40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163</Words>
  <Application>Microsoft Office PowerPoint</Application>
  <PresentationFormat>Panorámica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(parte2 - Objetos)</vt:lpstr>
      <vt:lpstr>Objetos Básicos</vt:lpstr>
      <vt:lpstr>Tipo objeto</vt:lpstr>
      <vt:lpstr>Métodos dentro de Objetos</vt:lpstr>
      <vt:lpstr>Problema con tipo de Objeto</vt:lpstr>
      <vt:lpstr>Tipos Personalizados</vt:lpstr>
      <vt:lpstr>Múltiples tipos permitidos</vt:lpstr>
      <vt:lpstr>Revisar el 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(parte2)</dc:title>
  <dc:creator>Christian Baus</dc:creator>
  <cp:lastModifiedBy>alumno</cp:lastModifiedBy>
  <cp:revision>15</cp:revision>
  <dcterms:created xsi:type="dcterms:W3CDTF">2017-05-23T19:04:41Z</dcterms:created>
  <dcterms:modified xsi:type="dcterms:W3CDTF">2018-06-06T00:33:25Z</dcterms:modified>
</cp:coreProperties>
</file>