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/>
              <a:t>(</a:t>
            </a:r>
            <a:r>
              <a:rPr lang="es-AR" sz="2800" smtClean="0"/>
              <a:t>parte4 </a:t>
            </a:r>
            <a:r>
              <a:rPr lang="es-AR" sz="2800" dirty="0" smtClean="0"/>
              <a:t>Interfaces)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Superior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66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272142"/>
            <a:ext cx="8825659" cy="791547"/>
          </a:xfrm>
        </p:spPr>
        <p:txBody>
          <a:bodyPr/>
          <a:lstStyle/>
          <a:p>
            <a:r>
              <a:rPr lang="es-AR" dirty="0" smtClean="0"/>
              <a:t>Problemática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34" y="1638300"/>
            <a:ext cx="3657600" cy="2019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44" y="2962871"/>
            <a:ext cx="595480" cy="5725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14" y="1590383"/>
            <a:ext cx="3819525" cy="234315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46033" y="2554644"/>
            <a:ext cx="1399592" cy="29994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48" y="3236016"/>
            <a:ext cx="675387" cy="59886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77941" y="3933533"/>
            <a:ext cx="369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TypeScript no avisa del error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183" y="4354585"/>
            <a:ext cx="3905250" cy="214312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67783" y="4569100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Posible solución: Ahora TypeScript da cuenta del error</a:t>
            </a:r>
          </a:p>
          <a:p>
            <a:r>
              <a:rPr lang="es-AR" dirty="0" smtClean="0"/>
              <a:t>Pero si el objeto tiene muchas propiedades o métodos </a:t>
            </a:r>
          </a:p>
          <a:p>
            <a:r>
              <a:rPr lang="es-AR" dirty="0" smtClean="0"/>
              <a:t>No queda elegante pasar todos los integrantes del </a:t>
            </a:r>
          </a:p>
          <a:p>
            <a:r>
              <a:rPr lang="es-AR" dirty="0" smtClean="0"/>
              <a:t>objeto</a:t>
            </a:r>
            <a:endParaRPr lang="es-AR" dirty="0"/>
          </a:p>
        </p:txBody>
      </p:sp>
      <p:sp>
        <p:nvSpPr>
          <p:cNvPr id="13" name="Elipse 12"/>
          <p:cNvSpPr/>
          <p:nvPr/>
        </p:nvSpPr>
        <p:spPr>
          <a:xfrm>
            <a:off x="2130490" y="5991419"/>
            <a:ext cx="1399592" cy="29994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1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318796"/>
            <a:ext cx="8825659" cy="856861"/>
          </a:xfrm>
        </p:spPr>
        <p:txBody>
          <a:bodyPr/>
          <a:lstStyle/>
          <a:p>
            <a:r>
              <a:rPr lang="es-AR" dirty="0" smtClean="0"/>
              <a:t>Interfaz básica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90" y="1443037"/>
            <a:ext cx="4324350" cy="3924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5" y="1443037"/>
            <a:ext cx="4362450" cy="3971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84" y="1557763"/>
            <a:ext cx="595480" cy="57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49" y="3428999"/>
            <a:ext cx="675387" cy="5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93441"/>
            <a:ext cx="8825659" cy="791547"/>
          </a:xfrm>
        </p:spPr>
        <p:txBody>
          <a:bodyPr/>
          <a:lstStyle/>
          <a:p>
            <a:r>
              <a:rPr lang="es-AR" dirty="0" smtClean="0"/>
              <a:t>Propiedades Opcionales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6" y="1700893"/>
            <a:ext cx="4552950" cy="38481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13220" y="1602159"/>
            <a:ext cx="633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Wolverine</a:t>
            </a:r>
            <a:r>
              <a:rPr lang="es-AR" dirty="0" smtClean="0"/>
              <a:t> pierde sus poderes, entonces ya no cumple </a:t>
            </a:r>
          </a:p>
          <a:p>
            <a:r>
              <a:rPr lang="es-AR" dirty="0"/>
              <a:t>c</a:t>
            </a:r>
            <a:r>
              <a:rPr lang="es-AR" dirty="0" smtClean="0"/>
              <a:t>on la interface </a:t>
            </a:r>
            <a:r>
              <a:rPr lang="es-AR" dirty="0" err="1" smtClean="0"/>
              <a:t>Xmen</a:t>
            </a:r>
            <a:r>
              <a:rPr lang="es-AR" dirty="0" smtClean="0"/>
              <a:t>. Pero ni en el cuerpo de </a:t>
            </a:r>
          </a:p>
          <a:p>
            <a:r>
              <a:rPr lang="es-AR" dirty="0" err="1" smtClean="0"/>
              <a:t>enviarMision</a:t>
            </a:r>
            <a:r>
              <a:rPr lang="es-AR" dirty="0" smtClean="0"/>
              <a:t> ni en el de </a:t>
            </a:r>
            <a:r>
              <a:rPr lang="es-AR" dirty="0" err="1" smtClean="0"/>
              <a:t>enviarCuartel</a:t>
            </a:r>
            <a:r>
              <a:rPr lang="es-AR" dirty="0" smtClean="0"/>
              <a:t> se utilizan.</a:t>
            </a:r>
          </a:p>
          <a:p>
            <a:r>
              <a:rPr lang="es-AR" dirty="0" smtClean="0"/>
              <a:t>Puedo colocar la propiedad poder como opcional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63" y="2802488"/>
            <a:ext cx="4371975" cy="37909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244254" y="2950506"/>
            <a:ext cx="1668105" cy="26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9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337458"/>
            <a:ext cx="8825659" cy="838199"/>
          </a:xfrm>
        </p:spPr>
        <p:txBody>
          <a:bodyPr/>
          <a:lstStyle/>
          <a:p>
            <a:r>
              <a:rPr lang="es-AR" dirty="0" smtClean="0"/>
              <a:t>Métodos de la Interfaz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4" y="1328737"/>
            <a:ext cx="4341456" cy="50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317" y="281473"/>
            <a:ext cx="8825659" cy="884854"/>
          </a:xfrm>
        </p:spPr>
        <p:txBody>
          <a:bodyPr/>
          <a:lstStyle/>
          <a:p>
            <a:r>
              <a:rPr lang="es-AR" dirty="0" smtClean="0"/>
              <a:t>Interfaces en las clases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1296566"/>
            <a:ext cx="3886200" cy="3238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18" y="1296566"/>
            <a:ext cx="5648325" cy="3981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5" y="4745588"/>
            <a:ext cx="5029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262812"/>
            <a:ext cx="8825659" cy="884853"/>
          </a:xfrm>
        </p:spPr>
        <p:txBody>
          <a:bodyPr/>
          <a:lstStyle/>
          <a:p>
            <a:r>
              <a:rPr lang="es-AR" dirty="0" smtClean="0"/>
              <a:t>Interfaces a las funciones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5" y="1824037"/>
            <a:ext cx="5435178" cy="40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101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TypeScript (parte4 Interfaces)</vt:lpstr>
      <vt:lpstr>Problemática</vt:lpstr>
      <vt:lpstr>Interfaz básica</vt:lpstr>
      <vt:lpstr>Propiedades Opcionales</vt:lpstr>
      <vt:lpstr>Métodos de la Interfaz</vt:lpstr>
      <vt:lpstr>Interfaces en las clases</vt:lpstr>
      <vt:lpstr>Interfaces a las funciones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(parte4)</dc:title>
  <dc:creator>Christian Baus</dc:creator>
  <cp:lastModifiedBy>alumno</cp:lastModifiedBy>
  <cp:revision>14</cp:revision>
  <dcterms:created xsi:type="dcterms:W3CDTF">2017-05-28T16:04:11Z</dcterms:created>
  <dcterms:modified xsi:type="dcterms:W3CDTF">2018-06-06T00:33:46Z</dcterms:modified>
</cp:coreProperties>
</file>