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TypeScript </a:t>
            </a:r>
            <a:r>
              <a:rPr lang="es-AR" sz="2800" dirty="0" smtClean="0"/>
              <a:t>(parte6 Namespaces)</a:t>
            </a:r>
            <a:endParaRPr lang="es-A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Laboratorio de Computación III</a:t>
            </a:r>
          </a:p>
          <a:p>
            <a:r>
              <a:rPr lang="es-AR" dirty="0" smtClean="0"/>
              <a:t>UTNFRA – </a:t>
            </a:r>
            <a:r>
              <a:rPr lang="es-AR" smtClean="0"/>
              <a:t>Técnico </a:t>
            </a:r>
            <a:r>
              <a:rPr lang="es-AR" smtClean="0"/>
              <a:t>Superior </a:t>
            </a:r>
            <a:r>
              <a:rPr lang="es-AR" dirty="0" smtClean="0"/>
              <a:t>en Programación --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9557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2481" y="262813"/>
            <a:ext cx="10390155" cy="2107163"/>
          </a:xfrm>
        </p:spPr>
        <p:txBody>
          <a:bodyPr/>
          <a:lstStyle/>
          <a:p>
            <a:r>
              <a:rPr lang="es-AR" dirty="0" smtClean="0"/>
              <a:t>NameSpaces y Módulos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8335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415" y="718456"/>
            <a:ext cx="7018884" cy="559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73" y="463785"/>
            <a:ext cx="9069452" cy="588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8796"/>
            <a:ext cx="8825659" cy="875522"/>
          </a:xfrm>
        </p:spPr>
        <p:txBody>
          <a:bodyPr/>
          <a:lstStyle/>
          <a:p>
            <a:r>
              <a:rPr lang="es-AR" dirty="0" smtClean="0"/>
              <a:t>Creando un NameSpace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936" y="1396189"/>
            <a:ext cx="47434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0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0979" y="421433"/>
            <a:ext cx="8825659" cy="1668624"/>
          </a:xfrm>
        </p:spPr>
        <p:txBody>
          <a:bodyPr/>
          <a:lstStyle/>
          <a:p>
            <a:r>
              <a:rPr lang="es-AR" dirty="0" smtClean="0"/>
              <a:t>Múltiples namespaces en un proyecto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070979" y="2491273"/>
            <a:ext cx="8825659" cy="811763"/>
          </a:xfrm>
        </p:spPr>
        <p:txBody>
          <a:bodyPr/>
          <a:lstStyle/>
          <a:p>
            <a:r>
              <a:rPr lang="es-AR" dirty="0" smtClean="0"/>
              <a:t>Vamos a unir varios namespaces en un único archivo. Abrimos un terminal y colocamos la siguiente línea de comandos: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50" y="3416462"/>
            <a:ext cx="97821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1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458755"/>
            <a:ext cx="8825659" cy="838200"/>
          </a:xfrm>
        </p:spPr>
        <p:txBody>
          <a:bodyPr/>
          <a:lstStyle/>
          <a:p>
            <a:r>
              <a:rPr lang="es-AR" dirty="0" smtClean="0"/>
              <a:t>Importar NameSpaces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319" y="1502423"/>
            <a:ext cx="7400925" cy="13525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127" y="2962469"/>
            <a:ext cx="50958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440093"/>
            <a:ext cx="8825659" cy="903514"/>
          </a:xfrm>
        </p:spPr>
        <p:txBody>
          <a:bodyPr/>
          <a:lstStyle/>
          <a:p>
            <a:r>
              <a:rPr lang="es-AR" dirty="0" smtClean="0"/>
              <a:t>Módulos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181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195</TotalTime>
  <Words>51</Words>
  <Application>Microsoft Office PowerPoint</Application>
  <PresentationFormat>Panorámica</PresentationFormat>
  <Paragraphs>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TypeScript (parte6 Namespaces)</vt:lpstr>
      <vt:lpstr>NameSpaces y Módulos</vt:lpstr>
      <vt:lpstr>Presentación de PowerPoint</vt:lpstr>
      <vt:lpstr>Presentación de PowerPoint</vt:lpstr>
      <vt:lpstr>Creando un NameSpace</vt:lpstr>
      <vt:lpstr>Múltiples namespaces en un proyecto</vt:lpstr>
      <vt:lpstr>Importar NameSpaces</vt:lpstr>
      <vt:lpstr>Módulos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(parte6)</dc:title>
  <dc:creator>Christian Baus</dc:creator>
  <cp:lastModifiedBy>alumno</cp:lastModifiedBy>
  <cp:revision>12</cp:revision>
  <dcterms:created xsi:type="dcterms:W3CDTF">2017-06-06T16:38:57Z</dcterms:created>
  <dcterms:modified xsi:type="dcterms:W3CDTF">2018-06-06T00:34:04Z</dcterms:modified>
</cp:coreProperties>
</file>