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(parte8 Genéricos)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</a:t>
            </a:r>
            <a:r>
              <a:rPr lang="es-AR" smtClean="0"/>
              <a:t>Técnico Superior </a:t>
            </a:r>
            <a:r>
              <a:rPr lang="es-AR" dirty="0" smtClean="0"/>
              <a:t>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31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68086"/>
            <a:ext cx="8825659" cy="875522"/>
          </a:xfrm>
        </p:spPr>
        <p:txBody>
          <a:bodyPr/>
          <a:lstStyle/>
          <a:p>
            <a:r>
              <a:rPr lang="es-AR" dirty="0" smtClean="0"/>
              <a:t>Genéricos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1632857"/>
            <a:ext cx="8825659" cy="2362200"/>
          </a:xfrm>
        </p:spPr>
        <p:txBody>
          <a:bodyPr/>
          <a:lstStyle/>
          <a:p>
            <a:r>
              <a:rPr lang="es-AR" dirty="0" smtClean="0"/>
              <a:t>En JavaScript no existen los genéricos porque en JavaScript todo es dinámico.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44" y="3260854"/>
            <a:ext cx="3952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8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98714"/>
            <a:ext cx="9295332" cy="875522"/>
          </a:xfrm>
        </p:spPr>
        <p:txBody>
          <a:bodyPr/>
          <a:lstStyle/>
          <a:p>
            <a:r>
              <a:rPr lang="es-AR" dirty="0" smtClean="0"/>
              <a:t>Creando funciones genéricas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72" y="3192235"/>
            <a:ext cx="4162425" cy="16287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97" y="1525752"/>
            <a:ext cx="3952875" cy="1885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96948" y="1670580"/>
            <a:ext cx="4384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 coloco un punto. TypeScript no me </a:t>
            </a:r>
          </a:p>
          <a:p>
            <a:r>
              <a:rPr lang="es-AR" dirty="0" smtClean="0"/>
              <a:t>Puede ayudar porque no sabe que</a:t>
            </a:r>
          </a:p>
          <a:p>
            <a:r>
              <a:rPr lang="es-AR" dirty="0"/>
              <a:t>d</a:t>
            </a:r>
            <a:r>
              <a:rPr lang="es-AR" dirty="0" smtClean="0"/>
              <a:t>evuelve la función regresar</a:t>
            </a:r>
            <a:endParaRPr lang="es-AR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3909527" y="2071396"/>
            <a:ext cx="1819469" cy="345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92349" y="3501758"/>
            <a:ext cx="618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 como programador se lo que va a retornar , en este caso un número puedo escribir alguna función que posean los number. </a:t>
            </a:r>
          </a:p>
          <a:p>
            <a:r>
              <a:rPr lang="es-AR" dirty="0" smtClean="0"/>
              <a:t> </a:t>
            </a:r>
            <a:endParaRPr lang="es-AR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680720" y="3806890"/>
            <a:ext cx="3284374" cy="150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49" y="4806635"/>
            <a:ext cx="4352925" cy="169545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896948" y="5250999"/>
            <a:ext cx="6197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 me equivoco TypeScript no me va a marcar el error</a:t>
            </a:r>
          </a:p>
          <a:p>
            <a:r>
              <a:rPr lang="es-AR" dirty="0" smtClean="0"/>
              <a:t>Y esto no va a funcionar porque los string no tienen</a:t>
            </a:r>
          </a:p>
          <a:p>
            <a:r>
              <a:rPr lang="es-AR" dirty="0" smtClean="0"/>
              <a:t>El método toFixed()</a:t>
            </a:r>
            <a:endParaRPr lang="es-AR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5036929" y="5584177"/>
            <a:ext cx="798297" cy="247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514739"/>
            <a:ext cx="8825659" cy="856861"/>
          </a:xfrm>
        </p:spPr>
        <p:txBody>
          <a:bodyPr/>
          <a:lstStyle/>
          <a:p>
            <a:r>
              <a:rPr lang="es-AR" dirty="0" smtClean="0"/>
              <a:t>Función genérica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2" y="3646794"/>
            <a:ext cx="5952931" cy="28945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47" y="1738312"/>
            <a:ext cx="4171950" cy="15525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60841" y="1738312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Ahora que la función es genérica </a:t>
            </a:r>
          </a:p>
          <a:p>
            <a:r>
              <a:rPr lang="es-AR" dirty="0" smtClean="0"/>
              <a:t>si me indica que hay un error</a:t>
            </a:r>
            <a:endParaRPr lang="es-AR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5029200" y="2384643"/>
            <a:ext cx="1352941" cy="259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57200" y="4236098"/>
            <a:ext cx="5160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Cuando coloco el punto me indica</a:t>
            </a:r>
          </a:p>
          <a:p>
            <a:r>
              <a:rPr lang="es-AR" dirty="0"/>
              <a:t>l</a:t>
            </a:r>
            <a:r>
              <a:rPr lang="es-AR" dirty="0" smtClean="0"/>
              <a:t>os posibles métodos de acuerdo con el tipo</a:t>
            </a:r>
          </a:p>
          <a:p>
            <a:r>
              <a:rPr lang="es-AR" dirty="0"/>
              <a:t>d</a:t>
            </a:r>
            <a:r>
              <a:rPr lang="es-AR" dirty="0" smtClean="0"/>
              <a:t>e dato</a:t>
            </a:r>
            <a:endParaRPr lang="es-AR" dirty="0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3946849" y="4814596"/>
            <a:ext cx="3722914" cy="279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068" y="206829"/>
            <a:ext cx="10079103" cy="754224"/>
          </a:xfrm>
        </p:spPr>
        <p:txBody>
          <a:bodyPr/>
          <a:lstStyle/>
          <a:p>
            <a:r>
              <a:rPr lang="es-AR" dirty="0" smtClean="0"/>
              <a:t>Utilizando una función genérica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68" y="1581150"/>
            <a:ext cx="4524375" cy="4610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66" y="1792740"/>
            <a:ext cx="4714875" cy="1704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66" y="4329402"/>
            <a:ext cx="4667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9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639" y="300135"/>
            <a:ext cx="8825659" cy="1006151"/>
          </a:xfrm>
        </p:spPr>
        <p:txBody>
          <a:bodyPr/>
          <a:lstStyle/>
          <a:p>
            <a:r>
              <a:rPr lang="es-AR" dirty="0" smtClean="0"/>
              <a:t>Arrays genéricos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32" y="2299704"/>
            <a:ext cx="7087572" cy="2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268" y="402771"/>
            <a:ext cx="8825659" cy="950167"/>
          </a:xfrm>
        </p:spPr>
        <p:txBody>
          <a:bodyPr/>
          <a:lstStyle/>
          <a:p>
            <a:r>
              <a:rPr lang="es-AR" dirty="0" smtClean="0"/>
              <a:t>Clases genéricas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0" y="1818594"/>
            <a:ext cx="3371850" cy="28289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0424" y="515049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Clase normal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390" y="5169350"/>
            <a:ext cx="7143750" cy="1466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265" y="1741906"/>
            <a:ext cx="3609975" cy="30384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57798" y="2593911"/>
            <a:ext cx="3785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 queremos hacer genérica</a:t>
            </a:r>
          </a:p>
          <a:p>
            <a:r>
              <a:rPr lang="es-AR" dirty="0" smtClean="0"/>
              <a:t>Nuestra clase, nos dice que</a:t>
            </a:r>
          </a:p>
          <a:p>
            <a:r>
              <a:rPr lang="es-AR" dirty="0" smtClean="0"/>
              <a:t>La operación aritmética puede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726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</TotalTime>
  <Words>157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TypeScript (parte8 Genéricos)</vt:lpstr>
      <vt:lpstr>Genéricos</vt:lpstr>
      <vt:lpstr>Creando funciones genéricas</vt:lpstr>
      <vt:lpstr>Función genérica</vt:lpstr>
      <vt:lpstr>Utilizando una función genérica</vt:lpstr>
      <vt:lpstr>Arrays genéricos</vt:lpstr>
      <vt:lpstr>Clases genéricas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Baus</dc:creator>
  <cp:lastModifiedBy>alumno</cp:lastModifiedBy>
  <cp:revision>18</cp:revision>
  <dcterms:created xsi:type="dcterms:W3CDTF">2017-06-13T12:46:32Z</dcterms:created>
  <dcterms:modified xsi:type="dcterms:W3CDTF">2018-06-06T00:37:32Z</dcterms:modified>
</cp:coreProperties>
</file>