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74" d="100"/>
          <a:sy n="74" d="100"/>
        </p:scale>
        <p:origin x="4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6/5/2018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6/5/2018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6/5/2018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6/5/2018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325" y="3268824"/>
            <a:ext cx="8825659" cy="903514"/>
          </a:xfrm>
        </p:spPr>
        <p:txBody>
          <a:bodyPr/>
          <a:lstStyle/>
          <a:p>
            <a:r>
              <a:rPr lang="es-AR" dirty="0" smtClean="0"/>
              <a:t>Programación Funcional</a:t>
            </a:r>
            <a:endParaRPr lang="es-AR" dirty="0"/>
          </a:p>
        </p:txBody>
      </p:sp>
      <p:sp>
        <p:nvSpPr>
          <p:cNvPr id="5" name="Marcador de texto 4"/>
          <p:cNvSpPr>
            <a:spLocks noGrp="1"/>
          </p:cNvSpPr>
          <p:nvPr>
            <p:ph type="body" sz="half" idx="2"/>
          </p:nvPr>
        </p:nvSpPr>
        <p:spPr>
          <a:xfrm>
            <a:off x="1024326" y="4172338"/>
            <a:ext cx="8825659" cy="2362200"/>
          </a:xfrm>
        </p:spPr>
        <p:txBody>
          <a:bodyPr/>
          <a:lstStyle/>
          <a:p>
            <a:r>
              <a:rPr lang="es-AR" dirty="0"/>
              <a:t>Funciones de </a:t>
            </a:r>
            <a:r>
              <a:rPr lang="es-AR" dirty="0" err="1"/>
              <a:t>Arrays</a:t>
            </a:r>
            <a:r>
              <a:rPr lang="es-AR" dirty="0"/>
              <a:t>: </a:t>
            </a:r>
            <a:r>
              <a:rPr lang="es-AR" dirty="0" err="1"/>
              <a:t>map</a:t>
            </a:r>
            <a:r>
              <a:rPr lang="es-AR" dirty="0"/>
              <a:t>, reduce y </a:t>
            </a:r>
            <a:r>
              <a:rPr lang="es-AR" dirty="0" err="1"/>
              <a:t>filter</a:t>
            </a:r>
            <a:endParaRPr lang="es-AR" dirty="0"/>
          </a:p>
          <a:p>
            <a:endParaRPr lang="es-AR" dirty="0" smtClean="0"/>
          </a:p>
          <a:p>
            <a:r>
              <a:rPr lang="es-AR" dirty="0"/>
              <a:t>Laboratorio de Computación III</a:t>
            </a:r>
          </a:p>
          <a:p>
            <a:r>
              <a:rPr lang="es-AR" dirty="0"/>
              <a:t>UTNFRA – Técnico Superior en Programación --</a:t>
            </a:r>
          </a:p>
          <a:p>
            <a:endParaRPr lang="es-AR" dirty="0"/>
          </a:p>
        </p:txBody>
      </p:sp>
    </p:spTree>
    <p:extLst>
      <p:ext uri="{BB962C8B-B14F-4D97-AF65-F5344CB8AC3E}">
        <p14:creationId xmlns:p14="http://schemas.microsoft.com/office/powerpoint/2010/main" val="337684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8300" y="598715"/>
            <a:ext cx="8825659" cy="912844"/>
          </a:xfrm>
        </p:spPr>
        <p:txBody>
          <a:bodyPr/>
          <a:lstStyle/>
          <a:p>
            <a:r>
              <a:rPr lang="es-AR" dirty="0" err="1"/>
              <a:t>m</a:t>
            </a:r>
            <a:r>
              <a:rPr lang="es-AR" dirty="0" err="1" smtClean="0"/>
              <a:t>ap</a:t>
            </a:r>
            <a:r>
              <a:rPr lang="es-AR" dirty="0" smtClean="0"/>
              <a:t> </a:t>
            </a:r>
            <a:r>
              <a:rPr lang="es-AR" sz="2800" dirty="0" smtClean="0"/>
              <a:t>1/3</a:t>
            </a:r>
            <a:endParaRPr lang="es-AR" sz="2800" dirty="0"/>
          </a:p>
        </p:txBody>
      </p:sp>
      <p:sp>
        <p:nvSpPr>
          <p:cNvPr id="3" name="Marcador de texto 2"/>
          <p:cNvSpPr>
            <a:spLocks noGrp="1"/>
          </p:cNvSpPr>
          <p:nvPr>
            <p:ph type="body" sz="half" idx="2"/>
          </p:nvPr>
        </p:nvSpPr>
        <p:spPr>
          <a:xfrm>
            <a:off x="1229598" y="1604864"/>
            <a:ext cx="8825659" cy="4637315"/>
          </a:xfrm>
        </p:spPr>
        <p:txBody>
          <a:bodyPr/>
          <a:lstStyle/>
          <a:p>
            <a:r>
              <a:rPr lang="es-AR" dirty="0" smtClean="0"/>
              <a:t>La función de </a:t>
            </a:r>
            <a:r>
              <a:rPr lang="es-AR" dirty="0" err="1" smtClean="0"/>
              <a:t>arrays</a:t>
            </a:r>
            <a:r>
              <a:rPr lang="es-AR" dirty="0" smtClean="0"/>
              <a:t> </a:t>
            </a:r>
            <a:r>
              <a:rPr lang="es-AR" dirty="0" err="1" smtClean="0"/>
              <a:t>map</a:t>
            </a:r>
            <a:r>
              <a:rPr lang="es-AR" dirty="0" smtClean="0"/>
              <a:t> se utiliza cuando necesitamos modificar cada elemento del mismo de la misma manera. Por ejemplo elevar al cuadrado cada elemento de un array de números, recibir el nombre de una lista de usuarios, o correr una expresión regular a un array de Strings.</a:t>
            </a:r>
          </a:p>
          <a:p>
            <a:r>
              <a:rPr lang="es-AR" dirty="0" smtClean="0"/>
              <a:t>Cuando se llama a </a:t>
            </a:r>
            <a:r>
              <a:rPr lang="es-AR" dirty="0" err="1" smtClean="0"/>
              <a:t>map</a:t>
            </a:r>
            <a:r>
              <a:rPr lang="es-AR" dirty="0" smtClean="0"/>
              <a:t>, este ejecuta un Callback en cada elemento dentro del array, retornando un nuevo array con los valores que el Callback retorna.</a:t>
            </a:r>
          </a:p>
          <a:p>
            <a:r>
              <a:rPr lang="es-AR" dirty="0" err="1" smtClean="0"/>
              <a:t>map</a:t>
            </a:r>
            <a:r>
              <a:rPr lang="es-AR" dirty="0" smtClean="0"/>
              <a:t>, pasa tres parámetros al Callback:</a:t>
            </a:r>
          </a:p>
          <a:p>
            <a:r>
              <a:rPr lang="es-AR" dirty="0"/>
              <a:t>	</a:t>
            </a:r>
            <a:r>
              <a:rPr lang="es-AR" dirty="0" smtClean="0"/>
              <a:t>1. El elemento actual del array</a:t>
            </a:r>
          </a:p>
          <a:p>
            <a:r>
              <a:rPr lang="es-AR" dirty="0"/>
              <a:t>	</a:t>
            </a:r>
            <a:r>
              <a:rPr lang="es-AR" dirty="0" smtClean="0"/>
              <a:t>2. El índice en el array </a:t>
            </a:r>
            <a:r>
              <a:rPr lang="es-AR" dirty="0"/>
              <a:t>d</a:t>
            </a:r>
            <a:r>
              <a:rPr lang="es-AR" dirty="0" smtClean="0"/>
              <a:t>el elemento actual</a:t>
            </a:r>
          </a:p>
          <a:p>
            <a:r>
              <a:rPr lang="es-AR" dirty="0"/>
              <a:t>	</a:t>
            </a:r>
            <a:r>
              <a:rPr lang="es-AR" dirty="0" smtClean="0"/>
              <a:t>3. El array entero que estamos mapeando</a:t>
            </a:r>
            <a:endParaRPr lang="es-AR" dirty="0"/>
          </a:p>
        </p:txBody>
      </p:sp>
    </p:spTree>
    <p:extLst>
      <p:ext uri="{BB962C8B-B14F-4D97-AF65-F5344CB8AC3E}">
        <p14:creationId xmlns:p14="http://schemas.microsoft.com/office/powerpoint/2010/main" val="1585584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580053"/>
            <a:ext cx="8825659" cy="987490"/>
          </a:xfrm>
        </p:spPr>
        <p:txBody>
          <a:bodyPr/>
          <a:lstStyle/>
          <a:p>
            <a:r>
              <a:rPr lang="es-AR" dirty="0" err="1"/>
              <a:t>map</a:t>
            </a:r>
            <a:r>
              <a:rPr lang="es-AR" dirty="0"/>
              <a:t> </a:t>
            </a:r>
            <a:r>
              <a:rPr lang="es-AR" sz="2800" dirty="0" smtClean="0"/>
              <a:t>2/3</a:t>
            </a:r>
            <a:endParaRPr lang="es-AR" dirty="0"/>
          </a:p>
        </p:txBody>
      </p:sp>
      <p:sp>
        <p:nvSpPr>
          <p:cNvPr id="3" name="Marcador de texto 2"/>
          <p:cNvSpPr>
            <a:spLocks noGrp="1"/>
          </p:cNvSpPr>
          <p:nvPr>
            <p:ph type="body" sz="half" idx="2"/>
          </p:nvPr>
        </p:nvSpPr>
        <p:spPr>
          <a:xfrm>
            <a:off x="1154954" y="1567543"/>
            <a:ext cx="8825659" cy="2362200"/>
          </a:xfrm>
        </p:spPr>
        <p:txBody>
          <a:bodyPr/>
          <a:lstStyle/>
          <a:p>
            <a:r>
              <a:rPr lang="es-AR" dirty="0" smtClean="0"/>
              <a:t>Supongamos que tenemos una app que mantiene un array de mascotas. Cada mascota es un objeto de nombre mascota, cada uno con las propiedades nombre </a:t>
            </a:r>
            <a:r>
              <a:rPr lang="es-AR" smtClean="0"/>
              <a:t>y edad</a:t>
            </a:r>
            <a:r>
              <a:rPr lang="es-AR" dirty="0" smtClean="0"/>
              <a:t>.</a:t>
            </a:r>
          </a:p>
          <a:p>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989" y="3248003"/>
            <a:ext cx="3305636" cy="3086531"/>
          </a:xfrm>
          <a:prstGeom prst="rect">
            <a:avLst/>
          </a:prstGeom>
        </p:spPr>
      </p:pic>
    </p:spTree>
    <p:extLst>
      <p:ext uri="{BB962C8B-B14F-4D97-AF65-F5344CB8AC3E}">
        <p14:creationId xmlns:p14="http://schemas.microsoft.com/office/powerpoint/2010/main" val="1388702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580053"/>
            <a:ext cx="8825659" cy="987490"/>
          </a:xfrm>
        </p:spPr>
        <p:txBody>
          <a:bodyPr/>
          <a:lstStyle/>
          <a:p>
            <a:r>
              <a:rPr lang="es-AR" dirty="0" err="1"/>
              <a:t>map</a:t>
            </a:r>
            <a:r>
              <a:rPr lang="es-AR" dirty="0"/>
              <a:t> </a:t>
            </a:r>
            <a:r>
              <a:rPr lang="es-AR" sz="2800" dirty="0" smtClean="0"/>
              <a:t>3/3</a:t>
            </a:r>
            <a:endParaRPr lang="es-AR" dirty="0"/>
          </a:p>
        </p:txBody>
      </p:sp>
      <p:sp>
        <p:nvSpPr>
          <p:cNvPr id="3" name="Marcador de texto 2"/>
          <p:cNvSpPr>
            <a:spLocks noGrp="1"/>
          </p:cNvSpPr>
          <p:nvPr>
            <p:ph type="body" sz="half" idx="2"/>
          </p:nvPr>
        </p:nvSpPr>
        <p:spPr>
          <a:xfrm>
            <a:off x="1154954" y="2769831"/>
            <a:ext cx="9967137" cy="4284306"/>
          </a:xfrm>
        </p:spPr>
        <p:txBody>
          <a:bodyPr>
            <a:normAutofit/>
          </a:bodyPr>
          <a:lstStyle/>
          <a:p>
            <a:r>
              <a:rPr lang="es-AR" dirty="0" smtClean="0"/>
              <a:t>Digamos que queremos crear un nuevo array con el nombre de las mascotas solamente. Usando </a:t>
            </a:r>
            <a:r>
              <a:rPr lang="es-AR" dirty="0" err="1" smtClean="0"/>
              <a:t>map</a:t>
            </a:r>
            <a:r>
              <a:rPr lang="es-AR" dirty="0" smtClean="0"/>
              <a:t> podemos escribir:</a:t>
            </a:r>
          </a:p>
          <a:p>
            <a:endParaRPr lang="es-AR" dirty="0" smtClean="0"/>
          </a:p>
          <a:p>
            <a:endParaRPr lang="es-AR" dirty="0" smtClean="0"/>
          </a:p>
          <a:p>
            <a:endParaRPr lang="es-AR" dirty="0" smtClean="0"/>
          </a:p>
          <a:p>
            <a:endParaRPr lang="es-AR" dirty="0"/>
          </a:p>
          <a:p>
            <a:endParaRPr lang="es-AR" dirty="0" smtClean="0"/>
          </a:p>
          <a:p>
            <a:r>
              <a:rPr lang="es-AR" dirty="0" smtClean="0"/>
              <a:t>Coloque los parámetros índice y array para recordar que están ahí si los necesitas pero como no se usan se pueden omitir y el código seguiría funcionando normalmente.</a:t>
            </a:r>
          </a:p>
          <a:p>
            <a:r>
              <a:rPr lang="es-AR" dirty="0" smtClean="0"/>
              <a:t>El Callback que pasamos al </a:t>
            </a:r>
            <a:r>
              <a:rPr lang="es-AR" dirty="0" err="1" smtClean="0"/>
              <a:t>map</a:t>
            </a:r>
            <a:r>
              <a:rPr lang="es-AR" dirty="0" smtClean="0"/>
              <a:t> debe tener una sentencia </a:t>
            </a:r>
            <a:r>
              <a:rPr lang="es-AR" dirty="0" err="1" smtClean="0"/>
              <a:t>return</a:t>
            </a:r>
            <a:r>
              <a:rPr lang="es-AR" dirty="0" smtClean="0"/>
              <a:t> especifica, o el </a:t>
            </a:r>
            <a:r>
              <a:rPr lang="es-AR" dirty="0" err="1" smtClean="0"/>
              <a:t>map</a:t>
            </a:r>
            <a:r>
              <a:rPr lang="es-AR" dirty="0" smtClean="0"/>
              <a:t> devolverá un array lleno de </a:t>
            </a:r>
            <a:r>
              <a:rPr lang="es-AR" dirty="0" err="1" smtClean="0"/>
              <a:t>undefined</a:t>
            </a:r>
            <a:r>
              <a:rPr lang="es-AR" dirty="0" smtClean="0"/>
              <a:t>.</a:t>
            </a:r>
          </a:p>
          <a:p>
            <a:endParaRPr lang="es-AR" dirty="0"/>
          </a:p>
          <a:p>
            <a:endParaRPr lang="es-AR" dirty="0" smtClean="0"/>
          </a:p>
          <a:p>
            <a:endParaRPr lang="es-AR" dirty="0"/>
          </a:p>
          <a:p>
            <a:endParaRPr lang="es-AR" dirty="0" smtClean="0"/>
          </a:p>
          <a:p>
            <a:endParaRPr lang="es-AR" dirty="0"/>
          </a:p>
        </p:txBody>
      </p:sp>
      <p:pic>
        <p:nvPicPr>
          <p:cNvPr id="5" name="Imagen 4"/>
          <p:cNvPicPr>
            <a:picLocks noChangeAspect="1"/>
          </p:cNvPicPr>
          <p:nvPr/>
        </p:nvPicPr>
        <p:blipFill>
          <a:blip r:embed="rId2"/>
          <a:stretch>
            <a:fillRect/>
          </a:stretch>
        </p:blipFill>
        <p:spPr>
          <a:xfrm>
            <a:off x="2713653" y="2769831"/>
            <a:ext cx="5943600" cy="1504950"/>
          </a:xfrm>
          <a:prstGeom prst="rect">
            <a:avLst/>
          </a:prstGeom>
        </p:spPr>
      </p:pic>
    </p:spTree>
    <p:extLst>
      <p:ext uri="{BB962C8B-B14F-4D97-AF65-F5344CB8AC3E}">
        <p14:creationId xmlns:p14="http://schemas.microsoft.com/office/powerpoint/2010/main" val="1516250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8300" y="598715"/>
            <a:ext cx="8825659" cy="912844"/>
          </a:xfrm>
        </p:spPr>
        <p:txBody>
          <a:bodyPr/>
          <a:lstStyle/>
          <a:p>
            <a:r>
              <a:rPr lang="es-AR" dirty="0" err="1"/>
              <a:t>f</a:t>
            </a:r>
            <a:r>
              <a:rPr lang="es-AR" dirty="0" err="1" smtClean="0"/>
              <a:t>ilter</a:t>
            </a:r>
            <a:r>
              <a:rPr lang="es-AR" dirty="0" smtClean="0"/>
              <a:t> </a:t>
            </a:r>
            <a:r>
              <a:rPr lang="es-AR" sz="2800" dirty="0" smtClean="0"/>
              <a:t>1/2</a:t>
            </a:r>
            <a:endParaRPr lang="es-AR" sz="2800" dirty="0"/>
          </a:p>
        </p:txBody>
      </p:sp>
      <p:sp>
        <p:nvSpPr>
          <p:cNvPr id="3" name="Marcador de texto 2"/>
          <p:cNvSpPr>
            <a:spLocks noGrp="1"/>
          </p:cNvSpPr>
          <p:nvPr>
            <p:ph type="body" sz="half" idx="2"/>
          </p:nvPr>
        </p:nvSpPr>
        <p:spPr>
          <a:xfrm>
            <a:off x="1229598" y="1604864"/>
            <a:ext cx="8825659" cy="4637315"/>
          </a:xfrm>
        </p:spPr>
        <p:txBody>
          <a:bodyPr/>
          <a:lstStyle/>
          <a:p>
            <a:r>
              <a:rPr lang="es-AR" dirty="0" smtClean="0"/>
              <a:t>La función de </a:t>
            </a:r>
            <a:r>
              <a:rPr lang="es-AR" dirty="0" err="1" smtClean="0"/>
              <a:t>arrays</a:t>
            </a:r>
            <a:r>
              <a:rPr lang="es-AR" dirty="0" smtClean="0"/>
              <a:t> </a:t>
            </a:r>
            <a:r>
              <a:rPr lang="es-AR" dirty="0" err="1" smtClean="0"/>
              <a:t>filter</a:t>
            </a:r>
            <a:r>
              <a:rPr lang="es-AR" dirty="0" smtClean="0"/>
              <a:t>. Hace exactamente a lo que suena. Toma un array, y filtra los elementos no deseados.</a:t>
            </a:r>
          </a:p>
          <a:p>
            <a:r>
              <a:rPr lang="es-AR" dirty="0" smtClean="0"/>
              <a:t>Al igual que </a:t>
            </a:r>
            <a:r>
              <a:rPr lang="es-AR" dirty="0" err="1" smtClean="0"/>
              <a:t>map</a:t>
            </a:r>
            <a:r>
              <a:rPr lang="es-AR" dirty="0" smtClean="0"/>
              <a:t>, </a:t>
            </a:r>
            <a:r>
              <a:rPr lang="es-AR" dirty="0" err="1" smtClean="0"/>
              <a:t>filter</a:t>
            </a:r>
            <a:r>
              <a:rPr lang="es-AR" dirty="0" smtClean="0"/>
              <a:t> esta disponible para cualquier array y se le pasa un Callback como primer parámetro. </a:t>
            </a:r>
            <a:r>
              <a:rPr lang="es-AR" dirty="0" err="1" smtClean="0"/>
              <a:t>Filter</a:t>
            </a:r>
            <a:r>
              <a:rPr lang="es-AR" dirty="0" smtClean="0"/>
              <a:t> ejecuta ese Callback para cada uno de los elementos del array y devuelve un nuevo array que contiene solo los elementos para los que la devolución del Callback devuelve true.</a:t>
            </a:r>
          </a:p>
          <a:p>
            <a:r>
              <a:rPr lang="es-AR" dirty="0" err="1"/>
              <a:t>f</a:t>
            </a:r>
            <a:r>
              <a:rPr lang="es-AR" dirty="0" err="1" smtClean="0"/>
              <a:t>ilter</a:t>
            </a:r>
            <a:r>
              <a:rPr lang="es-AR" dirty="0" smtClean="0"/>
              <a:t>, pasa tres parámetros al Callback:</a:t>
            </a:r>
          </a:p>
          <a:p>
            <a:r>
              <a:rPr lang="es-AR" dirty="0"/>
              <a:t>	</a:t>
            </a:r>
            <a:r>
              <a:rPr lang="es-AR" dirty="0" smtClean="0"/>
              <a:t>1. El elemento actual del array</a:t>
            </a:r>
          </a:p>
          <a:p>
            <a:r>
              <a:rPr lang="es-AR" dirty="0"/>
              <a:t>	</a:t>
            </a:r>
            <a:r>
              <a:rPr lang="es-AR" dirty="0" smtClean="0"/>
              <a:t>2. El índice en el array del elemento actual</a:t>
            </a:r>
          </a:p>
          <a:p>
            <a:r>
              <a:rPr lang="es-AR" dirty="0"/>
              <a:t>	</a:t>
            </a:r>
            <a:r>
              <a:rPr lang="es-AR" dirty="0" smtClean="0"/>
              <a:t>3. El array que estamos filtrando</a:t>
            </a:r>
            <a:endParaRPr lang="es-AR" dirty="0"/>
          </a:p>
        </p:txBody>
      </p:sp>
    </p:spTree>
    <p:extLst>
      <p:ext uri="{BB962C8B-B14F-4D97-AF65-F5344CB8AC3E}">
        <p14:creationId xmlns:p14="http://schemas.microsoft.com/office/powerpoint/2010/main" val="2441049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580053"/>
            <a:ext cx="8825659" cy="987490"/>
          </a:xfrm>
        </p:spPr>
        <p:txBody>
          <a:bodyPr/>
          <a:lstStyle/>
          <a:p>
            <a:r>
              <a:rPr lang="es-AR" dirty="0" err="1" smtClean="0"/>
              <a:t>filter</a:t>
            </a:r>
            <a:r>
              <a:rPr lang="es-AR" dirty="0" smtClean="0"/>
              <a:t> </a:t>
            </a:r>
            <a:r>
              <a:rPr lang="es-AR" sz="2800" dirty="0" smtClean="0"/>
              <a:t>2/2</a:t>
            </a:r>
            <a:endParaRPr lang="es-AR" dirty="0"/>
          </a:p>
        </p:txBody>
      </p:sp>
      <p:sp>
        <p:nvSpPr>
          <p:cNvPr id="3" name="Marcador de texto 2"/>
          <p:cNvSpPr>
            <a:spLocks noGrp="1"/>
          </p:cNvSpPr>
          <p:nvPr>
            <p:ph type="body" sz="half" idx="2"/>
          </p:nvPr>
        </p:nvSpPr>
        <p:spPr>
          <a:xfrm>
            <a:off x="613243" y="1567543"/>
            <a:ext cx="10946850" cy="4814596"/>
          </a:xfrm>
        </p:spPr>
        <p:txBody>
          <a:bodyPr>
            <a:normAutofit/>
          </a:bodyPr>
          <a:lstStyle/>
          <a:p>
            <a:r>
              <a:rPr lang="es-AR" dirty="0" smtClean="0"/>
              <a:t>Vamos a revisar nuestro ejemplo de mascotas. En lugar de obtener los nombres de las mascotas, quiero las mascotas mayores a 1 año. </a:t>
            </a:r>
          </a:p>
          <a:p>
            <a:endParaRPr lang="es-AR" dirty="0"/>
          </a:p>
          <a:p>
            <a:endParaRPr lang="es-AR" dirty="0"/>
          </a:p>
          <a:p>
            <a:endParaRPr lang="es-AR" dirty="0" smtClean="0"/>
          </a:p>
          <a:p>
            <a:endParaRPr lang="es-AR" dirty="0"/>
          </a:p>
          <a:p>
            <a:endParaRPr lang="es-AR" dirty="0" smtClean="0"/>
          </a:p>
          <a:p>
            <a:endParaRPr lang="es-AR" dirty="0"/>
          </a:p>
          <a:p>
            <a:endParaRPr lang="es-AR" dirty="0"/>
          </a:p>
          <a:p>
            <a:r>
              <a:rPr lang="es-AR" dirty="0" smtClean="0"/>
              <a:t>Con </a:t>
            </a:r>
            <a:r>
              <a:rPr lang="es-AR" dirty="0" err="1" smtClean="0"/>
              <a:t>filter</a:t>
            </a:r>
            <a:r>
              <a:rPr lang="es-AR" dirty="0" smtClean="0"/>
              <a:t> debemos asegurarnos que el </a:t>
            </a:r>
            <a:r>
              <a:rPr lang="es-AR" dirty="0" err="1" smtClean="0"/>
              <a:t>callback</a:t>
            </a:r>
            <a:r>
              <a:rPr lang="es-AR" dirty="0" smtClean="0"/>
              <a:t> va a retornar un valor booleano </a:t>
            </a:r>
            <a:endParaRPr lang="es-AR" dirty="0"/>
          </a:p>
        </p:txBody>
      </p:sp>
      <p:pic>
        <p:nvPicPr>
          <p:cNvPr id="7" name="Imagen 6"/>
          <p:cNvPicPr>
            <a:picLocks noChangeAspect="1"/>
          </p:cNvPicPr>
          <p:nvPr/>
        </p:nvPicPr>
        <p:blipFill>
          <a:blip r:embed="rId2"/>
          <a:stretch>
            <a:fillRect/>
          </a:stretch>
        </p:blipFill>
        <p:spPr>
          <a:xfrm>
            <a:off x="2690228" y="3365241"/>
            <a:ext cx="5953125" cy="1219200"/>
          </a:xfrm>
          <a:prstGeom prst="rect">
            <a:avLst/>
          </a:prstGeom>
        </p:spPr>
      </p:pic>
    </p:spTree>
    <p:extLst>
      <p:ext uri="{BB962C8B-B14F-4D97-AF65-F5344CB8AC3E}">
        <p14:creationId xmlns:p14="http://schemas.microsoft.com/office/powerpoint/2010/main" val="2300051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8300" y="598715"/>
            <a:ext cx="8825659" cy="912844"/>
          </a:xfrm>
        </p:spPr>
        <p:txBody>
          <a:bodyPr/>
          <a:lstStyle/>
          <a:p>
            <a:r>
              <a:rPr lang="es-AR" dirty="0" smtClean="0"/>
              <a:t>reduce </a:t>
            </a:r>
            <a:r>
              <a:rPr lang="es-AR" sz="2800" dirty="0" smtClean="0"/>
              <a:t>1/2</a:t>
            </a:r>
            <a:endParaRPr lang="es-AR" sz="2800" dirty="0"/>
          </a:p>
        </p:txBody>
      </p:sp>
      <p:sp>
        <p:nvSpPr>
          <p:cNvPr id="3" name="Marcador de texto 2"/>
          <p:cNvSpPr>
            <a:spLocks noGrp="1"/>
          </p:cNvSpPr>
          <p:nvPr>
            <p:ph type="body" sz="half" idx="2"/>
          </p:nvPr>
        </p:nvSpPr>
        <p:spPr>
          <a:xfrm>
            <a:off x="1229598" y="1604864"/>
            <a:ext cx="8825659" cy="4637315"/>
          </a:xfrm>
        </p:spPr>
        <p:txBody>
          <a:bodyPr/>
          <a:lstStyle/>
          <a:p>
            <a:r>
              <a:rPr lang="es-AR" dirty="0" err="1" smtClean="0"/>
              <a:t>map</a:t>
            </a:r>
            <a:r>
              <a:rPr lang="es-AR" dirty="0" smtClean="0"/>
              <a:t> crea un nuevo array mediante la transformación de casa elemento de un array, de forma individual. </a:t>
            </a:r>
            <a:r>
              <a:rPr lang="es-AR" dirty="0" err="1" smtClean="0"/>
              <a:t>Filter</a:t>
            </a:r>
            <a:r>
              <a:rPr lang="es-AR" dirty="0" smtClean="0"/>
              <a:t> crea un nuevo array, eliminando los elementos que no le pertenecen. Reduce, por otro lado, toma todos los elementos de un array, y los reduce en un solo valor.</a:t>
            </a:r>
          </a:p>
          <a:p>
            <a:r>
              <a:rPr lang="es-AR" dirty="0" smtClean="0"/>
              <a:t>reduce, pasa cuatro parámetros al Callback:</a:t>
            </a:r>
          </a:p>
          <a:p>
            <a:r>
              <a:rPr lang="es-AR" dirty="0"/>
              <a:t>	</a:t>
            </a:r>
            <a:r>
              <a:rPr lang="es-AR" dirty="0" smtClean="0"/>
              <a:t>1. El valor actual</a:t>
            </a:r>
          </a:p>
          <a:p>
            <a:r>
              <a:rPr lang="es-AR" dirty="0"/>
              <a:t>	</a:t>
            </a:r>
            <a:r>
              <a:rPr lang="es-AR" dirty="0" smtClean="0"/>
              <a:t>2. El valor anterior</a:t>
            </a:r>
          </a:p>
          <a:p>
            <a:r>
              <a:rPr lang="es-AR" dirty="0"/>
              <a:t>	</a:t>
            </a:r>
            <a:r>
              <a:rPr lang="es-AR" dirty="0" smtClean="0"/>
              <a:t>3. El índice actual</a:t>
            </a:r>
          </a:p>
          <a:p>
            <a:r>
              <a:rPr lang="es-AR" dirty="0"/>
              <a:t>	</a:t>
            </a:r>
            <a:r>
              <a:rPr lang="es-AR" dirty="0" smtClean="0"/>
              <a:t>4. El array que estamos reduciendo</a:t>
            </a:r>
            <a:endParaRPr lang="es-AR" dirty="0"/>
          </a:p>
        </p:txBody>
      </p:sp>
    </p:spTree>
    <p:extLst>
      <p:ext uri="{BB962C8B-B14F-4D97-AF65-F5344CB8AC3E}">
        <p14:creationId xmlns:p14="http://schemas.microsoft.com/office/powerpoint/2010/main" val="8717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580053"/>
            <a:ext cx="8825659" cy="987490"/>
          </a:xfrm>
        </p:spPr>
        <p:txBody>
          <a:bodyPr/>
          <a:lstStyle/>
          <a:p>
            <a:r>
              <a:rPr lang="es-AR" dirty="0" smtClean="0"/>
              <a:t>reduce </a:t>
            </a:r>
            <a:r>
              <a:rPr lang="es-AR" sz="2800" dirty="0" smtClean="0"/>
              <a:t>2/3</a:t>
            </a:r>
            <a:endParaRPr lang="es-AR" dirty="0"/>
          </a:p>
        </p:txBody>
      </p:sp>
      <p:sp>
        <p:nvSpPr>
          <p:cNvPr id="3" name="Marcador de texto 2"/>
          <p:cNvSpPr>
            <a:spLocks noGrp="1"/>
          </p:cNvSpPr>
          <p:nvPr>
            <p:ph type="body" sz="half" idx="2"/>
          </p:nvPr>
        </p:nvSpPr>
        <p:spPr>
          <a:xfrm>
            <a:off x="1154954" y="1567543"/>
            <a:ext cx="8825659" cy="2362200"/>
          </a:xfrm>
        </p:spPr>
        <p:txBody>
          <a:bodyPr/>
          <a:lstStyle/>
          <a:p>
            <a:r>
              <a:rPr lang="es-AR" dirty="0" smtClean="0"/>
              <a:t>Supongamos que quiero obtener la suma de las edades de las mascotas.</a:t>
            </a:r>
          </a:p>
          <a:p>
            <a:endParaRPr lang="es-AR" dirty="0"/>
          </a:p>
        </p:txBody>
      </p:sp>
      <p:pic>
        <p:nvPicPr>
          <p:cNvPr id="5" name="Imagen 4"/>
          <p:cNvPicPr>
            <a:picLocks noChangeAspect="1"/>
          </p:cNvPicPr>
          <p:nvPr/>
        </p:nvPicPr>
        <p:blipFill>
          <a:blip r:embed="rId2"/>
          <a:stretch>
            <a:fillRect/>
          </a:stretch>
        </p:blipFill>
        <p:spPr>
          <a:xfrm>
            <a:off x="2732605" y="3324905"/>
            <a:ext cx="5457825" cy="1209675"/>
          </a:xfrm>
          <a:prstGeom prst="rect">
            <a:avLst/>
          </a:prstGeom>
        </p:spPr>
      </p:pic>
    </p:spTree>
    <p:extLst>
      <p:ext uri="{BB962C8B-B14F-4D97-AF65-F5344CB8AC3E}">
        <p14:creationId xmlns:p14="http://schemas.microsoft.com/office/powerpoint/2010/main" val="2815391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580053"/>
            <a:ext cx="8825659" cy="987490"/>
          </a:xfrm>
        </p:spPr>
        <p:txBody>
          <a:bodyPr/>
          <a:lstStyle/>
          <a:p>
            <a:r>
              <a:rPr lang="es-AR" dirty="0" smtClean="0"/>
              <a:t>reduce </a:t>
            </a:r>
            <a:r>
              <a:rPr lang="es-AR" sz="2800" dirty="0"/>
              <a:t>3</a:t>
            </a:r>
            <a:r>
              <a:rPr lang="es-AR" sz="2800" dirty="0" smtClean="0"/>
              <a:t>/3</a:t>
            </a:r>
            <a:endParaRPr lang="es-AR" dirty="0"/>
          </a:p>
        </p:txBody>
      </p:sp>
      <p:sp>
        <p:nvSpPr>
          <p:cNvPr id="3" name="Marcador de texto 2"/>
          <p:cNvSpPr>
            <a:spLocks noGrp="1"/>
          </p:cNvSpPr>
          <p:nvPr>
            <p:ph type="body" sz="half" idx="2"/>
          </p:nvPr>
        </p:nvSpPr>
        <p:spPr>
          <a:xfrm>
            <a:off x="971436" y="2453952"/>
            <a:ext cx="9192694" cy="4922531"/>
          </a:xfrm>
        </p:spPr>
        <p:txBody>
          <a:bodyPr>
            <a:normAutofit/>
          </a:bodyPr>
          <a:lstStyle/>
          <a:p>
            <a:r>
              <a:rPr lang="es-AR" dirty="0" smtClean="0"/>
              <a:t>O la mayor de las edades…</a:t>
            </a:r>
          </a:p>
          <a:p>
            <a:endParaRPr lang="es-AR" dirty="0"/>
          </a:p>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r>
              <a:rPr lang="es-AR" dirty="0" smtClean="0"/>
              <a:t>El segundo parámetro de reduce se toma como valor anterior</a:t>
            </a:r>
          </a:p>
          <a:p>
            <a:endParaRPr lang="es-AR" dirty="0"/>
          </a:p>
          <a:p>
            <a:endParaRPr lang="es-AR" dirty="0" smtClean="0"/>
          </a:p>
          <a:p>
            <a:endParaRPr lang="es-AR" dirty="0"/>
          </a:p>
          <a:p>
            <a:endParaRPr lang="es-AR" dirty="0" smtClean="0"/>
          </a:p>
          <a:p>
            <a:endParaRPr lang="es-AR" dirty="0"/>
          </a:p>
        </p:txBody>
      </p:sp>
      <p:pic>
        <p:nvPicPr>
          <p:cNvPr id="4" name="Imagen 3"/>
          <p:cNvPicPr>
            <a:picLocks noChangeAspect="1"/>
          </p:cNvPicPr>
          <p:nvPr/>
        </p:nvPicPr>
        <p:blipFill>
          <a:blip r:embed="rId2"/>
          <a:stretch>
            <a:fillRect/>
          </a:stretch>
        </p:blipFill>
        <p:spPr>
          <a:xfrm>
            <a:off x="2161009" y="2453952"/>
            <a:ext cx="6153150" cy="2771775"/>
          </a:xfrm>
          <a:prstGeom prst="rect">
            <a:avLst/>
          </a:prstGeom>
        </p:spPr>
      </p:pic>
    </p:spTree>
    <p:extLst>
      <p:ext uri="{BB962C8B-B14F-4D97-AF65-F5344CB8AC3E}">
        <p14:creationId xmlns:p14="http://schemas.microsoft.com/office/powerpoint/2010/main" val="34535502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82</TotalTime>
  <Words>446</Words>
  <Application>Microsoft Office PowerPoint</Application>
  <PresentationFormat>Panorámica</PresentationFormat>
  <Paragraphs>66</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Ion</vt:lpstr>
      <vt:lpstr>Programación Funcional</vt:lpstr>
      <vt:lpstr>map 1/3</vt:lpstr>
      <vt:lpstr>map 2/3</vt:lpstr>
      <vt:lpstr>map 3/3</vt:lpstr>
      <vt:lpstr>filter 1/2</vt:lpstr>
      <vt:lpstr>filter 2/2</vt:lpstr>
      <vt:lpstr>reduce 1/2</vt:lpstr>
      <vt:lpstr>reduce 2/3</vt:lpstr>
      <vt:lpstr>reduce 3/3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Baus</dc:creator>
  <cp:lastModifiedBy>alumno</cp:lastModifiedBy>
  <cp:revision>14</cp:revision>
  <dcterms:created xsi:type="dcterms:W3CDTF">2017-05-30T18:59:56Z</dcterms:created>
  <dcterms:modified xsi:type="dcterms:W3CDTF">2018-06-06T00:36:44Z</dcterms:modified>
</cp:coreProperties>
</file>