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8044-65AB-4199-96A0-1CD01C9B025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5EAD-98F3-4338-9DE6-48A8FE99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Circuit RC de </a:t>
            </a:r>
            <a:r>
              <a:rPr lang="en-US" b="1" i="1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derivare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       </a:t>
            </a:r>
            <a:r>
              <a:rPr lang="en-US" sz="1600" dirty="0" err="1" smtClean="0"/>
              <a:t>Intreg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programul</a:t>
            </a:r>
            <a:r>
              <a:rPr lang="en-US" sz="1600" dirty="0" smtClean="0"/>
              <a:t> </a:t>
            </a:r>
            <a:r>
              <a:rPr lang="en-US" sz="1600" dirty="0" err="1" smtClean="0"/>
              <a:t>functioneaa</a:t>
            </a:r>
            <a:r>
              <a:rPr lang="en-US" sz="1600" dirty="0" smtClean="0"/>
              <a:t> din </a:t>
            </a:r>
            <a:r>
              <a:rPr lang="en-US" sz="1600" dirty="0" err="1" smtClean="0"/>
              <a:t>fisierul</a:t>
            </a:r>
            <a:r>
              <a:rPr lang="en-US" sz="1600" dirty="0" smtClean="0"/>
              <a:t> ,,start,, care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6 </a:t>
            </a:r>
            <a:r>
              <a:rPr lang="en-US" sz="1600" dirty="0" err="1" smtClean="0"/>
              <a:t>butoane</a:t>
            </a:r>
            <a:r>
              <a:rPr lang="en-US" sz="1600" dirty="0" smtClean="0"/>
              <a:t> de tip pushbutton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unul</a:t>
            </a:r>
            <a:r>
              <a:rPr lang="en-US" sz="1600" dirty="0" smtClean="0"/>
              <a:t> de tip text. </a:t>
            </a:r>
            <a:r>
              <a:rPr lang="en-US" sz="1600" dirty="0" err="1" smtClean="0"/>
              <a:t>Acestea</a:t>
            </a:r>
            <a:r>
              <a:rPr lang="en-US" sz="1600" dirty="0" smtClean="0"/>
              <a:t> pot </a:t>
            </a:r>
            <a:r>
              <a:rPr lang="en-US" sz="1600" dirty="0" err="1" smtClean="0"/>
              <a:t>deschide</a:t>
            </a:r>
            <a:r>
              <a:rPr lang="en-US" sz="1600" dirty="0" smtClean="0"/>
              <a:t> </a:t>
            </a:r>
            <a:r>
              <a:rPr lang="en-US" sz="1600" dirty="0" err="1" smtClean="0"/>
              <a:t>imagini</a:t>
            </a:r>
            <a:r>
              <a:rPr lang="en-US" sz="1600" dirty="0" smtClean="0"/>
              <a:t> cu </a:t>
            </a:r>
            <a:r>
              <a:rPr lang="en-US" sz="1600" dirty="0" err="1" smtClean="0"/>
              <a:t>extensie</a:t>
            </a:r>
            <a:r>
              <a:rPr lang="en-US" sz="1600" dirty="0" smtClean="0"/>
              <a:t> .jpg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fisiere</a:t>
            </a:r>
            <a:r>
              <a:rPr lang="en-US" sz="1600" dirty="0" smtClean="0"/>
              <a:t> .</a:t>
            </a:r>
            <a:r>
              <a:rPr lang="en-US" sz="1600" dirty="0" err="1" smtClean="0"/>
              <a:t>pdf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inchida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programul</a:t>
            </a:r>
            <a:r>
              <a:rPr lang="en-US" sz="1600" dirty="0" smtClean="0"/>
              <a:t>.  </a:t>
            </a:r>
            <a:r>
              <a:rPr lang="en-US" sz="1600" dirty="0" err="1" smtClean="0"/>
              <a:t>Butoanele</a:t>
            </a:r>
            <a:r>
              <a:rPr lang="en-US" sz="1600" dirty="0" smtClean="0"/>
              <a:t> de tip .jpg au </a:t>
            </a:r>
            <a:r>
              <a:rPr lang="en-US" sz="1600" dirty="0" err="1" smtClean="0"/>
              <a:t>posibilitatea</a:t>
            </a:r>
            <a:r>
              <a:rPr lang="en-US" sz="1600" dirty="0" smtClean="0"/>
              <a:t> de a ne </a:t>
            </a:r>
            <a:r>
              <a:rPr lang="en-US" sz="1600" dirty="0" err="1" smtClean="0"/>
              <a:t>aduce</a:t>
            </a:r>
            <a:r>
              <a:rPr lang="en-US" sz="1600" dirty="0" smtClean="0"/>
              <a:t> </a:t>
            </a:r>
            <a:r>
              <a:rPr lang="en-US" sz="1600" dirty="0" err="1" smtClean="0"/>
              <a:t>inapoi</a:t>
            </a:r>
            <a:r>
              <a:rPr lang="en-US" sz="1600" dirty="0" smtClean="0"/>
              <a:t> in </a:t>
            </a:r>
            <a:r>
              <a:rPr lang="en-US" sz="1600" dirty="0" err="1" smtClean="0"/>
              <a:t>meniul</a:t>
            </a:r>
            <a:r>
              <a:rPr lang="en-US" sz="1600" dirty="0" smtClean="0"/>
              <a:t> principal.</a:t>
            </a:r>
            <a:endParaRPr lang="en-US" sz="1600" dirty="0"/>
          </a:p>
        </p:txBody>
      </p:sp>
      <p:pic>
        <p:nvPicPr>
          <p:cNvPr id="1026" name="Picture 2" descr="C:\Users\40731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667000"/>
            <a:ext cx="761153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40731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40731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3075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457200"/>
            <a:ext cx="4876800" cy="114300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Functia</a:t>
            </a:r>
            <a:r>
              <a:rPr lang="en-US" sz="1600" dirty="0" smtClean="0"/>
              <a:t> </a:t>
            </a:r>
            <a:r>
              <a:rPr lang="en-US" sz="1600" dirty="0" err="1" smtClean="0"/>
              <a:t>teorie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</a:t>
            </a:r>
            <a:endParaRPr lang="en-US" dirty="0"/>
          </a:p>
        </p:txBody>
      </p:sp>
      <p:pic>
        <p:nvPicPr>
          <p:cNvPr id="13314" name="Picture 2" descr="C:\Users\40731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609600"/>
            <a:ext cx="3505200" cy="23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40731\Deskto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2172178"/>
            <a:ext cx="5875338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3733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 descr="C:\Users\40731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489657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1700" y="118997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Funcita</a:t>
            </a:r>
            <a:r>
              <a:rPr lang="en-US" dirty="0" smtClean="0"/>
              <a:t> </a:t>
            </a:r>
            <a:r>
              <a:rPr lang="en-US" dirty="0" err="1" smtClean="0"/>
              <a:t>bibliografie</a:t>
            </a:r>
            <a:endParaRPr lang="en-US" dirty="0"/>
          </a:p>
        </p:txBody>
      </p:sp>
      <p:pic>
        <p:nvPicPr>
          <p:cNvPr id="14340" name="Picture 4" descr="C:\Users\40731\Deskto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5600701" cy="38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3657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Functia</a:t>
            </a:r>
            <a:r>
              <a:rPr lang="en-US" dirty="0" smtClean="0"/>
              <a:t> schema, care </a:t>
            </a:r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circuitul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C:\Users\40731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1332"/>
            <a:ext cx="68174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3048000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start_proiect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40731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077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40731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4475"/>
            <a:ext cx="8288866" cy="46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         In </a:t>
            </a:r>
            <a:r>
              <a:rPr lang="en-US" sz="1600" dirty="0" err="1" smtClean="0"/>
              <a:t>functia</a:t>
            </a:r>
            <a:r>
              <a:rPr lang="en-US" sz="1600" dirty="0" smtClean="0"/>
              <a:t> ,,</a:t>
            </a:r>
            <a:r>
              <a:rPr lang="en-US" sz="1600" dirty="0" err="1" smtClean="0"/>
              <a:t>interfata</a:t>
            </a:r>
            <a:r>
              <a:rPr lang="en-US" sz="1600" dirty="0" smtClean="0"/>
              <a:t>,, </a:t>
            </a:r>
            <a:r>
              <a:rPr lang="en-US" sz="1600" dirty="0" err="1" smtClean="0"/>
              <a:t>exista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butoane</a:t>
            </a:r>
            <a:r>
              <a:rPr lang="en-US" sz="1600" dirty="0" smtClean="0"/>
              <a:t> de tip text </a:t>
            </a:r>
            <a:r>
              <a:rPr lang="en-US" sz="1600" dirty="0" err="1" smtClean="0"/>
              <a:t>si</a:t>
            </a:r>
            <a:r>
              <a:rPr lang="en-US" sz="1600" dirty="0" smtClean="0"/>
              <a:t> edit cu </a:t>
            </a:r>
            <a:r>
              <a:rPr lang="en-US" sz="1600" dirty="0" err="1" smtClean="0"/>
              <a:t>ajutorul</a:t>
            </a:r>
            <a:r>
              <a:rPr lang="en-US" sz="1600" dirty="0" smtClean="0"/>
              <a:t> </a:t>
            </a:r>
            <a:r>
              <a:rPr lang="en-US" sz="1600" dirty="0" err="1" smtClean="0"/>
              <a:t>carora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alege</a:t>
            </a:r>
            <a:r>
              <a:rPr lang="en-US" sz="1600" dirty="0" smtClean="0"/>
              <a:t> </a:t>
            </a:r>
            <a:r>
              <a:rPr lang="en-US" sz="1600" dirty="0" err="1" smtClean="0"/>
              <a:t>varorile</a:t>
            </a:r>
            <a:r>
              <a:rPr lang="en-US" sz="1600" dirty="0" smtClean="0"/>
              <a:t> </a:t>
            </a:r>
            <a:r>
              <a:rPr lang="en-US" sz="1600" dirty="0" err="1" smtClean="0"/>
              <a:t>rezistentei</a:t>
            </a:r>
            <a:r>
              <a:rPr lang="en-US" sz="1600" dirty="0" smtClean="0"/>
              <a:t>, </a:t>
            </a:r>
            <a:r>
              <a:rPr lang="en-US" sz="1600" dirty="0" err="1" smtClean="0"/>
              <a:t>amplitudinii</a:t>
            </a:r>
            <a:r>
              <a:rPr lang="en-US" sz="1600" dirty="0" smtClean="0"/>
              <a:t>, etc.(scrip </a:t>
            </a:r>
            <a:r>
              <a:rPr lang="en-US" sz="1600" dirty="0" err="1" smtClean="0"/>
              <a:t>start_proiect</a:t>
            </a:r>
            <a:r>
              <a:rPr lang="en-US" sz="1600" dirty="0" smtClean="0"/>
              <a:t>), </a:t>
            </a:r>
            <a:r>
              <a:rPr lang="en-US" sz="1600" dirty="0" err="1" smtClean="0"/>
              <a:t>dar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functii</a:t>
            </a:r>
            <a:r>
              <a:rPr lang="en-US" sz="1600" dirty="0" smtClean="0"/>
              <a:t> de </a:t>
            </a:r>
            <a:r>
              <a:rPr lang="en-US" sz="1600" dirty="0" err="1" smtClean="0"/>
              <a:t>afisare</a:t>
            </a:r>
            <a:r>
              <a:rPr lang="en-US" sz="1600" dirty="0" smtClean="0"/>
              <a:t> a </a:t>
            </a:r>
            <a:r>
              <a:rPr lang="en-US" sz="1600" dirty="0" err="1" smtClean="0"/>
              <a:t>graficelor</a:t>
            </a:r>
            <a:r>
              <a:rPr lang="en-US" sz="1600" dirty="0" smtClean="0"/>
              <a:t> .</a:t>
            </a:r>
            <a:endParaRPr lang="en-US" sz="1600" dirty="0"/>
          </a:p>
        </p:txBody>
      </p:sp>
      <p:pic>
        <p:nvPicPr>
          <p:cNvPr id="4098" name="Picture 2" descr="C:\Users\40731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0910"/>
            <a:ext cx="7415347" cy="38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40731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407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40731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40731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462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40731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40731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4541"/>
            <a:ext cx="80010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112</Words>
  <Application>Microsoft Office PowerPoint</Application>
  <PresentationFormat>On-screen Show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Circuit RC de derivare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Functia teorie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RC de derivare</dc:title>
  <dc:creator>Lucian Cibu</dc:creator>
  <cp:lastModifiedBy>Lucian Cibu</cp:lastModifiedBy>
  <cp:revision>4</cp:revision>
  <dcterms:created xsi:type="dcterms:W3CDTF">2020-01-04T20:10:10Z</dcterms:created>
  <dcterms:modified xsi:type="dcterms:W3CDTF">2020-01-04T20:44:34Z</dcterms:modified>
</cp:coreProperties>
</file>