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confirmation.aspx?id=237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remwhit@ut.utm.edu" TargetMode="External"/><Relationship Id="rId2" Type="http://schemas.openxmlformats.org/officeDocument/2006/relationships/hyperlink" Target="mailto:lfreeze@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6EC-1D59-4BDD-86F0-2921893D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33944"/>
          </a:xfrm>
        </p:spPr>
        <p:txBody>
          <a:bodyPr/>
          <a:lstStyle/>
          <a:p>
            <a:r>
              <a:rPr lang="en-US" dirty="0"/>
              <a:t>Financial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451E-B0FA-4571-8B95-697B8A406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47287"/>
            <a:ext cx="6400800" cy="1947333"/>
          </a:xfrm>
        </p:spPr>
        <p:txBody>
          <a:bodyPr/>
          <a:lstStyle/>
          <a:p>
            <a:r>
              <a:rPr lang="en-US" dirty="0"/>
              <a:t>Course Project for CSCI 352</a:t>
            </a:r>
          </a:p>
          <a:p>
            <a:endParaRPr lang="en-US" dirty="0"/>
          </a:p>
          <a:p>
            <a:r>
              <a:rPr lang="en-US" dirty="0"/>
              <a:t>Lucian Freeze/Brett Whitson</a:t>
            </a:r>
          </a:p>
        </p:txBody>
      </p:sp>
    </p:spTree>
    <p:extLst>
      <p:ext uri="{BB962C8B-B14F-4D97-AF65-F5344CB8AC3E}">
        <p14:creationId xmlns:p14="http://schemas.microsoft.com/office/powerpoint/2010/main" val="1515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3240"/>
            <a:ext cx="8534400" cy="2983996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Approach</a:t>
            </a:r>
          </a:p>
          <a:p>
            <a:r>
              <a:rPr lang="en-US" dirty="0" smtClean="0"/>
              <a:t>Diagrams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1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0017"/>
            <a:ext cx="8534400" cy="2491929"/>
          </a:xfrm>
        </p:spPr>
        <p:txBody>
          <a:bodyPr/>
          <a:lstStyle/>
          <a:p>
            <a:r>
              <a:rPr lang="en-US" dirty="0"/>
              <a:t>This project is an application that students can use to keep track of and control their spending with an easy-to-use streamlined interface.</a:t>
            </a:r>
          </a:p>
          <a:p>
            <a:r>
              <a:rPr lang="en-US" dirty="0"/>
              <a:t>We decided on this because we as low-income college students could use this kind of application in every day life.</a:t>
            </a:r>
          </a:p>
        </p:txBody>
      </p:sp>
    </p:spTree>
    <p:extLst>
      <p:ext uri="{BB962C8B-B14F-4D97-AF65-F5344CB8AC3E}">
        <p14:creationId xmlns:p14="http://schemas.microsoft.com/office/powerpoint/2010/main" val="22410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27636"/>
            <a:ext cx="8534400" cy="3478825"/>
          </a:xfrm>
        </p:spPr>
        <p:txBody>
          <a:bodyPr>
            <a:normAutofit/>
          </a:bodyPr>
          <a:lstStyle/>
          <a:p>
            <a:r>
              <a:rPr lang="en-US" dirty="0"/>
              <a:t>We utilized the relational database </a:t>
            </a:r>
            <a:r>
              <a:rPr lang="en-US" dirty="0" smtClean="0"/>
              <a:t>tools in Microsoft Access </a:t>
            </a:r>
            <a:r>
              <a:rPr lang="en-US" dirty="0"/>
              <a:t>to store user account data and SQL to </a:t>
            </a:r>
            <a:r>
              <a:rPr lang="en-US" dirty="0" smtClean="0"/>
              <a:t>query the database from our C# code. </a:t>
            </a:r>
          </a:p>
          <a:p>
            <a:r>
              <a:rPr lang="en-US" dirty="0" smtClean="0"/>
              <a:t>Additional driver needed for database functionality, available at: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www.microsoft.com/en-us/download/confirmation.aspx?id=23734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design pattern we used was the </a:t>
            </a:r>
            <a:r>
              <a:rPr lang="en-US" dirty="0" smtClean="0"/>
              <a:t>Abstract </a:t>
            </a:r>
            <a:r>
              <a:rPr lang="en-US" dirty="0"/>
              <a:t>F</a:t>
            </a:r>
            <a:r>
              <a:rPr lang="en-US" dirty="0" smtClean="0"/>
              <a:t>actory </a:t>
            </a:r>
            <a:r>
              <a:rPr lang="en-US" dirty="0"/>
              <a:t>pattern to create theming within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7750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62EC4-E072-4E22-8642-78A74C97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248275" cy="3024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B96CC-D486-44E8-B1A3-9E4BBB03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24" y="3024565"/>
            <a:ext cx="7156277" cy="3833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83615" y="140677"/>
            <a:ext cx="215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Diagrams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13692" y="3130062"/>
            <a:ext cx="236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923" y="2573216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07E5-12C0-4A1C-B950-85DBBC51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7275"/>
            <a:ext cx="9324975" cy="4048125"/>
          </a:xfrm>
        </p:spPr>
        <p:txBody>
          <a:bodyPr>
            <a:noAutofit/>
          </a:bodyPr>
          <a:lstStyle/>
          <a:p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using system.info.demo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main() 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Demo projectDemo = new Demo();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projectDemo.make_good();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projectDemo.begin();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/>
              <a:t>In the future we hope to expand on everything we have achieved already as well as implement real bank APIs and </a:t>
            </a:r>
            <a:r>
              <a:rPr lang="en-US" dirty="0" smtClean="0"/>
              <a:t>if possible, </a:t>
            </a:r>
            <a:r>
              <a:rPr lang="en-US" dirty="0"/>
              <a:t>add a new investment section.</a:t>
            </a:r>
          </a:p>
        </p:txBody>
      </p:sp>
    </p:spTree>
    <p:extLst>
      <p:ext uri="{BB962C8B-B14F-4D97-AF65-F5344CB8AC3E}">
        <p14:creationId xmlns:p14="http://schemas.microsoft.com/office/powerpoint/2010/main" val="33567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lfreeze@utm</a:t>
            </a:r>
            <a:r>
              <a:rPr lang="en-US" dirty="0" smtClean="0">
                <a:hlinkClick r:id="rId2"/>
              </a:rPr>
              <a:t>.edu</a:t>
            </a:r>
            <a:endParaRPr lang="en-US" dirty="0"/>
          </a:p>
          <a:p>
            <a:r>
              <a:rPr lang="en-US" dirty="0">
                <a:hlinkClick r:id="rId3"/>
              </a:rPr>
              <a:t>bremwhit@ut.utm.edu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Repo: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://github.com/lucianfreeze/CSCI352-Project-Freeze-Whitson</a:t>
            </a:r>
          </a:p>
        </p:txBody>
      </p:sp>
    </p:spTree>
    <p:extLst>
      <p:ext uri="{BB962C8B-B14F-4D97-AF65-F5344CB8AC3E}">
        <p14:creationId xmlns:p14="http://schemas.microsoft.com/office/powerpoint/2010/main" val="4027913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168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Consolas</vt:lpstr>
      <vt:lpstr>Wingdings 3</vt:lpstr>
      <vt:lpstr>Slice</vt:lpstr>
      <vt:lpstr>Financial manager</vt:lpstr>
      <vt:lpstr>Overview</vt:lpstr>
      <vt:lpstr>Background</vt:lpstr>
      <vt:lpstr>Approach</vt:lpstr>
      <vt:lpstr>PowerPoint Presentation</vt:lpstr>
      <vt:lpstr>using system.info.demo  static void main()  {  Demo projectDemo = new Demo();  projectDemo.make_good();  projectDemo.begin(); }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Lucian Freeze</cp:lastModifiedBy>
  <cp:revision>12</cp:revision>
  <dcterms:created xsi:type="dcterms:W3CDTF">2017-12-06T20:07:33Z</dcterms:created>
  <dcterms:modified xsi:type="dcterms:W3CDTF">2017-12-06T21:34:41Z</dcterms:modified>
</cp:coreProperties>
</file>