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remwhit@ut.utm.edu" TargetMode="External"/><Relationship Id="rId2" Type="http://schemas.openxmlformats.org/officeDocument/2006/relationships/hyperlink" Target="mailto:lfreeze@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6EC-1D59-4BDD-86F0-2921893D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263106"/>
            <a:ext cx="10599139" cy="2195423"/>
          </a:xfrm>
        </p:spPr>
        <p:txBody>
          <a:bodyPr>
            <a:normAutofit/>
          </a:bodyPr>
          <a:lstStyle/>
          <a:p>
            <a:r>
              <a:rPr lang="en-US" sz="6600" dirty="0"/>
              <a:t>Financial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451E-B0FA-4571-8B95-697B8A406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96525"/>
            <a:ext cx="6400800" cy="3290970"/>
          </a:xfrm>
        </p:spPr>
        <p:txBody>
          <a:bodyPr>
            <a:normAutofit/>
          </a:bodyPr>
          <a:lstStyle/>
          <a:p>
            <a:r>
              <a:rPr lang="en-US" sz="3600" dirty="0"/>
              <a:t>Course Project for CSCI 352</a:t>
            </a:r>
          </a:p>
          <a:p>
            <a:endParaRPr lang="en-US" sz="3600" dirty="0"/>
          </a:p>
          <a:p>
            <a:r>
              <a:rPr lang="en-US" sz="3600" dirty="0"/>
              <a:t>Lucian Freeze/Brett Whitson</a:t>
            </a:r>
          </a:p>
        </p:txBody>
      </p:sp>
    </p:spTree>
    <p:extLst>
      <p:ext uri="{BB962C8B-B14F-4D97-AF65-F5344CB8AC3E}">
        <p14:creationId xmlns:p14="http://schemas.microsoft.com/office/powerpoint/2010/main" val="1515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3239"/>
            <a:ext cx="8534400" cy="5209485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  <a:p>
            <a:r>
              <a:rPr lang="en-US" sz="3600" dirty="0"/>
              <a:t>Approach</a:t>
            </a:r>
          </a:p>
          <a:p>
            <a:r>
              <a:rPr lang="en-US" sz="3600" dirty="0"/>
              <a:t>Diagrams</a:t>
            </a:r>
          </a:p>
          <a:p>
            <a:r>
              <a:rPr lang="en-US" sz="3600" dirty="0"/>
              <a:t>Demo</a:t>
            </a:r>
          </a:p>
          <a:p>
            <a:r>
              <a:rPr lang="en-US" sz="3600" dirty="0"/>
              <a:t>Future Work</a:t>
            </a:r>
          </a:p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1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2792"/>
            <a:ext cx="8534400" cy="495979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This project is an application that students can use to keep track of and control their spending with an easy-to-use streamlined interface.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decided on this because we as low-income college students could use this kind of application in every day life.</a:t>
            </a:r>
          </a:p>
        </p:txBody>
      </p:sp>
    </p:spTree>
    <p:extLst>
      <p:ext uri="{BB962C8B-B14F-4D97-AF65-F5344CB8AC3E}">
        <p14:creationId xmlns:p14="http://schemas.microsoft.com/office/powerpoint/2010/main" val="22410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179431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27636"/>
            <a:ext cx="8534400" cy="5304639"/>
          </a:xfrm>
        </p:spPr>
        <p:txBody>
          <a:bodyPr>
            <a:normAutofit/>
          </a:bodyPr>
          <a:lstStyle/>
          <a:p>
            <a:r>
              <a:rPr lang="en-US" sz="2800" dirty="0"/>
              <a:t>We utilized the relational database tools in Microsoft Access to store user account data and SQL to query the database from our C# code. </a:t>
            </a:r>
          </a:p>
          <a:p>
            <a:r>
              <a:rPr lang="en-US" sz="2800" dirty="0"/>
              <a:t>Additional driver needed for database functionality:</a:t>
            </a:r>
          </a:p>
          <a:p>
            <a:pPr marL="457200" lvl="1" indent="0">
              <a:buNone/>
            </a:pPr>
            <a:r>
              <a:rPr lang="en-US" sz="2400" dirty="0"/>
              <a:t>AccessDatabaseEngine.exe (2007 version)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We used the Abstract Factory pattern to create theming within </a:t>
            </a:r>
            <a:r>
              <a:rPr lang="en-US" sz="2800"/>
              <a:t>the application.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50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62EC4-E072-4E22-8642-78A74C97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09" y="0"/>
            <a:ext cx="11829691" cy="6858000"/>
          </a:xfrm>
        </p:spPr>
      </p:pic>
      <p:sp>
        <p:nvSpPr>
          <p:cNvPr id="3" name="TextBox 2"/>
          <p:cNvSpPr txBox="1"/>
          <p:nvPr/>
        </p:nvSpPr>
        <p:spPr>
          <a:xfrm>
            <a:off x="0" y="1059723"/>
            <a:ext cx="240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13182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2FBBFC-074A-446F-A0AF-704E3D343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59" y="0"/>
            <a:ext cx="128025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4AF08-5DEB-4176-90D2-29672BEE14E3}"/>
              </a:ext>
            </a:extLst>
          </p:cNvPr>
          <p:cNvSpPr txBox="1"/>
          <p:nvPr/>
        </p:nvSpPr>
        <p:spPr>
          <a:xfrm>
            <a:off x="0" y="850637"/>
            <a:ext cx="256023" cy="479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8314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>
            <a:normAutofit/>
          </a:bodyPr>
          <a:lstStyle/>
          <a:p>
            <a:r>
              <a:rPr lang="en-US" sz="72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67776"/>
            <a:ext cx="8534400" cy="3615267"/>
          </a:xfrm>
        </p:spPr>
        <p:txBody>
          <a:bodyPr>
            <a:normAutofit/>
          </a:bodyPr>
          <a:lstStyle/>
          <a:p>
            <a:r>
              <a:rPr lang="en-US" sz="3600" dirty="0"/>
              <a:t>In the future we hope to expand on everything we have achieved already as well as implement real bank APIs and if possible, add a new investment section.</a:t>
            </a:r>
          </a:p>
        </p:txBody>
      </p:sp>
    </p:spTree>
    <p:extLst>
      <p:ext uri="{BB962C8B-B14F-4D97-AF65-F5344CB8AC3E}">
        <p14:creationId xmlns:p14="http://schemas.microsoft.com/office/powerpoint/2010/main" val="33567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1F65-8316-4C37-A2D2-855D97BF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5967-E238-4F35-AC9C-F86902A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5" y="1384697"/>
            <a:ext cx="10061351" cy="4679673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lfreeze@utm.edu</a:t>
            </a:r>
            <a:endParaRPr lang="en-US" sz="3200" dirty="0"/>
          </a:p>
          <a:p>
            <a:r>
              <a:rPr lang="en-US" sz="3200" dirty="0">
                <a:hlinkClick r:id="rId3"/>
              </a:rPr>
              <a:t>bremwhit@ut.utm.edu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Repo: </a:t>
            </a:r>
          </a:p>
          <a:p>
            <a:pPr marL="457200" lvl="1" indent="0">
              <a:buNone/>
            </a:pPr>
            <a:r>
              <a:rPr lang="en-US" sz="2800" dirty="0"/>
              <a:t>https://github.com/lucianfreeze/CSCI352-Project-Freeze-Whitson</a:t>
            </a:r>
          </a:p>
        </p:txBody>
      </p:sp>
    </p:spTree>
    <p:extLst>
      <p:ext uri="{BB962C8B-B14F-4D97-AF65-F5344CB8AC3E}">
        <p14:creationId xmlns:p14="http://schemas.microsoft.com/office/powerpoint/2010/main" val="4027913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180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Financial manager</vt:lpstr>
      <vt:lpstr>Overview</vt:lpstr>
      <vt:lpstr>Background</vt:lpstr>
      <vt:lpstr>Approach</vt:lpstr>
      <vt:lpstr>PowerPoint Presentation</vt:lpstr>
      <vt:lpstr>PowerPoint Presentation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Lucian Freeze</cp:lastModifiedBy>
  <cp:revision>15</cp:revision>
  <dcterms:created xsi:type="dcterms:W3CDTF">2017-12-06T20:07:33Z</dcterms:created>
  <dcterms:modified xsi:type="dcterms:W3CDTF">2017-12-07T10:13:46Z</dcterms:modified>
</cp:coreProperties>
</file>