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10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remwhit@ut.utm.edu" TargetMode="External"/><Relationship Id="rId2" Type="http://schemas.openxmlformats.org/officeDocument/2006/relationships/hyperlink" Target="mailto:lucpfree@ut.utm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96EC-1D59-4BDD-86F0-2921893D4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3451E-B0FA-4571-8B95-697B8A406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Project for CSCI 352</a:t>
            </a:r>
          </a:p>
          <a:p>
            <a:endParaRPr lang="en-US" dirty="0"/>
          </a:p>
          <a:p>
            <a:r>
              <a:rPr lang="en-US" dirty="0"/>
              <a:t>Lucian Freeze/Brett Whitson</a:t>
            </a:r>
          </a:p>
        </p:txBody>
      </p:sp>
    </p:spTree>
    <p:extLst>
      <p:ext uri="{BB962C8B-B14F-4D97-AF65-F5344CB8AC3E}">
        <p14:creationId xmlns:p14="http://schemas.microsoft.com/office/powerpoint/2010/main" val="151582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9316"/>
            <a:ext cx="8534400" cy="3615267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1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5400"/>
            <a:ext cx="8534400" cy="3117608"/>
          </a:xfrm>
        </p:spPr>
        <p:txBody>
          <a:bodyPr/>
          <a:lstStyle/>
          <a:p>
            <a:r>
              <a:rPr lang="en-US" dirty="0"/>
              <a:t>This project is an application that students can use to keep track of and control their spending with an easy-to-use streamlined interface.</a:t>
            </a:r>
          </a:p>
          <a:p>
            <a:r>
              <a:rPr lang="en-US" dirty="0"/>
              <a:t>We decided on this because we as low-income college students could use this kind of application in every day </a:t>
            </a:r>
            <a:r>
              <a:rPr lang="en-US"/>
              <a:t>life.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8800"/>
            <a:ext cx="8534400" cy="2060333"/>
          </a:xfrm>
        </p:spPr>
        <p:txBody>
          <a:bodyPr/>
          <a:lstStyle/>
          <a:p>
            <a:r>
              <a:rPr lang="en-US" dirty="0"/>
              <a:t>We utilized the relational database tools to store user account data and SQL to query from the database. </a:t>
            </a:r>
          </a:p>
          <a:p>
            <a:r>
              <a:rPr lang="en-US" dirty="0"/>
              <a:t>One design pattern we used was the abstract factory pattern to create theming within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7750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62EC4-E072-4E22-8642-78A74C97F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248275" cy="30245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B96CC-D486-44E8-B1A3-9E4BBB03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24" y="3024565"/>
            <a:ext cx="7156277" cy="38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07E5-12C0-4A1C-B950-85DBBC51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7275"/>
            <a:ext cx="9324975" cy="4048125"/>
          </a:xfrm>
        </p:spPr>
        <p:txBody>
          <a:bodyPr>
            <a:no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using system.info.demo</a:t>
            </a:r>
            <a:b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static void main() </a:t>
            </a:r>
            <a:b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	Demo projectDemo = new Demo();</a:t>
            </a:r>
            <a:b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	projectDemo.make_good();</a:t>
            </a:r>
            <a:b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	projectDemo.begin();</a:t>
            </a:r>
            <a:b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61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0191"/>
            <a:ext cx="8534400" cy="3615267"/>
          </a:xfrm>
        </p:spPr>
        <p:txBody>
          <a:bodyPr/>
          <a:lstStyle/>
          <a:p>
            <a:r>
              <a:rPr lang="en-US" dirty="0"/>
              <a:t>In the future we hope to expand on everything we have achieved already as well as implement real bank APIs and possible add a new investment section.</a:t>
            </a:r>
          </a:p>
        </p:txBody>
      </p:sp>
    </p:spTree>
    <p:extLst>
      <p:ext uri="{BB962C8B-B14F-4D97-AF65-F5344CB8AC3E}">
        <p14:creationId xmlns:p14="http://schemas.microsoft.com/office/powerpoint/2010/main" val="335679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0191"/>
            <a:ext cx="8534400" cy="3615267"/>
          </a:xfrm>
        </p:spPr>
        <p:txBody>
          <a:bodyPr/>
          <a:lstStyle/>
          <a:p>
            <a:r>
              <a:rPr lang="en-US" dirty="0">
                <a:hlinkClick r:id="rId2"/>
              </a:rPr>
              <a:t>lucpfree@ut.utm.edu</a:t>
            </a:r>
            <a:endParaRPr lang="en-US" dirty="0"/>
          </a:p>
          <a:p>
            <a:r>
              <a:rPr lang="en-US" dirty="0">
                <a:hlinkClick r:id="rId3"/>
              </a:rPr>
              <a:t>bremwhit@ut.utm.edu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Repo: https://github.com/lucianfreeze/CSCI352-Project-Freeze-Whitson</a:t>
            </a:r>
          </a:p>
        </p:txBody>
      </p:sp>
    </p:spTree>
    <p:extLst>
      <p:ext uri="{BB962C8B-B14F-4D97-AF65-F5344CB8AC3E}">
        <p14:creationId xmlns:p14="http://schemas.microsoft.com/office/powerpoint/2010/main" val="40279139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</TotalTime>
  <Words>166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Financial manager</vt:lpstr>
      <vt:lpstr>Overview</vt:lpstr>
      <vt:lpstr>Background</vt:lpstr>
      <vt:lpstr>Approach</vt:lpstr>
      <vt:lpstr>PowerPoint Presentation</vt:lpstr>
      <vt:lpstr>using system.info.demo  static void main()  {  Demo projectDemo = new Demo();  projectDemo.make_good();  projectDemo.begin(); }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</dc:creator>
  <cp:lastModifiedBy>Brett</cp:lastModifiedBy>
  <cp:revision>7</cp:revision>
  <dcterms:created xsi:type="dcterms:W3CDTF">2017-12-06T20:07:33Z</dcterms:created>
  <dcterms:modified xsi:type="dcterms:W3CDTF">2017-12-06T21:07:59Z</dcterms:modified>
</cp:coreProperties>
</file>