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0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26D6-74AD-4ACD-AF40-DA96ADB678B5}" type="datetimeFigureOut">
              <a:rPr lang="ro-RO" smtClean="0"/>
              <a:t>27.05.2019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69A3E-C732-4BC0-9FA4-845B7557EF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321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AB13CD-7785-433D-9FF7-22B70F973AC9}" type="datetime1">
              <a:rPr lang="ro-RO" smtClean="0"/>
              <a:t>27.05.2019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254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D4C0-18C6-4BAB-8151-B3816C879D85}" type="datetime1">
              <a:rPr lang="ro-RO" smtClean="0"/>
              <a:t>27.05.2019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883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F3FF-5BF1-4ECB-A869-5588BBB13D23}" type="datetime1">
              <a:rPr lang="ro-RO" smtClean="0"/>
              <a:t>27.05.2019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453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D193-A302-44FA-B269-2FF329377D3F}" type="datetime1">
              <a:rPr lang="ro-RO" smtClean="0"/>
              <a:t>27.05.2019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39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A680-C504-4150-A955-457847312376}" type="datetime1">
              <a:rPr lang="ro-RO" smtClean="0"/>
              <a:t>27.05.2019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429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9CCE-8024-4ADB-98A7-711D4DD9014F}" type="datetime1">
              <a:rPr lang="ro-RO" smtClean="0"/>
              <a:t>27.05.2019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5231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96DD-BBD4-422D-BA55-E62B399281A3}" type="datetime1">
              <a:rPr lang="ro-RO" smtClean="0"/>
              <a:t>27.05.2019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011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4BF-FBE2-46AF-843C-3547C7223503}" type="datetime1">
              <a:rPr lang="ro-RO" smtClean="0"/>
              <a:t>27.05.2019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7960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2A1-2C25-4FCE-8BF0-F1DBA9601571}" type="datetime1">
              <a:rPr lang="ro-RO" smtClean="0"/>
              <a:t>27.05.2019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082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C3B8-2FFE-4E0E-BEE6-99946D280016}" type="datetime1">
              <a:rPr lang="ro-RO" smtClean="0"/>
              <a:t>27.05.2019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604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A59A-D211-4249-8729-E2C6A9EBF667}" type="datetime1">
              <a:rPr lang="ro-RO" smtClean="0"/>
              <a:t>27.05.2019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83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04DF-DB1D-46A9-A4AA-29CE25EE9E60}" type="datetime1">
              <a:rPr lang="ro-RO" smtClean="0"/>
              <a:t>27.05.2019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947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D10E-F0EB-49F5-8475-B3C726A491B7}" type="datetime1">
              <a:rPr lang="ro-RO" smtClean="0"/>
              <a:t>27.05.2019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35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E8AA-2CB5-4D8F-B3EF-756EDB152D7A}" type="datetime1">
              <a:rPr lang="ro-RO" smtClean="0"/>
              <a:t>27.05.2019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97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5A-6D43-4184-A7A5-482195156102}" type="datetime1">
              <a:rPr lang="ro-RO" smtClean="0"/>
              <a:t>27.05.2019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99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CF64-D94A-48A9-8F3C-CEDBAF9083BE}" type="datetime1">
              <a:rPr lang="ro-RO" smtClean="0"/>
              <a:t>27.05.2019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684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796-ADB5-4F8E-9EEA-F033345F7D18}" type="datetime1">
              <a:rPr lang="ro-RO" smtClean="0"/>
              <a:t>27.05.2019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DFD-0972-4BE0-A546-C08746746E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62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DD9F-EA31-4E98-B5A8-B3A1E0CF7EBE}" type="datetime1">
              <a:rPr lang="ro-RO" smtClean="0"/>
              <a:t>27.05.2019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7DFD-0972-4BE0-A546-C08746746E6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7310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xmlns="" id="{7A070EAD-1DCD-4F3D-BA84-799B891A0E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70D7B-64DD-4F42-A004-6C1F22823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pPr algn="just"/>
            <a:r>
              <a:rPr lang="ro-RO" sz="5400" dirty="0">
                <a:latin typeface="Abadi" panose="020B0604020104020204" pitchFamily="34" charset="0"/>
              </a:rPr>
              <a:t>Chicken </a:t>
            </a:r>
            <a:r>
              <a:rPr lang="ro-RO" sz="5400" dirty="0" err="1">
                <a:latin typeface="Abadi" panose="020B0604020104020204" pitchFamily="34" charset="0"/>
              </a:rPr>
              <a:t>Run</a:t>
            </a:r>
            <a:endParaRPr lang="ro-RO" sz="5400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04BC93-D3CF-446D-BF60-25C51AFC4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576763"/>
            <a:ext cx="7539989" cy="117633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Endless running game by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Gaina</a:t>
            </a:r>
            <a:r>
              <a:rPr lang="en-US" dirty="0" smtClean="0">
                <a:solidFill>
                  <a:schemeClr val="tx1"/>
                </a:solidFill>
              </a:rPr>
              <a:t> Lucian-</a:t>
            </a:r>
            <a:r>
              <a:rPr lang="en-US" dirty="0" err="1" smtClean="0">
                <a:solidFill>
                  <a:schemeClr val="tx1"/>
                </a:solidFill>
              </a:rPr>
              <a:t>Ionel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&amp; Muller Lars</a:t>
            </a:r>
            <a:endParaRPr lang="ro-RO" dirty="0">
              <a:solidFill>
                <a:schemeClr val="tx1"/>
              </a:solidFill>
            </a:endParaRPr>
          </a:p>
        </p:txBody>
      </p:sp>
      <p:grpSp>
        <p:nvGrpSpPr>
          <p:cNvPr id="137" name="Group 75">
            <a:extLst>
              <a:ext uri="{FF2B5EF4-FFF2-40B4-BE49-F238E27FC236}">
                <a16:creationId xmlns:a16="http://schemas.microsoft.com/office/drawing/2014/main" xmlns="" id="{DE471E13-6104-4637-8A8F-B545529B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xmlns="" id="{802F412D-6781-427D-AB79-09FD610CCE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xmlns="" id="{8471B962-D824-43CE-B5DD-704B305B28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xmlns="" id="{ED60EBD3-FA75-460B-AFBD-3F234A0CA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xmlns="" id="{D0791244-FBF2-49D9-BDBC-E2E58C86B4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xmlns="" id="{FEE4C4B1-195C-40F5-A78F-2EB7ED6E6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xmlns="" id="{22766AF8-3850-41E4-80D0-321D9A13D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xmlns="" id="{8834F8EE-AB04-42FE-AE7B-3E9C6ACA0E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xmlns="" id="{C86BB534-4617-4275-908E-357CF2246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xmlns="" id="{B6DEB58B-8D28-4BE9-9CA9-F4B3A083BC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xmlns="" id="{25A772BC-4720-4EC2-AD61-A7B74E915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xmlns="" id="{60D6B27E-FAC5-4267-80A9-DE4D2E02B8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xmlns="" id="{1F39FA83-D8C8-4CE3-9C62-10375FD04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xmlns="" id="{E09B4CF3-A51F-4787-81FE-F5C79BA426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xmlns="" id="{6695CB35-74E4-43C0-89F5-9FDA59B3A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xmlns="" id="{945450CE-FB13-4C46-825F-5BB1917033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xmlns="" id="{E80AA0B2-7FE7-4B75-AC25-E0F6C0FE45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xmlns="" id="{2E81F7C1-AD8F-41A0-91A8-E05F66CB0E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xmlns="" id="{F4E8A538-9FFA-4C76-BCE2-D54F56A115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xmlns="" id="{3C412824-3CBA-4E74-B2FD-936EA70486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xmlns="" id="{E28DC1F0-74FF-4D97-BD4D-FD42DE4AC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xmlns="" id="{77CEC4FA-6FD3-4ABF-BF98-94E7947A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xmlns="" id="{D4E61DA7-BFA9-48AF-BD6F-EBB15C2359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xmlns="" id="{57164D6A-1DD9-43AE-878F-A413DC26FB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xmlns="" id="{4949EBA6-53D9-4F2D-91DB-EA7AE260F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xmlns="" id="{0AFEA5FA-F759-441C-A0BC-7EDC79A672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xmlns="" id="{5B913AE0-5DC8-4244-8C26-ED97F834E3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xmlns="" id="{A87DB58A-25D2-46F1-85E3-06F964D01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xmlns="" id="{E7AE8209-F3E7-4ACA-98D0-90B282A147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xmlns="" id="{1CED7927-A7C7-444A-A8F3-6348852AE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xmlns="" id="{08BEDF90-F9A6-4DE4-94B6-43E416039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xmlns="" id="{36540D5F-1C77-438A-BF12-56455C4720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xmlns="" id="{52FC779A-BC55-40AC-8FFD-E014F8C05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xmlns="" id="{63E42DE5-DC0E-4043-8A35-20C53074A2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xmlns="" id="{41581FA6-993A-4899-ADF1-0A83A6234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xmlns="" id="{33C4FDB9-01D2-4CB0-BFED-216CAC7EB8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xmlns="" id="{34E715AB-2B68-41C4-A61F-02C413F242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xmlns="" id="{D3861C35-D060-408D-9871-4DA2D0547B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xmlns="" id="{B4F4F38F-33FE-48A0-986D-FB771F18BE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xmlns="" id="{50FCFC8E-2DC3-4F27-9E02-196830E78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xmlns="" id="{3A6EE414-1500-4144-B453-BA950E5107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>
              <a:extLst>
                <a:ext uri="{FF2B5EF4-FFF2-40B4-BE49-F238E27FC236}">
                  <a16:creationId xmlns:a16="http://schemas.microsoft.com/office/drawing/2014/main" xmlns="" id="{0C1A9D8A-5515-4C84-AE17-A6D51243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xmlns="" id="{E8E7C8C7-FE85-4C8F-960C-3748511E0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xmlns="" id="{33DF2ED7-F601-4A9F-AA50-822ED85D56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xmlns="" id="{FEDB3A05-6FDD-4E87-B800-8F99752444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xmlns="" id="{AD6225C0-E391-49D5-9A7B-57C5ED60E1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xmlns="" id="{B814B458-45E5-451C-9CBD-027E3776A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xmlns="" id="{59167140-9A0D-4FE7-8E37-2CD6130116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xmlns="" id="{2D38B213-991B-495D-8886-04CAD44C7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xmlns="" id="{67C1C3DA-3972-4D98-9D9E-390461B288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xmlns="" id="{972F8941-61DB-48E1-B9C1-E732470563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xmlns="" id="{857B495F-5C9B-435F-8D39-45CC57471F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xmlns="" id="{B607428B-B7C9-4017-84F8-19C9B2134A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xmlns="" id="{A20C5139-2108-4F5E-B892-64F1D8605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xmlns="" id="{C2A51623-F2F3-4584-93F5-598E56A5F4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47651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58BF2-CFC1-4FA2-90EC-C64AE4F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just"/>
            <a:r>
              <a:rPr lang="ro-RO" dirty="0"/>
              <a:t>Tema </a:t>
            </a:r>
            <a:r>
              <a:rPr lang="ro-RO" dirty="0">
                <a:latin typeface="Abadi" panose="020B0604020104020204" pitchFamily="34" charset="0"/>
              </a:rPr>
              <a:t>jocului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xmlns="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EA12DC-6BBA-44BD-AE27-92165B70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algn="just"/>
            <a:r>
              <a:rPr lang="ro-RO" dirty="0">
                <a:latin typeface="Abadi" panose="020B0604020104020204" pitchFamily="34" charset="0"/>
              </a:rPr>
              <a:t>Jocul este de tipul de </a:t>
            </a:r>
            <a:r>
              <a:rPr lang="ro-RO" dirty="0" err="1">
                <a:latin typeface="Abadi" panose="020B0604020104020204" pitchFamily="34" charset="0"/>
              </a:rPr>
              <a:t>endless</a:t>
            </a:r>
            <a:r>
              <a:rPr lang="ro-RO" dirty="0">
                <a:latin typeface="Abadi" panose="020B0604020104020204" pitchFamily="34" charset="0"/>
              </a:rPr>
              <a:t> </a:t>
            </a:r>
            <a:r>
              <a:rPr lang="ro-RO" dirty="0" err="1">
                <a:latin typeface="Abadi" panose="020B0604020104020204" pitchFamily="34" charset="0"/>
              </a:rPr>
              <a:t>running</a:t>
            </a:r>
            <a:r>
              <a:rPr lang="ro-RO" dirty="0">
                <a:latin typeface="Abadi" panose="020B0604020104020204" pitchFamily="34" charset="0"/>
              </a:rPr>
              <a:t> game, </a:t>
            </a:r>
            <a:r>
              <a:rPr lang="ro-RO" dirty="0" err="1">
                <a:latin typeface="Abadi" panose="020B0604020104020204" pitchFamily="34" charset="0"/>
              </a:rPr>
              <a:t>side</a:t>
            </a:r>
            <a:r>
              <a:rPr lang="ro-RO" dirty="0">
                <a:latin typeface="Abadi" panose="020B0604020104020204" pitchFamily="34" charset="0"/>
              </a:rPr>
              <a:t> </a:t>
            </a:r>
            <a:r>
              <a:rPr lang="ro-RO" dirty="0" err="1">
                <a:latin typeface="Abadi" panose="020B0604020104020204" pitchFamily="34" charset="0"/>
              </a:rPr>
              <a:t>scroller</a:t>
            </a:r>
            <a:r>
              <a:rPr lang="ro-RO" dirty="0">
                <a:latin typeface="Abadi" panose="020B0604020104020204" pitchFamily="34" charset="0"/>
              </a:rPr>
              <a:t> 2D, în care personajul este un pui.</a:t>
            </a:r>
          </a:p>
          <a:p>
            <a:pPr algn="just"/>
            <a:r>
              <a:rPr lang="ro-RO" dirty="0">
                <a:latin typeface="Abadi" panose="020B0604020104020204" pitchFamily="34" charset="0"/>
              </a:rPr>
              <a:t>Personajul va fugi în continuu pe planșa de joc, evitând obstacolele, pentru a colecta semințe. De asemenea personajul mai poate colecta superputeri care îi vor oferii beneficii (ex. safe mode și scor dublu)</a:t>
            </a:r>
          </a:p>
        </p:txBody>
      </p:sp>
    </p:spTree>
    <p:extLst>
      <p:ext uri="{BB962C8B-B14F-4D97-AF65-F5344CB8AC3E}">
        <p14:creationId xmlns:p14="http://schemas.microsoft.com/office/powerpoint/2010/main" val="41312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7" y="674177"/>
            <a:ext cx="12196997" cy="5780868"/>
          </a:xfrm>
        </p:spPr>
      </p:pic>
    </p:spTree>
    <p:extLst>
      <p:ext uri="{BB962C8B-B14F-4D97-AF65-F5344CB8AC3E}">
        <p14:creationId xmlns:p14="http://schemas.microsoft.com/office/powerpoint/2010/main" val="32534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787"/>
          </a:xfrm>
        </p:spPr>
        <p:txBody>
          <a:bodyPr/>
          <a:lstStyle/>
          <a:p>
            <a:r>
              <a:rPr lang="en-US" dirty="0" err="1" smtClean="0"/>
              <a:t>Controale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Controalele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prezentate</a:t>
            </a:r>
            <a:r>
              <a:rPr lang="en-US" dirty="0" smtClean="0"/>
              <a:t> in </a:t>
            </a:r>
            <a:r>
              <a:rPr lang="en-US" dirty="0" err="1" smtClean="0"/>
              <a:t>sectiunea</a:t>
            </a:r>
            <a:r>
              <a:rPr lang="en-US" dirty="0" smtClean="0"/>
              <a:t> “How to play” din </a:t>
            </a:r>
            <a:r>
              <a:rPr lang="en-US" dirty="0" err="1"/>
              <a:t>m</a:t>
            </a:r>
            <a:r>
              <a:rPr lang="en-US" dirty="0" err="1" smtClean="0"/>
              <a:t>eniul</a:t>
            </a:r>
            <a:r>
              <a:rPr lang="en-US" dirty="0" smtClean="0"/>
              <a:t> principal al </a:t>
            </a:r>
            <a:r>
              <a:rPr lang="en-US" dirty="0" err="1" smtClean="0"/>
              <a:t>jocului</a:t>
            </a:r>
            <a:r>
              <a:rPr lang="en-US" dirty="0" smtClean="0"/>
              <a:t>. </a:t>
            </a:r>
            <a:r>
              <a:rPr lang="en-US" dirty="0" err="1" smtClean="0"/>
              <a:t>Acestea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,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scurt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Tasta</a:t>
            </a:r>
            <a:r>
              <a:rPr lang="en-US" dirty="0" smtClean="0"/>
              <a:t> “W”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sarii</a:t>
            </a:r>
            <a:endParaRPr lang="en-US" dirty="0" smtClean="0"/>
          </a:p>
          <a:p>
            <a:pPr lvl="3"/>
            <a:r>
              <a:rPr lang="en-US" dirty="0" err="1" smtClean="0"/>
              <a:t>Tasta</a:t>
            </a:r>
            <a:r>
              <a:rPr lang="en-US" dirty="0" smtClean="0"/>
              <a:t> “S” </a:t>
            </a:r>
            <a:r>
              <a:rPr lang="en-US" dirty="0" err="1" smtClean="0"/>
              <a:t>pentru</a:t>
            </a:r>
            <a:r>
              <a:rPr lang="en-US" dirty="0" smtClean="0"/>
              <a:t> a crouch-</a:t>
            </a:r>
            <a:r>
              <a:rPr lang="en-US" dirty="0" err="1" smtClean="0"/>
              <a:t>ui</a:t>
            </a:r>
            <a:endParaRPr lang="en-US" dirty="0" smtClean="0"/>
          </a:p>
          <a:p>
            <a:pPr lvl="3"/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semintelor</a:t>
            </a:r>
            <a:r>
              <a:rPr lang="en-US" dirty="0" smtClean="0"/>
              <a:t> da </a:t>
            </a:r>
            <a:r>
              <a:rPr lang="en-US" dirty="0" err="1" smtClean="0"/>
              <a:t>cate</a:t>
            </a:r>
            <a:r>
              <a:rPr lang="en-US" dirty="0" smtClean="0"/>
              <a:t> 5 </a:t>
            </a:r>
            <a:r>
              <a:rPr lang="en-US" dirty="0" err="1" smtClean="0"/>
              <a:t>puncte</a:t>
            </a:r>
            <a:r>
              <a:rPr lang="en-US" dirty="0" smtClean="0"/>
              <a:t> in plus</a:t>
            </a:r>
          </a:p>
          <a:p>
            <a:pPr lvl="3"/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powerup-ului</a:t>
            </a:r>
            <a:r>
              <a:rPr lang="en-US" dirty="0" smtClean="0"/>
              <a:t> </a:t>
            </a:r>
            <a:r>
              <a:rPr lang="en-US" dirty="0" err="1" smtClean="0"/>
              <a:t>galben</a:t>
            </a:r>
            <a:r>
              <a:rPr lang="en-US" dirty="0" smtClean="0"/>
              <a:t> da </a:t>
            </a:r>
            <a:r>
              <a:rPr lang="en-US" dirty="0" err="1" smtClean="0"/>
              <a:t>scor</a:t>
            </a:r>
            <a:r>
              <a:rPr lang="en-US" dirty="0" smtClean="0"/>
              <a:t> </a:t>
            </a:r>
            <a:r>
              <a:rPr lang="en-US" dirty="0" err="1" smtClean="0"/>
              <a:t>dublu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de 10 </a:t>
            </a:r>
            <a:r>
              <a:rPr lang="en-US" dirty="0" err="1" smtClean="0"/>
              <a:t>secunde</a:t>
            </a:r>
            <a:endParaRPr lang="en-US" dirty="0" smtClean="0"/>
          </a:p>
          <a:p>
            <a:pPr lvl="3"/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 smtClean="0"/>
              <a:t>powerup-ului</a:t>
            </a:r>
            <a:r>
              <a:rPr lang="en-US" dirty="0" smtClean="0"/>
              <a:t> </a:t>
            </a:r>
            <a:r>
              <a:rPr lang="en-US" dirty="0" err="1" smtClean="0"/>
              <a:t>rosu</a:t>
            </a:r>
            <a:r>
              <a:rPr lang="en-US" dirty="0" smtClean="0"/>
              <a:t> </a:t>
            </a:r>
            <a:r>
              <a:rPr lang="en-US" dirty="0" err="1" smtClean="0"/>
              <a:t>distruge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spike </a:t>
            </a:r>
            <a:r>
              <a:rPr lang="en-US" dirty="0" err="1" smtClean="0"/>
              <a:t>intalnit</a:t>
            </a:r>
            <a:r>
              <a:rPr lang="en-US" dirty="0" smtClean="0"/>
              <a:t> in </a:t>
            </a:r>
            <a:r>
              <a:rPr lang="en-US" dirty="0" err="1" smtClean="0"/>
              <a:t>cale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de 10 </a:t>
            </a:r>
            <a:r>
              <a:rPr lang="en-US" dirty="0" err="1" smtClean="0"/>
              <a:t>secunde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5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esktop\Tutor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952"/>
            <a:ext cx="12592670" cy="598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Aspecte</a:t>
            </a:r>
            <a:r>
              <a:rPr lang="en-US" dirty="0" smtClean="0"/>
              <a:t> </a:t>
            </a:r>
            <a:r>
              <a:rPr lang="en-US" dirty="0" err="1" smtClean="0"/>
              <a:t>Tehnice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Jocul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creat</a:t>
            </a:r>
            <a:r>
              <a:rPr lang="en-US" dirty="0" smtClean="0"/>
              <a:t> in Unity in </a:t>
            </a:r>
            <a:r>
              <a:rPr lang="en-US" dirty="0" err="1" smtClean="0"/>
              <a:t>limbaj</a:t>
            </a:r>
            <a:r>
              <a:rPr lang="en-US" dirty="0" smtClean="0"/>
              <a:t> C#</a:t>
            </a:r>
          </a:p>
          <a:p>
            <a:r>
              <a:rPr lang="en-US" dirty="0" err="1" smtClean="0"/>
              <a:t>Componentele</a:t>
            </a:r>
            <a:r>
              <a:rPr lang="en-US" dirty="0" smtClean="0"/>
              <a:t> </a:t>
            </a:r>
            <a:r>
              <a:rPr lang="en-US" dirty="0" err="1" smtClean="0"/>
              <a:t>grafice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arta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luate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modificate</a:t>
            </a:r>
            <a:r>
              <a:rPr lang="en-US" dirty="0" smtClean="0"/>
              <a:t> din </a:t>
            </a:r>
            <a:r>
              <a:rPr lang="en-US" dirty="0" err="1" smtClean="0"/>
              <a:t>librari</a:t>
            </a:r>
            <a:r>
              <a:rPr lang="en-US" dirty="0" smtClean="0"/>
              <a:t> online de free use</a:t>
            </a:r>
          </a:p>
          <a:p>
            <a:r>
              <a:rPr lang="en-US" dirty="0" err="1" smtClean="0"/>
              <a:t>Muzica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luata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Incompetech.com, un site de </a:t>
            </a:r>
            <a:r>
              <a:rPr lang="en-US" dirty="0" err="1" smtClean="0"/>
              <a:t>muzica</a:t>
            </a:r>
            <a:r>
              <a:rPr lang="en-US" dirty="0" smtClean="0"/>
              <a:t> royalty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Decursul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911" y="1869779"/>
            <a:ext cx="9905999" cy="464725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pornesti</a:t>
            </a:r>
            <a:r>
              <a:rPr lang="en-US" dirty="0" smtClean="0"/>
              <a:t> </a:t>
            </a:r>
            <a:r>
              <a:rPr lang="en-US" dirty="0" err="1" smtClean="0"/>
              <a:t>jocul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vei</a:t>
            </a:r>
            <a:r>
              <a:rPr lang="en-US" dirty="0" smtClean="0"/>
              <a:t> </a:t>
            </a:r>
            <a:r>
              <a:rPr lang="en-US" dirty="0" err="1" smtClean="0"/>
              <a:t>gasi</a:t>
            </a:r>
            <a:r>
              <a:rPr lang="en-US" dirty="0" smtClean="0"/>
              <a:t> in Main Menu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vezi</a:t>
            </a:r>
            <a:r>
              <a:rPr lang="en-US" dirty="0" smtClean="0"/>
              <a:t> cum se </a:t>
            </a:r>
            <a:r>
              <a:rPr lang="en-US" dirty="0" err="1" smtClean="0"/>
              <a:t>joaca</a:t>
            </a:r>
            <a:r>
              <a:rPr lang="en-US" dirty="0" smtClean="0"/>
              <a:t> </a:t>
            </a:r>
            <a:r>
              <a:rPr lang="en-US" dirty="0" err="1" smtClean="0"/>
              <a:t>jocul</a:t>
            </a:r>
            <a:r>
              <a:rPr lang="en-US" dirty="0" smtClean="0"/>
              <a:t> </a:t>
            </a:r>
            <a:r>
              <a:rPr lang="en-US" dirty="0" err="1" smtClean="0"/>
              <a:t>accesand</a:t>
            </a:r>
            <a:r>
              <a:rPr lang="en-US" dirty="0" smtClean="0"/>
              <a:t> </a:t>
            </a:r>
            <a:r>
              <a:rPr lang="en-US" dirty="0" err="1" smtClean="0"/>
              <a:t>meniul</a:t>
            </a:r>
            <a:r>
              <a:rPr lang="en-US" dirty="0" smtClean="0"/>
              <a:t> “How to play”,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iesi</a:t>
            </a:r>
            <a:r>
              <a:rPr lang="en-US" dirty="0" smtClean="0"/>
              <a:t> din </a:t>
            </a:r>
            <a:r>
              <a:rPr lang="en-US" dirty="0" err="1" smtClean="0"/>
              <a:t>aplicatie</a:t>
            </a:r>
            <a:r>
              <a:rPr lang="en-US" dirty="0" smtClean="0"/>
              <a:t> </a:t>
            </a:r>
            <a:r>
              <a:rPr lang="en-US" dirty="0" err="1" smtClean="0"/>
              <a:t>apasand</a:t>
            </a:r>
            <a:r>
              <a:rPr lang="en-US" dirty="0" smtClean="0"/>
              <a:t> </a:t>
            </a:r>
            <a:r>
              <a:rPr lang="en-US" dirty="0" err="1" smtClean="0"/>
              <a:t>butonul</a:t>
            </a:r>
            <a:r>
              <a:rPr lang="en-US" dirty="0" smtClean="0"/>
              <a:t> “Quit”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pornesti</a:t>
            </a:r>
            <a:r>
              <a:rPr lang="en-US" dirty="0" smtClean="0"/>
              <a:t> </a:t>
            </a:r>
            <a:r>
              <a:rPr lang="en-US" dirty="0" err="1" smtClean="0"/>
              <a:t>jocul</a:t>
            </a:r>
            <a:r>
              <a:rPr lang="en-US" dirty="0" smtClean="0"/>
              <a:t> </a:t>
            </a:r>
            <a:r>
              <a:rPr lang="en-US" dirty="0" err="1" smtClean="0"/>
              <a:t>apasand</a:t>
            </a:r>
            <a:r>
              <a:rPr lang="en-US" dirty="0" smtClean="0"/>
              <a:t> “Start”. 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pornit</a:t>
            </a:r>
            <a:r>
              <a:rPr lang="en-US" dirty="0" smtClean="0"/>
              <a:t> </a:t>
            </a:r>
            <a:r>
              <a:rPr lang="en-US" dirty="0" err="1" smtClean="0"/>
              <a:t>scopul</a:t>
            </a:r>
            <a:r>
              <a:rPr lang="en-US" dirty="0" smtClean="0"/>
              <a:t> tau </a:t>
            </a:r>
            <a:r>
              <a:rPr lang="en-US" dirty="0" err="1" smtClean="0"/>
              <a:t>este</a:t>
            </a:r>
            <a:r>
              <a:rPr lang="en-US" dirty="0" smtClean="0"/>
              <a:t> de a </a:t>
            </a:r>
            <a:r>
              <a:rPr lang="en-US" dirty="0" err="1" smtClean="0"/>
              <a:t>fugi</a:t>
            </a:r>
            <a:r>
              <a:rPr lang="en-US" dirty="0" smtClean="0"/>
              <a:t> cat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departe</a:t>
            </a:r>
            <a:r>
              <a:rPr lang="en-US" dirty="0" smtClean="0"/>
              <a:t> </a:t>
            </a:r>
            <a:r>
              <a:rPr lang="en-US" dirty="0" err="1" smtClean="0"/>
              <a:t>posibil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a </a:t>
            </a:r>
            <a:r>
              <a:rPr lang="en-US" dirty="0" err="1" smtClean="0"/>
              <a:t>obtine</a:t>
            </a:r>
            <a:r>
              <a:rPr lang="en-US" dirty="0" smtClean="0"/>
              <a:t> un </a:t>
            </a:r>
            <a:r>
              <a:rPr lang="en-US" dirty="0" err="1" smtClean="0"/>
              <a:t>scor</a:t>
            </a:r>
            <a:r>
              <a:rPr lang="en-US" dirty="0" smtClean="0"/>
              <a:t> cat </a:t>
            </a:r>
            <a:r>
              <a:rPr lang="en-US" dirty="0" err="1" smtClean="0"/>
              <a:t>mai</a:t>
            </a:r>
            <a:r>
              <a:rPr lang="en-US" dirty="0" smtClean="0"/>
              <a:t> mare. </a:t>
            </a:r>
            <a:r>
              <a:rPr lang="en-US" dirty="0" err="1" smtClean="0"/>
              <a:t>Teoretic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putea</a:t>
            </a:r>
            <a:r>
              <a:rPr lang="en-US" dirty="0" smtClean="0"/>
              <a:t> continua la </a:t>
            </a:r>
            <a:r>
              <a:rPr lang="en-US" dirty="0" err="1" smtClean="0"/>
              <a:t>infinit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jocul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din </a:t>
            </a:r>
            <a:r>
              <a:rPr lang="en-US" dirty="0" err="1" smtClean="0"/>
              <a:t>ce</a:t>
            </a:r>
            <a:r>
              <a:rPr lang="en-US" dirty="0" smtClean="0"/>
              <a:t> in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pe</a:t>
            </a:r>
            <a:r>
              <a:rPr lang="en-US" dirty="0" smtClean="0"/>
              <a:t> cat de </a:t>
            </a:r>
            <a:r>
              <a:rPr lang="en-US" dirty="0" err="1" smtClean="0"/>
              <a:t>departe</a:t>
            </a:r>
            <a:r>
              <a:rPr lang="en-US" dirty="0" smtClean="0"/>
              <a:t> </a:t>
            </a:r>
            <a:r>
              <a:rPr lang="en-US" dirty="0" err="1" smtClean="0"/>
              <a:t>ajungi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Poti</a:t>
            </a:r>
            <a:r>
              <a:rPr lang="en-US" dirty="0" smtClean="0"/>
              <a:t> </a:t>
            </a:r>
            <a:r>
              <a:rPr lang="en-US" dirty="0" err="1" smtClean="0"/>
              <a:t>pune</a:t>
            </a:r>
            <a:r>
              <a:rPr lang="en-US" dirty="0" smtClean="0"/>
              <a:t> </a:t>
            </a:r>
            <a:r>
              <a:rPr lang="en-US" dirty="0" err="1" smtClean="0"/>
              <a:t>pauza</a:t>
            </a:r>
            <a:r>
              <a:rPr lang="en-US" dirty="0" smtClean="0"/>
              <a:t> in </a:t>
            </a:r>
            <a:r>
              <a:rPr lang="en-US" dirty="0" err="1" smtClean="0"/>
              <a:t>orice</a:t>
            </a:r>
            <a:r>
              <a:rPr lang="en-US" dirty="0" smtClean="0"/>
              <a:t> moment al </a:t>
            </a:r>
            <a:r>
              <a:rPr lang="en-US" dirty="0" err="1" smtClean="0"/>
              <a:t>jocului</a:t>
            </a:r>
            <a:r>
              <a:rPr lang="en-US" dirty="0" smtClean="0"/>
              <a:t> </a:t>
            </a:r>
            <a:r>
              <a:rPr lang="en-US" dirty="0" err="1" smtClean="0"/>
              <a:t>apasand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butonul</a:t>
            </a:r>
            <a:r>
              <a:rPr lang="en-US" dirty="0" smtClean="0"/>
              <a:t> “Pause” din colt </a:t>
            </a:r>
            <a:r>
              <a:rPr lang="en-US" dirty="0" err="1" smtClean="0"/>
              <a:t>stanga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inevitabil</a:t>
            </a:r>
            <a:r>
              <a:rPr lang="en-US" dirty="0" smtClean="0"/>
              <a:t> </a:t>
            </a:r>
            <a:r>
              <a:rPr lang="en-US" dirty="0" err="1" smtClean="0"/>
              <a:t>vei</a:t>
            </a:r>
            <a:r>
              <a:rPr lang="en-US" dirty="0" smtClean="0"/>
              <a:t> </a:t>
            </a:r>
            <a:r>
              <a:rPr lang="en-US" dirty="0" err="1" smtClean="0"/>
              <a:t>murii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repornesti</a:t>
            </a:r>
            <a:r>
              <a:rPr lang="en-US" dirty="0" smtClean="0"/>
              <a:t> de la </a:t>
            </a:r>
            <a:r>
              <a:rPr lang="en-US" dirty="0" err="1" smtClean="0"/>
              <a:t>inceput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iesi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intorci</a:t>
            </a:r>
            <a:r>
              <a:rPr lang="en-US" dirty="0" smtClean="0"/>
              <a:t> la </a:t>
            </a:r>
            <a:r>
              <a:rPr lang="en-US" dirty="0" err="1" smtClean="0"/>
              <a:t>meniul</a:t>
            </a:r>
            <a:r>
              <a:rPr lang="en-US" dirty="0" smtClean="0"/>
              <a:t> principal.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888" y="1765393"/>
            <a:ext cx="6212532" cy="1478570"/>
          </a:xfrm>
        </p:spPr>
        <p:txBody>
          <a:bodyPr/>
          <a:lstStyle/>
          <a:p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multumim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09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315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Chicken Run</vt:lpstr>
      <vt:lpstr>Tema jocului</vt:lpstr>
      <vt:lpstr>PowerPoint Presentation</vt:lpstr>
      <vt:lpstr>Controale</vt:lpstr>
      <vt:lpstr>PowerPoint Presentation</vt:lpstr>
      <vt:lpstr>Aspecte Tehnice</vt:lpstr>
      <vt:lpstr>Decursul jocului</vt:lpstr>
      <vt:lpstr>Va multumim pentru atentie!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Chicken Run</dc:title>
  <dc:creator>Lucian Gaina</dc:creator>
  <cp:lastModifiedBy>User</cp:lastModifiedBy>
  <cp:revision>5</cp:revision>
  <dcterms:created xsi:type="dcterms:W3CDTF">2019-05-24T11:15:38Z</dcterms:created>
  <dcterms:modified xsi:type="dcterms:W3CDTF">2019-05-27T09:32:45Z</dcterms:modified>
</cp:coreProperties>
</file>