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F080-0906-43CA-811E-2B59DC982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765D3-1146-49C9-AB8F-060BD60B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45699-53D2-48E4-9ACC-11C2C325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780BC-4F19-4A42-8810-39FAA320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AFD29-47DF-469A-B286-047F6549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16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A3C0-C410-4B5F-B718-ACB61CE4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29055-83F3-4B3C-BE77-8BFD84A33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8AFE-0F48-4929-992C-5D1A4663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93A1-2EE2-447C-9D35-FE80260B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6D56-9776-4316-BBFE-59C5F56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8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3B5F6-14F3-42D6-9063-BC5F9FE6F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E57B-51C0-408E-99C4-6E23E76B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731E-8E98-4D1A-9C46-619E03FD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7724-3810-41E0-90BF-C9EFF9CC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59B9-98D8-4769-82B3-883B51A8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51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A1C7-486D-4085-AE6A-C9B8CEAA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AD0A-66DC-4DA7-9E20-48B1D3B3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0646-ED19-46D3-86EB-AAE5798D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ED56-6BED-42D8-A325-699A4C54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7842-85C4-44F7-B142-F3248A0B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99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F3C3-CE81-4F25-B4FE-8217BD9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1E48B-5306-4832-9EB3-D059C535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14D5-2B56-4078-9887-ABBFD95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3611-4BF3-41B7-A4A3-461CCBF8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EBB84-731C-40A5-90F9-34A9F506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6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7E3D-11D7-417E-BE81-BCB8A39F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47F5-9208-4AD7-88B8-6BD05A67C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F3E89-E533-4F9B-9333-D7114553B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DA64-F919-4635-83CD-8B390E0E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FB5E9-C594-4803-B7EE-9B5077F2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666D6-F7B4-4FA9-BE69-3F38600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4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A664-D41A-417A-A686-52D93BC1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0B25-50D7-46E9-B48F-2D6D6BA3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B5E3C-25C2-4E14-9F87-92D3B78F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D40A9-A150-464F-AB74-573436C5A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BE717-9918-40C1-AB67-3D312D23B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68AC9-B57C-4B03-8DCA-2F03953E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2157-F8B2-4A0F-83C1-9B143FA0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AD44A-2085-4F7D-B05E-E0AC09EF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5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883D-86D4-4EC1-B6D1-D0BE7E44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EDF5D-EB5C-4F76-8B76-6378D970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F5B62-2889-4A0C-AE21-E277A8C7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702BF-82CD-4FDC-B19A-C120FB7E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47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C2127-DEA7-4E03-8034-3218FF14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80917-DA85-4F05-AB0B-9F841AB5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777C4-4218-4B27-B3D5-0918FC22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0CC9-FEF6-4F26-AA50-0B11BEAD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E228-51A4-42A7-BE76-C76FB131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3716E-FD52-413C-9E95-E89B85FE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C1956-39F4-4C7A-890E-BE3F8BA8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B94A9-9CDB-41D2-AF7D-EFBD317E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04C17-6048-4A46-9B63-1C7E07D4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7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9F41-1D57-4CB9-BD0E-F831C2A3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E0580-0A7F-4588-A3ED-2E013FCCB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B5F6-EAB7-442E-A517-0828382FC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CC221-134F-4E0C-BC3B-C6CABF4E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C08A-F07B-4943-BB50-340C3BF67A81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A5D6-09FC-4743-93B4-399D515F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B9E89-30C7-4DFA-989B-DEE8D7FC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78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8F1B9-579B-4DF8-ABDF-44D2F580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99014-F84E-4413-807E-1B86FB47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63C2-AF2A-48B3-9BF5-897D20D8C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C08A-F07B-4943-BB50-340C3BF67A81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AE95-E359-429D-9032-C119E31A2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B9AA0-0DE7-4F0C-9BDA-0535BCEB2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FB0B-24E6-4C84-84CF-3ECD2681C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67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6B8A5D0-0BF3-485B-A341-B13A542A4CEC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D405FC-E5EA-4577-BD6E-7E512981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743535C-FD70-4B74-9B2D-37B98A142289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3D88F0BF-E776-43A8-B9DA-D6E41EBFC353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AC42E0B-B449-459F-A970-8D32CA885922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D1615C04-5782-4378-91C8-43C88FC35980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9B6A4-2522-4CA0-B24B-10047AF85601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</p:spTree>
    <p:extLst>
      <p:ext uri="{BB962C8B-B14F-4D97-AF65-F5344CB8AC3E}">
        <p14:creationId xmlns:p14="http://schemas.microsoft.com/office/powerpoint/2010/main" val="149965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461F9DA-ED9F-488B-813F-3CF433EE59B6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51BAA1-DF05-4456-8199-1A8682170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03897BD-C683-4578-8623-1ED920858306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838736DD-F07F-46FC-B775-4B50994FDC8B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4D1A45AC-533F-4C71-BE23-988E1F95EB37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6204B531-B91B-4217-BA1A-99D7BEC580D4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3EA996A-CD3D-4736-AB7E-683F791423E9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</p:spTree>
    <p:extLst>
      <p:ext uri="{BB962C8B-B14F-4D97-AF65-F5344CB8AC3E}">
        <p14:creationId xmlns:p14="http://schemas.microsoft.com/office/powerpoint/2010/main" val="425805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FC2B00E-A3EA-4631-98E1-F54D1ECA3032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9EEDE79-F42B-400A-BDFB-57D32FE8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736F771-D0A4-4420-830A-973EADB0018A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A6437972-35C3-4CA0-AE95-740AC8C2C972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329B24C6-ACDB-470E-8548-F2F4D3D58B4D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A82017F0-FB41-4DA0-8DF3-F8090DDC857B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C6D7BF8-DBBA-44EA-957C-366229A9D065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</p:spTree>
    <p:extLst>
      <p:ext uri="{BB962C8B-B14F-4D97-AF65-F5344CB8AC3E}">
        <p14:creationId xmlns:p14="http://schemas.microsoft.com/office/powerpoint/2010/main" val="154367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DD6803-C8B2-49EF-AC08-668D385C0159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38CE27-597E-45AA-86DB-5806A369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526D31-3857-480F-B009-CC5F838A63D0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A5C7E082-2C11-4E80-AA28-2A5E68570D95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5C45EC1B-82AA-4D61-B0C8-344633DC9BDB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561481D8-6D2F-4864-BF93-A28298BFB8FC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324266F-F78B-4421-89FE-FB8172B8D5A5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</p:spTree>
    <p:extLst>
      <p:ext uri="{BB962C8B-B14F-4D97-AF65-F5344CB8AC3E}">
        <p14:creationId xmlns:p14="http://schemas.microsoft.com/office/powerpoint/2010/main" val="300444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41D8C66-FE55-4B67-9B47-D96300D626DB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4246822-0C61-4477-8DF2-B694D439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32AF22-844E-4C58-8F43-664A33DFB263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02EE3CC-7FDE-4FD5-A42B-FF68F0B7C63C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D8D858A7-592D-48E7-8F3D-FAA466EAB357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65DCA8C-9D01-43C6-9656-5046243C53D7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C29CDD-AA12-4F30-84C8-A6A632BBEC47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</p:spTree>
    <p:extLst>
      <p:ext uri="{BB962C8B-B14F-4D97-AF65-F5344CB8AC3E}">
        <p14:creationId xmlns:p14="http://schemas.microsoft.com/office/powerpoint/2010/main" val="59064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41D8C66-FE55-4B67-9B47-D96300D626DB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4246822-0C61-4477-8DF2-B694D439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32AF22-844E-4C58-8F43-664A33DFB263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02EE3CC-7FDE-4FD5-A42B-FF68F0B7C63C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D8D858A7-592D-48E7-8F3D-FAA466EAB357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65DCA8C-9D01-43C6-9656-5046243C53D7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C29CDD-AA12-4F30-84C8-A6A632BBEC47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</p:spTree>
    <p:extLst>
      <p:ext uri="{BB962C8B-B14F-4D97-AF65-F5344CB8AC3E}">
        <p14:creationId xmlns:p14="http://schemas.microsoft.com/office/powerpoint/2010/main" val="359626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41D8C66-FE55-4B67-9B47-D96300D626DB}"/>
              </a:ext>
            </a:extLst>
          </p:cNvPr>
          <p:cNvSpPr/>
          <p:nvPr/>
        </p:nvSpPr>
        <p:spPr>
          <a:xfrm>
            <a:off x="2002866" y="6570135"/>
            <a:ext cx="10065309" cy="45719"/>
          </a:xfrm>
          <a:prstGeom prst="flowChartProcess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4246822-0C61-4477-8DF2-B694D439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380" y="19856"/>
            <a:ext cx="2498036" cy="9755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32AF22-844E-4C58-8F43-664A33DFB263}"/>
              </a:ext>
            </a:extLst>
          </p:cNvPr>
          <p:cNvGrpSpPr/>
          <p:nvPr/>
        </p:nvGrpSpPr>
        <p:grpSpPr>
          <a:xfrm>
            <a:off x="510558" y="221529"/>
            <a:ext cx="1316277" cy="1268448"/>
            <a:chOff x="510558" y="221529"/>
            <a:chExt cx="1316277" cy="1268448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02EE3CC-7FDE-4FD5-A42B-FF68F0B7C63C}"/>
                </a:ext>
              </a:extLst>
            </p:cNvPr>
            <p:cNvSpPr/>
            <p:nvPr/>
          </p:nvSpPr>
          <p:spPr>
            <a:xfrm rot="5400000">
              <a:off x="464901" y="267186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75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D8D858A7-592D-48E7-8F3D-FAA466EAB357}"/>
                </a:ext>
              </a:extLst>
            </p:cNvPr>
            <p:cNvSpPr/>
            <p:nvPr/>
          </p:nvSpPr>
          <p:spPr>
            <a:xfrm rot="9164313">
              <a:off x="794374" y="878874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60000"/>
                <a:lumOff val="40000"/>
                <a:alpha val="5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65DCA8C-9D01-43C6-9656-5046243C53D7}"/>
                </a:ext>
              </a:extLst>
            </p:cNvPr>
            <p:cNvSpPr/>
            <p:nvPr/>
          </p:nvSpPr>
          <p:spPr>
            <a:xfrm rot="5400000">
              <a:off x="1170075" y="287801"/>
              <a:ext cx="702417" cy="61110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/>
            <a:lstStyle/>
            <a:p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C29CDD-AA12-4F30-84C8-A6A632BBEC47}"/>
              </a:ext>
            </a:extLst>
          </p:cNvPr>
          <p:cNvSpPr/>
          <p:nvPr/>
        </p:nvSpPr>
        <p:spPr>
          <a:xfrm>
            <a:off x="101247" y="642753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UniQuant Challenge</a:t>
            </a:r>
          </a:p>
        </p:txBody>
      </p:sp>
    </p:spTree>
    <p:extLst>
      <p:ext uri="{BB962C8B-B14F-4D97-AF65-F5344CB8AC3E}">
        <p14:creationId xmlns:p14="http://schemas.microsoft.com/office/powerpoint/2010/main" val="380472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Niculescu, Tudor-Mihai</dc:creator>
  <cp:lastModifiedBy>Niculescu, Tudor-Mihai</cp:lastModifiedBy>
  <cp:revision>3</cp:revision>
  <dcterms:created xsi:type="dcterms:W3CDTF">2021-04-12T12:21:46Z</dcterms:created>
  <dcterms:modified xsi:type="dcterms:W3CDTF">2021-04-12T12:33:21Z</dcterms:modified>
</cp:coreProperties>
</file>