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F1"/>
    <a:srgbClr val="B37F86"/>
    <a:srgbClr val="F8FBFE"/>
    <a:srgbClr val="F9FCFF"/>
    <a:srgbClr val="EBF3FA"/>
    <a:srgbClr val="BEDBED"/>
    <a:srgbClr val="A9CFE6"/>
    <a:srgbClr val="8DB5D7"/>
    <a:srgbClr val="FFF6E9"/>
    <a:srgbClr val="FFF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E647-473C-489A-A420-D511576D773C}" v="8" dt="2023-02-03T08:44:0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" userId="794c2cc1-eafa-4045-bda9-60d3f9f9cf98" providerId="ADAL" clId="{39BBE647-473C-489A-A420-D511576D773C}"/>
    <pc:docChg chg="undo custSel modSld">
      <pc:chgData name="Lucian" userId="794c2cc1-eafa-4045-bda9-60d3f9f9cf98" providerId="ADAL" clId="{39BBE647-473C-489A-A420-D511576D773C}" dt="2023-02-03T08:49:25.086" v="214" actId="14100"/>
      <pc:docMkLst>
        <pc:docMk/>
      </pc:docMkLst>
      <pc:sldChg chg="addSp delSp modSp mod">
        <pc:chgData name="Lucian" userId="794c2cc1-eafa-4045-bda9-60d3f9f9cf98" providerId="ADAL" clId="{39BBE647-473C-489A-A420-D511576D773C}" dt="2023-02-03T08:49:25.086" v="214" actId="14100"/>
        <pc:sldMkLst>
          <pc:docMk/>
          <pc:sldMk cId="2695386569" sldId="256"/>
        </pc:sldMkLst>
        <pc:spChg chg="mod">
          <ac:chgData name="Lucian" userId="794c2cc1-eafa-4045-bda9-60d3f9f9cf98" providerId="ADAL" clId="{39BBE647-473C-489A-A420-D511576D773C}" dt="2023-02-03T08:49:04.958" v="210" actId="14100"/>
          <ac:spMkLst>
            <pc:docMk/>
            <pc:sldMk cId="2695386569" sldId="256"/>
            <ac:spMk id="4" creationId="{EC2614F2-9070-22A0-0802-F7F54C49BB54}"/>
          </ac:spMkLst>
        </pc:spChg>
        <pc:spChg chg="mod">
          <ac:chgData name="Lucian" userId="794c2cc1-eafa-4045-bda9-60d3f9f9cf98" providerId="ADAL" clId="{39BBE647-473C-489A-A420-D511576D773C}" dt="2023-02-03T08:49:25.086" v="214" actId="14100"/>
          <ac:spMkLst>
            <pc:docMk/>
            <pc:sldMk cId="2695386569" sldId="256"/>
            <ac:spMk id="5" creationId="{84609BBD-C7B7-5CD8-27EE-E74847619B11}"/>
          </ac:spMkLst>
        </pc:spChg>
        <pc:spChg chg="add mod">
          <ac:chgData name="Lucian" userId="794c2cc1-eafa-4045-bda9-60d3f9f9cf98" providerId="ADAL" clId="{39BBE647-473C-489A-A420-D511576D773C}" dt="2023-02-03T08:49:20.638" v="213" actId="14100"/>
          <ac:spMkLst>
            <pc:docMk/>
            <pc:sldMk cId="2695386569" sldId="256"/>
            <ac:spMk id="8" creationId="{11ADC919-A4BB-680E-4853-13EE105B2C64}"/>
          </ac:spMkLst>
        </pc:spChg>
        <pc:spChg chg="add mod">
          <ac:chgData name="Lucian" userId="794c2cc1-eafa-4045-bda9-60d3f9f9cf98" providerId="ADAL" clId="{39BBE647-473C-489A-A420-D511576D773C}" dt="2023-02-03T08:49:16.382" v="212" actId="14100"/>
          <ac:spMkLst>
            <pc:docMk/>
            <pc:sldMk cId="2695386569" sldId="256"/>
            <ac:spMk id="9" creationId="{1AF657DF-909C-9F06-0D4E-D9285CABE666}"/>
          </ac:spMkLst>
        </pc:spChg>
        <pc:spChg chg="add mod">
          <ac:chgData name="Lucian" userId="794c2cc1-eafa-4045-bda9-60d3f9f9cf98" providerId="ADAL" clId="{39BBE647-473C-489A-A420-D511576D773C}" dt="2023-02-03T08:49:09.934" v="211" actId="14100"/>
          <ac:spMkLst>
            <pc:docMk/>
            <pc:sldMk cId="2695386569" sldId="256"/>
            <ac:spMk id="10" creationId="{A243B4F8-2781-3988-4BD0-55D982CFF648}"/>
          </ac:spMkLst>
        </pc:spChg>
        <pc:picChg chg="add del mod">
          <ac:chgData name="Lucian" userId="794c2cc1-eafa-4045-bda9-60d3f9f9cf98" providerId="ADAL" clId="{39BBE647-473C-489A-A420-D511576D773C}" dt="2023-02-03T08:20:06.942" v="78" actId="478"/>
          <ac:picMkLst>
            <pc:docMk/>
            <pc:sldMk cId="2695386569" sldId="256"/>
            <ac:picMk id="7" creationId="{7D01AFBB-9C8E-C765-683D-04CB7FCC8A5C}"/>
          </ac:picMkLst>
        </pc:picChg>
        <pc:picChg chg="add del mod">
          <ac:chgData name="Lucian" userId="794c2cc1-eafa-4045-bda9-60d3f9f9cf98" providerId="ADAL" clId="{39BBE647-473C-489A-A420-D511576D773C}" dt="2023-02-03T08:38:56.393" v="119" actId="478"/>
          <ac:picMkLst>
            <pc:docMk/>
            <pc:sldMk cId="2695386569" sldId="256"/>
            <ac:picMk id="11" creationId="{3C0B5320-96B6-A06D-2599-BB0157C14843}"/>
          </ac:picMkLst>
        </pc:picChg>
        <pc:picChg chg="add del mod">
          <ac:chgData name="Lucian" userId="794c2cc1-eafa-4045-bda9-60d3f9f9cf98" providerId="ADAL" clId="{39BBE647-473C-489A-A420-D511576D773C}" dt="2023-02-03T08:40:29.504" v="151" actId="478"/>
          <ac:picMkLst>
            <pc:docMk/>
            <pc:sldMk cId="2695386569" sldId="256"/>
            <ac:picMk id="12" creationId="{18AE9FB1-CE63-16AC-4A4A-13A8F4E15275}"/>
          </ac:picMkLst>
        </pc:picChg>
        <pc:picChg chg="add del mod">
          <ac:chgData name="Lucian" userId="794c2cc1-eafa-4045-bda9-60d3f9f9cf98" providerId="ADAL" clId="{39BBE647-473C-489A-A420-D511576D773C}" dt="2023-02-03T08:43:39.672" v="164" actId="478"/>
          <ac:picMkLst>
            <pc:docMk/>
            <pc:sldMk cId="2695386569" sldId="256"/>
            <ac:picMk id="13" creationId="{8A516DCF-0423-B118-2535-B2DCD3DEAF43}"/>
          </ac:picMkLst>
        </pc:picChg>
        <pc:picChg chg="add del mod">
          <ac:chgData name="Lucian" userId="794c2cc1-eafa-4045-bda9-60d3f9f9cf98" providerId="ADAL" clId="{39BBE647-473C-489A-A420-D511576D773C}" dt="2023-02-03T08:44:45.599" v="184" actId="478"/>
          <ac:picMkLst>
            <pc:docMk/>
            <pc:sldMk cId="2695386569" sldId="256"/>
            <ac:picMk id="14" creationId="{8047DD71-E27A-C17D-9B4D-67F862F0AC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BB56-C680-2CB2-E9DA-7C21B000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46960-79DB-8F8B-BAAD-1FDF633A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4B37-8646-FFEE-316F-00D38A99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3A5F-3669-6202-0343-112846E9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199D-313F-A289-1B99-9C5DFE7E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4DB3-59A6-504D-1CC8-9CB25A14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8570-61A7-960D-D847-57981E84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33CF-24F9-1AB0-A740-EC8C68A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42ED-22B4-E093-F747-6511A08D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BC3D9-E663-9D49-18CA-2CDD48B7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E3208-DB23-1960-8FAC-E6207DD8E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E65F-A7F9-CB04-6457-FBA96800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98D1-864B-6432-F82C-63E2CC47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7ED7-73CB-D619-5B3E-3D14344B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DA1D-67E8-3744-F1D7-8BDAC3EA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1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3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0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71FD-A512-E2BD-B5D1-196EB530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204-9A7A-C884-9B36-8D017F44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996D-04D0-A60F-0718-F0BD0CBD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22F5-6C3E-55F5-40CA-067CD7F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DF49-B859-CBA5-FF1F-BD56FE04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5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0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5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4F74-8F54-4822-CF99-23E5BD23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E5E9-EDDA-53CB-796D-09764754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065B-4CCF-E418-8578-6BE9D31D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ACFA-0B6C-8A9A-C6C7-0F941A6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9907-CDBC-D786-4642-F4158E38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F9A0-3ED8-4469-B241-E5717090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84F2-3E7A-2A03-BC0E-BCC7EDE6D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CBBB4-A3FB-58C9-5EE9-0CF96B37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98A1C-2565-23DB-75A1-1F8B3689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1B34-D608-44F7-7AF2-45C41E3E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BC5C-0737-DC43-7B53-6A93E94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7C44-56ED-CF39-FA20-92AA9F80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A6154-B72A-446A-0FCC-1B5EDF50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69F5-3AAA-C764-358F-636A1C56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545A1-C424-3EA4-B0A7-0DB34083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F868-B201-15BD-6FAF-5BFC0BAA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A791-6BD2-54B7-0DA7-249E42A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8AAAE-F8BB-3289-B4D2-DF064734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36F72-E122-EF2F-58A3-07C67422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659D-2A7B-4734-49D5-5736F402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371D-CA1C-EE60-27C0-91B58BC9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ABC6E-0C33-ED7A-363E-E7A5CF62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20C4C-0C02-EC61-009E-634E5703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31A84-B57B-8D68-3DA8-4E0E18A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66FA-1C61-1CDD-5AC4-726666BD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028C5-35FB-EBD4-8696-65EEEF44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C5C2-A829-53EF-118C-6E41FE0B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881E-973B-6A99-0EA2-5BE43FB8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CBB2-CA5C-63BC-D06C-F63398DB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48C90-6F5D-14AC-D49A-704DE924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B9B14-FB07-51A6-5EA8-C274C5C8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A0BC6-C638-7A0B-A87B-710C0544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E80-75FA-19CA-6505-6305510A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74751-985B-0617-07CF-D93E10A1B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B2C50-B45B-8CEA-C1C0-9720DF9AA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E1D24-3841-7ED3-5235-E4623345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9EF4-E2E9-CC58-69E3-3BB9DA0D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33CA-AF3F-9995-D758-15A8C10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E46BC-304F-184A-80D2-B5B1B0CE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9085-5E1B-5D76-677D-AA7E3C63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2370-4CE9-EA78-0CDF-CBA2D7946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EB3-9056-4275-A825-F74FB9FD319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ACC5-A834-4BD4-442F-CCCCB5834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E78E-F837-D7DF-714E-7A7D77200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4969-2A8C-4202-9F52-9BCBB807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842B-BAC1-49AD-BCD3-0E5CBC6D79C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7671-4A69-46FA-ACB4-1E8D0AC2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614F2-9070-22A0-0802-F7F54C49BB54}"/>
              </a:ext>
            </a:extLst>
          </p:cNvPr>
          <p:cNvSpPr/>
          <p:nvPr/>
        </p:nvSpPr>
        <p:spPr>
          <a:xfrm rot="5400000">
            <a:off x="6106788" y="3676593"/>
            <a:ext cx="166102" cy="2743200"/>
          </a:xfrm>
          <a:prstGeom prst="rect">
            <a:avLst/>
          </a:prstGeom>
          <a:gradFill>
            <a:gsLst>
              <a:gs pos="0">
                <a:srgbClr val="858585"/>
              </a:gs>
              <a:gs pos="29000">
                <a:srgbClr val="C1C1C1"/>
              </a:gs>
              <a:gs pos="58000">
                <a:srgbClr val="DCDCDC"/>
              </a:gs>
              <a:gs pos="78000">
                <a:srgbClr val="FDFDF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09BBD-C7B7-5CD8-27EE-E74847619B11}"/>
              </a:ext>
            </a:extLst>
          </p:cNvPr>
          <p:cNvSpPr/>
          <p:nvPr/>
        </p:nvSpPr>
        <p:spPr>
          <a:xfrm rot="5400000">
            <a:off x="6106791" y="50306"/>
            <a:ext cx="166096" cy="2743200"/>
          </a:xfrm>
          <a:prstGeom prst="rect">
            <a:avLst/>
          </a:prstGeom>
          <a:gradFill>
            <a:gsLst>
              <a:gs pos="0">
                <a:srgbClr val="B37F86"/>
              </a:gs>
              <a:gs pos="27000">
                <a:srgbClr val="F39A94"/>
              </a:gs>
              <a:gs pos="59000">
                <a:srgbClr val="FDD4C5"/>
              </a:gs>
              <a:gs pos="85000">
                <a:srgbClr val="FFF5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DC919-A4BB-680E-4853-13EE105B2C64}"/>
              </a:ext>
            </a:extLst>
          </p:cNvPr>
          <p:cNvSpPr/>
          <p:nvPr/>
        </p:nvSpPr>
        <p:spPr>
          <a:xfrm rot="5400000">
            <a:off x="6106792" y="954268"/>
            <a:ext cx="166098" cy="2743200"/>
          </a:xfrm>
          <a:prstGeom prst="rect">
            <a:avLst/>
          </a:prstGeom>
          <a:gradFill>
            <a:gsLst>
              <a:gs pos="7000">
                <a:srgbClr val="A4CBE2"/>
              </a:gs>
              <a:gs pos="34000">
                <a:srgbClr val="DCE3F0"/>
              </a:gs>
              <a:gs pos="59000">
                <a:srgbClr val="EDEFF6"/>
              </a:gs>
              <a:gs pos="85000">
                <a:srgbClr val="F7F6F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657DF-909C-9F06-0D4E-D9285CABE666}"/>
              </a:ext>
            </a:extLst>
          </p:cNvPr>
          <p:cNvSpPr/>
          <p:nvPr/>
        </p:nvSpPr>
        <p:spPr>
          <a:xfrm rot="5400000">
            <a:off x="6106790" y="1858229"/>
            <a:ext cx="166098" cy="2743200"/>
          </a:xfrm>
          <a:prstGeom prst="rect">
            <a:avLst/>
          </a:prstGeom>
          <a:gradFill>
            <a:gsLst>
              <a:gs pos="0">
                <a:srgbClr val="8DB5D7"/>
              </a:gs>
              <a:gs pos="27000">
                <a:srgbClr val="BEDBED"/>
              </a:gs>
              <a:gs pos="59000">
                <a:srgbClr val="EBF3FA"/>
              </a:gs>
              <a:gs pos="85000">
                <a:srgbClr val="F8F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3B4F8-2781-3988-4BD0-55D982CFF648}"/>
              </a:ext>
            </a:extLst>
          </p:cNvPr>
          <p:cNvSpPr/>
          <p:nvPr/>
        </p:nvSpPr>
        <p:spPr>
          <a:xfrm rot="5400000">
            <a:off x="6106789" y="2762192"/>
            <a:ext cx="166100" cy="2743200"/>
          </a:xfrm>
          <a:prstGeom prst="rect">
            <a:avLst/>
          </a:prstGeom>
          <a:gradFill>
            <a:gsLst>
              <a:gs pos="11000">
                <a:srgbClr val="E99890"/>
              </a:gs>
              <a:gs pos="32000">
                <a:srgbClr val="FEE5C4"/>
              </a:gs>
              <a:gs pos="62000">
                <a:srgbClr val="FFF6E9"/>
              </a:gs>
              <a:gs pos="85000">
                <a:srgbClr val="FFF6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31AE799-9EE9-2251-CA5C-CDCA5C29D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" y="132991"/>
            <a:ext cx="12083645" cy="66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CCB514E2-6B19-4534-AD21-15C770AF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182"/>
            <a:ext cx="12192000" cy="66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994A6D3-469C-494D-C93F-7167DE3D9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0" y="66675"/>
            <a:ext cx="1236036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5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CCDA438-8669-8FF8-F3B3-754EDD09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3326"/>
            <a:ext cx="11887199" cy="65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1DD7A0-3718-97EE-BB2A-481DB005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9" y="180975"/>
            <a:ext cx="12072890" cy="66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</dc:creator>
  <cp:lastModifiedBy>Lucian</cp:lastModifiedBy>
  <cp:revision>1</cp:revision>
  <dcterms:created xsi:type="dcterms:W3CDTF">2023-02-03T07:55:34Z</dcterms:created>
  <dcterms:modified xsi:type="dcterms:W3CDTF">2023-02-03T08:49:32Z</dcterms:modified>
</cp:coreProperties>
</file>