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d0cb0763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d0cb0763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f1d0bd74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f1d0bd74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d0cb0763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d0cb0763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d0cb0763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d0cb0763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f1d0bd7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f1d0bd7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f1d0bd74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f1d0bd7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f1d0bd74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f1d0bd7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d0cb076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d0cb076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d0cb0763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d0cb0763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d0cb0763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d0cb0763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d0cb0763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d0cb0763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d0cb0763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d0cb0763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ws.amazon.com/pt/dynamodb/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nestjs.com/" TargetMode="External"/><Relationship Id="rId4" Type="http://schemas.openxmlformats.org/officeDocument/2006/relationships/hyperlink" Target="https://www.fastify.io/" TargetMode="External"/><Relationship Id="rId11" Type="http://schemas.openxmlformats.org/officeDocument/2006/relationships/hyperlink" Target="https://www.docker.com/" TargetMode="External"/><Relationship Id="rId10" Type="http://schemas.openxmlformats.org/officeDocument/2006/relationships/hyperlink" Target="https://aws.amazon.com/pt/dynamodb/" TargetMode="External"/><Relationship Id="rId9" Type="http://schemas.openxmlformats.org/officeDocument/2006/relationships/hyperlink" Target="https://dynamoosejs.com/getting_started/Introduction" TargetMode="External"/><Relationship Id="rId5" Type="http://schemas.openxmlformats.org/officeDocument/2006/relationships/hyperlink" Target="https://swagger.io/" TargetMode="External"/><Relationship Id="rId6" Type="http://schemas.openxmlformats.org/officeDocument/2006/relationships/hyperlink" Target="https://www.rabbitmq.com/" TargetMode="External"/><Relationship Id="rId7" Type="http://schemas.openxmlformats.org/officeDocument/2006/relationships/hyperlink" Target="https://www.mongodb.com/pt-br" TargetMode="External"/><Relationship Id="rId8" Type="http://schemas.openxmlformats.org/officeDocument/2006/relationships/hyperlink" Target="https://www.postman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10" Type="http://schemas.openxmlformats.org/officeDocument/2006/relationships/image" Target="../media/image11.png"/><Relationship Id="rId9" Type="http://schemas.openxmlformats.org/officeDocument/2006/relationships/image" Target="../media/image7.png"/><Relationship Id="rId5" Type="http://schemas.openxmlformats.org/officeDocument/2006/relationships/image" Target="../media/image1.jpg"/><Relationship Id="rId6" Type="http://schemas.openxmlformats.org/officeDocument/2006/relationships/image" Target="../media/image5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estjs.com/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fastify.io/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www.fastify.io/benchmark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80024" y="811675"/>
            <a:ext cx="64299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Utilizando micro serviços com</a:t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950" y="2294075"/>
            <a:ext cx="2976652" cy="14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Dynamodb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Amazon DynamoDB é um banco de dados NoSQL de documentos e chave/valor com alto desempenho de até </a:t>
            </a:r>
            <a:r>
              <a:rPr b="1" lang="pt-BR" u="sng"/>
              <a:t>10ms</a:t>
            </a:r>
            <a:r>
              <a:rPr lang="pt-BR"/>
              <a:t> mesmo nos mais intensos casos de uso, além disso é </a:t>
            </a:r>
            <a:r>
              <a:rPr b="1" lang="pt-BR"/>
              <a:t>serverless, criptografado, seguro, elástico</a:t>
            </a:r>
            <a:r>
              <a:rPr lang="pt-BR"/>
              <a:t> e dá suporte a transações.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Ele é usado no </a:t>
            </a:r>
            <a:r>
              <a:rPr b="1" lang="pt-BR"/>
              <a:t>e-commerce na Amazon</a:t>
            </a:r>
            <a:r>
              <a:rPr lang="pt-BR"/>
              <a:t>, por exemplo, um dos maiores e mais acessados e-commerces do mundo. Outras grandes empresas e startups como </a:t>
            </a:r>
            <a:r>
              <a:rPr b="1" lang="pt-BR"/>
              <a:t>Nike, Netflix, Airbnb, GE, Samsung, Toyota, e Capital One</a:t>
            </a:r>
            <a:r>
              <a:rPr lang="pt-BR"/>
              <a:t>, também usam o Dynamo.</a:t>
            </a:r>
            <a:br>
              <a:rPr lang="pt-BR"/>
            </a:br>
            <a:br>
              <a:rPr lang="pt-BR"/>
            </a:br>
            <a:r>
              <a:rPr lang="pt-BR"/>
              <a:t>O banco de dados NoSQL pode processar mais de </a:t>
            </a:r>
            <a:r>
              <a:rPr b="1" lang="pt-BR"/>
              <a:t>10 trilhões de solicitações</a:t>
            </a:r>
            <a:r>
              <a:rPr lang="pt-BR"/>
              <a:t> por dia e comportar picos de mais de </a:t>
            </a:r>
            <a:r>
              <a:rPr b="1" lang="pt-BR"/>
              <a:t>20 milhões de solicitações por segundo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3"/>
              </a:rPr>
              <a:t>https://aws.amazon.com/pt/dynamodb/</a:t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725" y="845600"/>
            <a:ext cx="1898801" cy="8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documenta sua api?</a:t>
            </a:r>
            <a:br>
              <a:rPr lang="pt-BR"/>
            </a:br>
            <a:r>
              <a:rPr i="1" lang="pt-BR" sz="1500" u="sng"/>
              <a:t>Não, Sim, </a:t>
            </a:r>
            <a:r>
              <a:rPr i="1" lang="pt-BR" sz="1500" u="sng"/>
              <a:t>às</a:t>
            </a:r>
            <a:r>
              <a:rPr i="1" lang="pt-BR" sz="1500" u="sng"/>
              <a:t> vezes?</a:t>
            </a:r>
            <a:endParaRPr i="1" sz="1500" u="sng"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819150" y="1990725"/>
            <a:ext cx="2883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Documentar é sempre chato né? </a:t>
            </a:r>
            <a:br>
              <a:rPr lang="pt-BR"/>
            </a:br>
            <a:r>
              <a:rPr lang="pt-BR"/>
              <a:t>Ma</a:t>
            </a:r>
            <a:r>
              <a:rPr lang="pt-BR"/>
              <a:t>s e se você fosse documentar já codando sua aplicação?</a:t>
            </a:r>
            <a:br>
              <a:rPr lang="pt-BR"/>
            </a:br>
            <a:r>
              <a:rPr lang="pt-BR"/>
              <a:t>Ou seja uma Aplicação orientada a documentação hehe</a:t>
            </a:r>
            <a:br>
              <a:rPr lang="pt-BR"/>
            </a:br>
            <a:br>
              <a:rPr lang="pt-BR"/>
            </a:br>
            <a:r>
              <a:rPr lang="pt-BR"/>
              <a:t>Sim isso é possível com 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025" y="3772849"/>
            <a:ext cx="2092325" cy="5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2950" y="1465875"/>
            <a:ext cx="5419950" cy="31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Links </a:t>
            </a:r>
            <a:r>
              <a:rPr lang="pt-BR"/>
              <a:t>úteis</a:t>
            </a:r>
            <a:endParaRPr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NestJS            -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https://nestjs.com/</a:t>
            </a:r>
            <a:br>
              <a:rPr lang="pt-BR"/>
            </a:br>
            <a:r>
              <a:rPr lang="pt-BR"/>
              <a:t>Fastify            -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https://www.fastify.io/</a:t>
            </a:r>
            <a:br>
              <a:rPr lang="pt-BR"/>
            </a:br>
            <a:r>
              <a:rPr lang="pt-BR"/>
              <a:t>Swagger        -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https://swagger.io/</a:t>
            </a:r>
            <a:br>
              <a:rPr lang="pt-BR"/>
            </a:br>
            <a:r>
              <a:rPr lang="pt-BR"/>
              <a:t>Rabbitmq      - </a:t>
            </a:r>
            <a:r>
              <a:rPr lang="pt-BR" u="sng">
                <a:solidFill>
                  <a:schemeClr val="hlink"/>
                </a:solidFill>
                <a:hlinkClick r:id="rId6"/>
              </a:rPr>
              <a:t>https://www.rabbitmq.com/</a:t>
            </a:r>
            <a:br>
              <a:rPr lang="pt-BR"/>
            </a:br>
            <a:r>
              <a:rPr lang="pt-BR"/>
              <a:t>MongoDb      - </a:t>
            </a:r>
            <a:r>
              <a:rPr lang="pt-BR" u="sng">
                <a:solidFill>
                  <a:schemeClr val="hlink"/>
                </a:solidFill>
                <a:hlinkClick r:id="rId7"/>
              </a:rPr>
              <a:t>https://www.mongodb.com/pt-br</a:t>
            </a:r>
            <a:br>
              <a:rPr lang="pt-BR"/>
            </a:br>
            <a:r>
              <a:rPr lang="pt-BR"/>
              <a:t>Postman        - </a:t>
            </a:r>
            <a:r>
              <a:rPr lang="pt-BR" u="sng">
                <a:solidFill>
                  <a:schemeClr val="hlink"/>
                </a:solidFill>
                <a:hlinkClick r:id="rId8"/>
              </a:rPr>
              <a:t>https://www.postman.com/</a:t>
            </a:r>
            <a:br>
              <a:rPr lang="pt-BR"/>
            </a:br>
            <a:r>
              <a:rPr lang="pt-BR"/>
              <a:t>Dynamoose  - </a:t>
            </a:r>
            <a:r>
              <a:rPr lang="pt-BR" u="sng">
                <a:solidFill>
                  <a:schemeClr val="hlink"/>
                </a:solidFill>
                <a:hlinkClick r:id="rId9"/>
              </a:rPr>
              <a:t>https://dynamoosejs.com/getting_started/Introduction</a:t>
            </a:r>
            <a:br>
              <a:rPr lang="pt-BR"/>
            </a:br>
            <a:r>
              <a:rPr lang="pt-BR"/>
              <a:t>Dynamodb    - </a:t>
            </a:r>
            <a:r>
              <a:rPr lang="pt-BR" u="sng">
                <a:solidFill>
                  <a:schemeClr val="hlink"/>
                </a:solidFill>
                <a:hlinkClick r:id="rId10"/>
              </a:rPr>
              <a:t>https://aws.amazon.com/pt/dynamodb/</a:t>
            </a:r>
            <a:br>
              <a:rPr lang="pt-BR"/>
            </a:br>
            <a:r>
              <a:rPr lang="pt-BR"/>
              <a:t>Docker           - </a:t>
            </a:r>
            <a:r>
              <a:rPr lang="pt-BR" u="sng">
                <a:solidFill>
                  <a:schemeClr val="hlink"/>
                </a:solidFill>
                <a:hlinkClick r:id="rId11"/>
              </a:rPr>
              <a:t>https://www.docker.com/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819150" y="845600"/>
            <a:ext cx="7505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00"/>
              <a:t>Bom demos um Overview nas principais tecnologias que serão usadas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00"/>
              <a:t> e agora vamos mostrar como fica o nosso código </a:t>
            </a:r>
            <a:endParaRPr sz="2600"/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575" y="2918850"/>
            <a:ext cx="16002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Quem sou eu?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Nome: Luciano Junior - Desenvolvedor</a:t>
            </a:r>
            <a:br>
              <a:rPr lang="pt-BR"/>
            </a:br>
            <a:br>
              <a:rPr lang="pt-BR"/>
            </a:br>
            <a:r>
              <a:rPr lang="pt-BR"/>
              <a:t>Formação: Analista de sistemas de informação - Uninter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Cursando: Pós graduação em Engenharia de sistemas e Cloud Computing - PUCPR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Work: Grupo boticário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Não sei nada, sou um eterno aprendiz 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3650" y="4109149"/>
            <a:ext cx="1329675" cy="6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 rotWithShape="1">
          <a:blip r:embed="rId4">
            <a:alphaModFix/>
          </a:blip>
          <a:srcRect b="20226" l="15028" r="53972" t="25077"/>
          <a:stretch/>
        </p:blipFill>
        <p:spPr>
          <a:xfrm>
            <a:off x="7341025" y="800150"/>
            <a:ext cx="899727" cy="1190577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rgbClr val="000000">
                <a:alpha val="3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Stacks que serão abordadas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782775" y="1998000"/>
            <a:ext cx="3480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Nestjs para micro serviços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Fastify para o servidor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Swagger Documentação da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Banco de dados No-sql MongoDb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Banco de dados No-sql Dynamodb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Dynamoose Query builder do DynamoDb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RabbitMq para gerenciamento de filas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Postman para testes na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Docker para containers</a:t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400" y="1857050"/>
            <a:ext cx="1707350" cy="10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3376" y="3756761"/>
            <a:ext cx="1854724" cy="519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9450" y="2124567"/>
            <a:ext cx="2308974" cy="11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2725" y="3985450"/>
            <a:ext cx="1898801" cy="8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6966" y="3279050"/>
            <a:ext cx="2057675" cy="7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07200" y="1288149"/>
            <a:ext cx="1854725" cy="9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91700" y="1516795"/>
            <a:ext cx="1815497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27650" y="2902793"/>
            <a:ext cx="2270438" cy="7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787300" y="455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Porque utilizar uma estrutura de micro serviços e não um monolito?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201" y="1722650"/>
            <a:ext cx="5519447" cy="25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 rotWithShape="1">
          <a:blip r:embed="rId4">
            <a:alphaModFix/>
          </a:blip>
          <a:srcRect b="0" l="32628" r="30578" t="0"/>
          <a:stretch/>
        </p:blipFill>
        <p:spPr>
          <a:xfrm>
            <a:off x="1799450" y="3343275"/>
            <a:ext cx="715126" cy="11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Surgimento dos micro serviços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819150" y="1990725"/>
            <a:ext cx="7505700" cy="25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termo </a:t>
            </a:r>
            <a:r>
              <a:rPr b="1"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micro serviços</a:t>
            </a:r>
            <a:r>
              <a:rPr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foi criado em maio de 2011 durante uma conferência de arquitetos de software para representar um </a:t>
            </a:r>
            <a:r>
              <a:rPr b="1"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estilo de arquitetura de sistemas.</a:t>
            </a:r>
            <a:br>
              <a:rPr b="1"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b="1"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proposta da arquitetura orientada a micro serviços é desenvolver sistemas que sejam mais </a:t>
            </a:r>
            <a:r>
              <a:rPr b="1"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flexíveis</a:t>
            </a:r>
            <a:r>
              <a:rPr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escaláveis</a:t>
            </a:r>
            <a:r>
              <a:rPr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 com </a:t>
            </a:r>
            <a:r>
              <a:rPr b="1"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manutenção </a:t>
            </a:r>
            <a:r>
              <a:rPr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mais </a:t>
            </a:r>
            <a:r>
              <a:rPr b="1"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simples.</a:t>
            </a:r>
            <a:endParaRPr b="1" sz="1400">
              <a:solidFill>
                <a:srgbClr val="41546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Portanto, a principal filosofia desta arquitetura é “</a:t>
            </a:r>
            <a:r>
              <a:rPr b="1"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fazer uma coisa e fazê-la bem</a:t>
            </a:r>
            <a:r>
              <a:rPr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”, por isso os serviços são focados em realizar uma única função.</a:t>
            </a:r>
            <a:endParaRPr sz="1400">
              <a:solidFill>
                <a:srgbClr val="41546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Hoje, gigantes do mercado como </a:t>
            </a:r>
            <a:r>
              <a:rPr b="1"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Netflix</a:t>
            </a:r>
            <a:r>
              <a:rPr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Spotify</a:t>
            </a:r>
            <a:r>
              <a:rPr lang="pt-BR" sz="1400">
                <a:solidFill>
                  <a:srgbClr val="4154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divulgam a receita do sucesso ao transformar sua gigante aplicação em mais de 500 microsserviços.</a:t>
            </a:r>
            <a:endParaRPr sz="1400">
              <a:solidFill>
                <a:srgbClr val="41546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640200" y="874725"/>
            <a:ext cx="2192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Monolito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491775" y="2128950"/>
            <a:ext cx="3786000" cy="14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BA1D37"/>
              </a:buClr>
              <a:buSzPts val="1050"/>
              <a:buFont typeface="Arial"/>
              <a:buChar char="●"/>
            </a:pPr>
            <a:r>
              <a:rPr b="1" lang="pt-BR" sz="1050">
                <a:solidFill>
                  <a:srgbClr val="BA1D3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Aumento da complexidade e tamanho ao longo do tempo</a:t>
            </a:r>
            <a:endParaRPr b="1" sz="1050">
              <a:solidFill>
                <a:srgbClr val="BA1D3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BA1D37"/>
              </a:buClr>
              <a:buSzPts val="1050"/>
              <a:buFont typeface="Arial"/>
              <a:buChar char="●"/>
            </a:pPr>
            <a:r>
              <a:rPr b="1" lang="pt-BR" sz="1050">
                <a:solidFill>
                  <a:srgbClr val="BA1D3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Alta dependência de componentes de código</a:t>
            </a:r>
            <a:endParaRPr b="1" sz="1050">
              <a:solidFill>
                <a:srgbClr val="BA1D3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BA1D37"/>
              </a:buClr>
              <a:buSzPts val="1050"/>
              <a:buFont typeface="Arial"/>
              <a:buChar char="●"/>
            </a:pPr>
            <a:r>
              <a:rPr b="1" lang="pt-BR" sz="1050">
                <a:solidFill>
                  <a:srgbClr val="BA1D3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Escalabilidade do sistema é limitada</a:t>
            </a:r>
            <a:endParaRPr b="1" sz="1050">
              <a:solidFill>
                <a:srgbClr val="BA1D3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BA1D37"/>
              </a:buClr>
              <a:buSzPts val="1050"/>
              <a:buFont typeface="Arial"/>
              <a:buChar char="●"/>
            </a:pPr>
            <a:r>
              <a:rPr b="1" lang="pt-BR" sz="1050">
                <a:solidFill>
                  <a:srgbClr val="BA1D3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Falta de flexibilidade</a:t>
            </a:r>
            <a:endParaRPr b="1" sz="1050">
              <a:solidFill>
                <a:srgbClr val="BA1D3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BA1D37"/>
              </a:buClr>
              <a:buSzPts val="1050"/>
              <a:buFont typeface="Arial"/>
              <a:buChar char="●"/>
            </a:pPr>
            <a:r>
              <a:rPr b="1" lang="pt-BR" sz="1050">
                <a:solidFill>
                  <a:srgbClr val="BA1D3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Dificuldade para colocar alterações em produção</a:t>
            </a:r>
            <a:endParaRPr b="1" sz="1050">
              <a:solidFill>
                <a:srgbClr val="BA1D3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BA1D37"/>
              </a:buClr>
              <a:buSzPts val="1050"/>
              <a:buFont typeface="Arial"/>
              <a:buChar char="●"/>
            </a:pPr>
            <a:r>
              <a:rPr b="1" lang="pt-BR" sz="1050">
                <a:solidFill>
                  <a:srgbClr val="BA1D3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Testes unitários gigantescos para execução</a:t>
            </a:r>
            <a:endParaRPr/>
          </a:p>
        </p:txBody>
      </p:sp>
      <p:sp>
        <p:nvSpPr>
          <p:cNvPr id="171" name="Google Shape;171;p18"/>
          <p:cNvSpPr txBox="1"/>
          <p:nvPr>
            <p:ph type="title"/>
          </p:nvPr>
        </p:nvSpPr>
        <p:spPr>
          <a:xfrm>
            <a:off x="5048525" y="874725"/>
            <a:ext cx="2976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11"/>
              <a:t>Micro serviços</a:t>
            </a:r>
            <a:endParaRPr sz="3111"/>
          </a:p>
        </p:txBody>
      </p:sp>
      <p:sp>
        <p:nvSpPr>
          <p:cNvPr id="172" name="Google Shape;172;p18"/>
          <p:cNvSpPr txBox="1"/>
          <p:nvPr/>
        </p:nvSpPr>
        <p:spPr>
          <a:xfrm>
            <a:off x="640200" y="1759650"/>
            <a:ext cx="338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b="1" lang="pt-BR" sz="1200">
                <a:solidFill>
                  <a:srgbClr val="415463"/>
                </a:solidFill>
                <a:highlight>
                  <a:srgbClr val="FFFFFF"/>
                </a:highlight>
              </a:rPr>
              <a:t>Desafios da arquitetura monolítica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5048525" y="1759650"/>
            <a:ext cx="338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b="1" lang="pt-BR" sz="1200">
                <a:solidFill>
                  <a:srgbClr val="415463"/>
                </a:solidFill>
                <a:highlight>
                  <a:srgbClr val="FFFFFF"/>
                </a:highlight>
              </a:rPr>
              <a:t>Benefícios dos micro serviços</a:t>
            </a:r>
            <a:endParaRPr b="1" sz="600">
              <a:solidFill>
                <a:srgbClr val="415463"/>
              </a:solidFill>
              <a:highlight>
                <a:srgbClr val="FFFFFF"/>
              </a:highlight>
            </a:endParaRPr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4889175" y="2128950"/>
            <a:ext cx="3786000" cy="14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Arial"/>
              <a:buChar char="●"/>
            </a:pPr>
            <a:r>
              <a:rPr b="1" lang="pt-BR" sz="105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Manutenção e evolução dos serviços mais estáveis</a:t>
            </a:r>
            <a:endParaRPr b="1" sz="1050"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Arial"/>
              <a:buChar char="●"/>
            </a:pPr>
            <a:r>
              <a:rPr b="1" lang="pt-BR" sz="105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Serviços com baixo nível de acoplamento e interdependência</a:t>
            </a:r>
            <a:endParaRPr b="1" sz="1050"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Arial"/>
              <a:buChar char="●"/>
            </a:pPr>
            <a:r>
              <a:rPr b="1" lang="pt-BR" sz="105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Escalabilidade do sistema</a:t>
            </a:r>
            <a:endParaRPr b="1" sz="1050"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Arial"/>
              <a:buChar char="●"/>
            </a:pPr>
            <a:r>
              <a:rPr b="1" lang="pt-BR" sz="105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Redução de custos</a:t>
            </a:r>
            <a:endParaRPr b="1" sz="1050"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Arial"/>
              <a:buChar char="●"/>
            </a:pPr>
            <a:r>
              <a:rPr b="1" lang="pt-BR" sz="105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Flexibilidade de tecnologia</a:t>
            </a:r>
            <a:endParaRPr b="1" sz="1050"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Arial"/>
              <a:buChar char="●"/>
            </a:pPr>
            <a:r>
              <a:rPr b="1" lang="pt-BR" sz="105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Facilidade de colocar alterações em produção </a:t>
            </a:r>
            <a:endParaRPr b="1" sz="1050"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Arial"/>
              <a:buChar char="●"/>
            </a:pPr>
            <a:r>
              <a:rPr b="1" lang="pt-BR" sz="105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Testes unitários menores para execução </a:t>
            </a:r>
            <a:endParaRPr b="1" sz="1050"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4263200" y="2546275"/>
            <a:ext cx="626100" cy="291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NestJS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NestJS é um framework back-end que auxilia o desenvolvimento de aplicações eficientes. escaláveis e confiáveis em cima do Node.js. </a:t>
            </a:r>
            <a:br>
              <a:rPr lang="pt-BR"/>
            </a:br>
            <a:br>
              <a:rPr lang="pt-BR"/>
            </a:br>
            <a:r>
              <a:rPr b="1" lang="pt-BR"/>
              <a:t>Ah, bem importante: NestJS é 100% TypeScript,</a:t>
            </a:r>
            <a:r>
              <a:rPr lang="pt-BR"/>
              <a:t> ele possui uma sintaxe parecida com Angular e que trás um modelo de arquitetura que acelera o desenvolvimento de aplicações backend.</a:t>
            </a:r>
            <a:br>
              <a:rPr lang="pt-BR"/>
            </a:b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3"/>
              </a:rPr>
              <a:t>https://nestjs.com/</a:t>
            </a:r>
            <a:endParaRPr b="1"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4575" y="713424"/>
            <a:ext cx="1854725" cy="9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819150" y="868650"/>
            <a:ext cx="7505700" cy="17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dar ainda mais velocidade você pode utilizar </a:t>
            </a:r>
            <a:endParaRPr b="1" i="1"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700" y="2507275"/>
            <a:ext cx="2474925" cy="15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843150" y="569125"/>
            <a:ext cx="3890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porque utilizar 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fastify e não o express?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819150" y="1990725"/>
            <a:ext cx="3938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200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Experiência com o desempenho do Node.js, o Fastify foi desenvolvido do zero para ser o </a:t>
            </a:r>
            <a:r>
              <a:rPr b="1" lang="pt-BR" sz="1200">
                <a:solidFill>
                  <a:srgbClr val="36363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mais rápido possível</a:t>
            </a:r>
            <a:r>
              <a:rPr lang="pt-BR" sz="1200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pt-BR" sz="1200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pt-BR" sz="1200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pt-BR" sz="1200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Fastify é inspirado em Hapi e Express e fornece uma alternativa mais rápida ao Express com menos sobrecarga. Ele é construído como uma estrutura da Web de propósito geral, mas brilha quando se trata de suas APIs HTTP rápidas.</a:t>
            </a:r>
            <a:br>
              <a:rPr lang="pt-BR" sz="1200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pt-BR" sz="1200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pt-BR" sz="1200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comunidade do fastify está em </a:t>
            </a:r>
            <a:r>
              <a:rPr lang="pt-BR" sz="1200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ascensão, com commits quase que diários em seu repositório.</a:t>
            </a:r>
            <a:br>
              <a:rPr lang="pt-BR" sz="1200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pt-BR" sz="1200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pt-BR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https://www.fastify.io/</a:t>
            </a: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078" y="287100"/>
            <a:ext cx="3890726" cy="390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 txBox="1"/>
          <p:nvPr/>
        </p:nvSpPr>
        <p:spPr>
          <a:xfrm>
            <a:off x="4947075" y="4255925"/>
            <a:ext cx="376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200" u="sng">
                <a:solidFill>
                  <a:schemeClr val="accent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https://www.fastify.io/benchmarks/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