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68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1797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6879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9759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4930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9343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3889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1539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8559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872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3046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8681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822B-19D5-4AB3-8E91-4A5505C05DB0}" type="datetimeFigureOut">
              <a:rPr lang="es-UY" smtClean="0"/>
              <a:t>23/7/2025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9127-3C12-41B0-AD3D-4431C63ED91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740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s-ES" dirty="0" smtClean="0"/>
              <a:t>LEE ATENTAMENTE LAS INSTRUCCIONES: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2060848"/>
            <a:ext cx="6400800" cy="17526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endParaRPr lang="es-E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s-ES" dirty="0" smtClean="0"/>
              <a:t>Anda a la siguiente diapositiva.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1645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1652" r="29044" b="88023"/>
          <a:stretch/>
        </p:blipFill>
        <p:spPr bwMode="auto">
          <a:xfrm>
            <a:off x="609045" y="856464"/>
            <a:ext cx="8357958" cy="6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1216" y="231639"/>
            <a:ext cx="8229600" cy="346050"/>
          </a:xfrm>
        </p:spPr>
        <p:txBody>
          <a:bodyPr anchor="t">
            <a:normAutofit fontScale="90000"/>
          </a:bodyPr>
          <a:lstStyle/>
          <a:p>
            <a:r>
              <a:rPr lang="es-ES" sz="1800" dirty="0" smtClean="0"/>
              <a:t>Como verás en la imagen, en la etiqueta INICIO, está el botón CUADRO DE TEXTO.</a:t>
            </a:r>
            <a:endParaRPr lang="es-UY" sz="1800" dirty="0"/>
          </a:p>
        </p:txBody>
      </p:sp>
      <p:sp>
        <p:nvSpPr>
          <p:cNvPr id="5" name="4 Elipse"/>
          <p:cNvSpPr/>
          <p:nvPr/>
        </p:nvSpPr>
        <p:spPr>
          <a:xfrm>
            <a:off x="899592" y="767571"/>
            <a:ext cx="446291" cy="334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6 Elipse"/>
          <p:cNvSpPr/>
          <p:nvPr/>
        </p:nvSpPr>
        <p:spPr>
          <a:xfrm>
            <a:off x="5776307" y="900244"/>
            <a:ext cx="432048" cy="404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8" name="7 Conector recto de flecha"/>
          <p:cNvCxnSpPr>
            <a:endCxn id="5" idx="7"/>
          </p:cNvCxnSpPr>
          <p:nvPr/>
        </p:nvCxnSpPr>
        <p:spPr>
          <a:xfrm flipH="1">
            <a:off x="1280525" y="494089"/>
            <a:ext cx="3271720" cy="3225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>
            <a:off x="6228184" y="548680"/>
            <a:ext cx="792088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4644008" y="260648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15 Rectángulo"/>
          <p:cNvSpPr/>
          <p:nvPr/>
        </p:nvSpPr>
        <p:spPr>
          <a:xfrm>
            <a:off x="6444208" y="260648"/>
            <a:ext cx="172819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609045" y="1772816"/>
            <a:ext cx="8229600" cy="346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Con ese botón seleccionado, arrastras en la pantalla donde quieras que se forme un cuadro en el que puedes escribir.</a:t>
            </a:r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/>
          </a:p>
          <a:p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Observa que también hay flechas, cuadriláteros y otros elementos.</a:t>
            </a:r>
            <a:endParaRPr lang="es-UY" sz="1600" dirty="0"/>
          </a:p>
        </p:txBody>
      </p:sp>
      <p:sp>
        <p:nvSpPr>
          <p:cNvPr id="18" name="17 Rectángulo"/>
          <p:cNvSpPr/>
          <p:nvPr/>
        </p:nvSpPr>
        <p:spPr>
          <a:xfrm>
            <a:off x="2946735" y="2852936"/>
            <a:ext cx="3744416" cy="7107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18 CuadroTexto"/>
          <p:cNvSpPr txBox="1"/>
          <p:nvPr/>
        </p:nvSpPr>
        <p:spPr>
          <a:xfrm>
            <a:off x="3131840" y="292494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Hola</a:t>
            </a:r>
            <a:endParaRPr lang="es-UY" dirty="0"/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529208" y="4869160"/>
            <a:ext cx="8229600" cy="3460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Sabiendo esto, ahora ve a la siguiente diapositiva.</a:t>
            </a:r>
            <a:endParaRPr lang="es-UY" sz="1600" dirty="0"/>
          </a:p>
        </p:txBody>
      </p:sp>
    </p:spTree>
    <p:extLst>
      <p:ext uri="{BB962C8B-B14F-4D97-AF65-F5344CB8AC3E}">
        <p14:creationId xmlns:p14="http://schemas.microsoft.com/office/powerpoint/2010/main" val="21116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1800" dirty="0" smtClean="0"/>
              <a:t>Observa el grupo «FUENTE». </a:t>
            </a:r>
            <a:br>
              <a:rPr lang="es-ES" sz="1800" dirty="0" smtClean="0"/>
            </a:br>
            <a:r>
              <a:rPr lang="es-ES" sz="1800" dirty="0" smtClean="0"/>
              <a:t>Haz flechas y cuadros de texto para poner el nombre a cada opción, tal como se muestra en el ejemplo de «Tachado».</a:t>
            </a:r>
            <a:br>
              <a:rPr lang="es-ES" sz="1800" dirty="0" smtClean="0"/>
            </a:br>
            <a:r>
              <a:rPr lang="es-ES" sz="1800" b="1" i="1" dirty="0" smtClean="0">
                <a:solidFill>
                  <a:srgbClr val="FF0000"/>
                </a:solidFill>
              </a:rPr>
              <a:t>Pista: Si dejas el puntero del mouse quieto sobre una opción aparece su nombre</a:t>
            </a:r>
            <a:r>
              <a:rPr lang="es-ES" sz="1800" dirty="0" smtClean="0"/>
              <a:t>.</a:t>
            </a:r>
            <a:endParaRPr lang="es-UY" sz="1800" dirty="0"/>
          </a:p>
        </p:txBody>
      </p:sp>
      <p:grpSp>
        <p:nvGrpSpPr>
          <p:cNvPr id="10" name="9 Grupo"/>
          <p:cNvGrpSpPr/>
          <p:nvPr/>
        </p:nvGrpSpPr>
        <p:grpSpPr>
          <a:xfrm>
            <a:off x="1979712" y="1988840"/>
            <a:ext cx="5040560" cy="1593468"/>
            <a:chOff x="1979712" y="1988840"/>
            <a:chExt cx="5040560" cy="1593468"/>
          </a:xfrm>
        </p:grpSpPr>
        <p:sp>
          <p:nvSpPr>
            <p:cNvPr id="5" name="4 CuadroTexto"/>
            <p:cNvSpPr txBox="1"/>
            <p:nvPr/>
          </p:nvSpPr>
          <p:spPr>
            <a:xfrm>
              <a:off x="5652120" y="3212976"/>
              <a:ext cx="756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Tachado</a:t>
              </a:r>
              <a:r>
                <a:rPr lang="es-ES" dirty="0" smtClean="0"/>
                <a:t> </a:t>
              </a:r>
              <a:endParaRPr lang="es-UY" dirty="0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2" r="71027" b="87593"/>
            <a:stretch/>
          </p:blipFill>
          <p:spPr bwMode="auto">
            <a:xfrm>
              <a:off x="1979712" y="1988840"/>
              <a:ext cx="5040560" cy="1010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6 Conector recto de flecha"/>
            <p:cNvCxnSpPr/>
            <p:nvPr/>
          </p:nvCxnSpPr>
          <p:spPr>
            <a:xfrm>
              <a:off x="5868144" y="278092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9103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80</Words>
  <Application>Microsoft Office PowerPoint</Application>
  <PresentationFormat>Presentación en pantalla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LEE ATENTAMENTE LAS INSTRUCCIONES:</vt:lpstr>
      <vt:lpstr>Como verás en la imagen, en la etiqueta INICIO, está el botón CUADRO DE TEXTO.</vt:lpstr>
      <vt:lpstr>Observa el grupo «FUENTE».  Haz flechas y cuadros de texto para poner el nombre a cada opción, tal como se muestra en el ejemplo de «Tachado». Pista: Si dejas el puntero del mouse quieto sobre una opción aparece su nombre.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 ATENTAMENTE LAS INSTRUCCIONES:</dc:title>
  <dc:creator>IUA</dc:creator>
  <cp:lastModifiedBy>IUA</cp:lastModifiedBy>
  <cp:revision>2</cp:revision>
  <dcterms:created xsi:type="dcterms:W3CDTF">2025-07-23T16:25:04Z</dcterms:created>
  <dcterms:modified xsi:type="dcterms:W3CDTF">2025-07-23T16:44:04Z</dcterms:modified>
</cp:coreProperties>
</file>