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1C0C4A-7C2B-C7B4-AA68-78FD662DE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5F9EA8-6C73-5359-C007-86047B8E1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0828C0-4927-F273-9504-11F8DE60E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C0AD-A956-4443-BE4B-F5A4E691C165}" type="datetimeFigureOut">
              <a:rPr lang="es-UY" smtClean="0"/>
              <a:t>9/6/2025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516966-BA63-4957-C61C-BCCCC6A77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746EFC-01E4-8DAE-ECEE-CFAD34B13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8C52-397B-4C96-91B7-4E72023713D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03017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7DD58-7B06-714C-061F-9327F9930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705CB38-FB33-AD4D-7D09-64AD6A0B8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9D881F-3B8F-6ECE-4EE5-C26636830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C0AD-A956-4443-BE4B-F5A4E691C165}" type="datetimeFigureOut">
              <a:rPr lang="es-UY" smtClean="0"/>
              <a:t>9/6/2025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96552A-D0CD-1D08-22E8-EB9DE47EF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0FB48D-9FD2-C36D-6C0E-A3B2C9AEA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8C52-397B-4C96-91B7-4E72023713D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598409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D8E9E0C-9B8F-B855-B1A4-2DA90DB8E0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3E26DE9-7E00-D43B-FEEB-B08EE03C8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23F87B-2A17-530F-B246-9EA17F86C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C0AD-A956-4443-BE4B-F5A4E691C165}" type="datetimeFigureOut">
              <a:rPr lang="es-UY" smtClean="0"/>
              <a:t>9/6/2025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F4A924-96B3-B56B-3BEC-7CDE51656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559AF8-804A-705C-E156-9C53AAE74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8C52-397B-4C96-91B7-4E72023713D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060788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EEEEAB-5272-C842-D31C-7447A26BD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A177AC-DD08-B1A3-44D8-F08E2D099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860722-5023-5C24-E371-F1E876B66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C0AD-A956-4443-BE4B-F5A4E691C165}" type="datetimeFigureOut">
              <a:rPr lang="es-UY" smtClean="0"/>
              <a:t>9/6/2025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961C4A-5928-AFF7-DC9A-AAD4E1A64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116A80-D17E-6609-52B7-108ECE1AF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8C52-397B-4C96-91B7-4E72023713D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953575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5B68F-7BD6-986F-8795-D7B43C548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EED31C-A54E-BAED-24C0-E44A9F276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A19919-08AD-DA7F-F2B2-1759C8296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C0AD-A956-4443-BE4B-F5A4E691C165}" type="datetimeFigureOut">
              <a:rPr lang="es-UY" smtClean="0"/>
              <a:t>9/6/2025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61D032-BEB1-7787-B4D8-DB93C7129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00D5DC-FF4A-CA2C-615F-F0F2CA60F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8C52-397B-4C96-91B7-4E72023713D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98502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427053-A74D-0D9B-2784-20E175AF3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5F6EEB-1EEB-C06B-CFA4-DC53581E4D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CF15D2-3ECA-DB54-0152-05F65D50F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CAE265-8A54-CEF1-F11B-F6E5A87FD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C0AD-A956-4443-BE4B-F5A4E691C165}" type="datetimeFigureOut">
              <a:rPr lang="es-UY" smtClean="0"/>
              <a:t>9/6/2025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E6E25B-F97F-047C-FD02-F76914EF1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B91DD4-AA43-2C43-D5CE-1D6BFB81A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8C52-397B-4C96-91B7-4E72023713D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222529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74A592-5E36-24DE-217F-B4C9A8FCA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2058D6-BA92-DA8D-2745-041174BD7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E456E61-8AC3-82B5-C6ED-D7A96D3DF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A76CD36-B5BB-2617-86BF-DBB98FE175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3AA519E-3B43-BB0B-F6B2-039C5B02CF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CA8D5F3-4854-8C86-034A-76599C8B4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C0AD-A956-4443-BE4B-F5A4E691C165}" type="datetimeFigureOut">
              <a:rPr lang="es-UY" smtClean="0"/>
              <a:t>9/6/2025</a:t>
            </a:fld>
            <a:endParaRPr lang="es-UY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E49393E-3689-76D8-740D-9BEFB8D42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66B3C5A-BCE1-DCE8-DCCF-1A0D773AE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8C52-397B-4C96-91B7-4E72023713D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687402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FC4692-5FAB-A2C6-7CA4-F3D5AC216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5F8DBDE-6A43-588B-5BA8-01D9BA280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C0AD-A956-4443-BE4B-F5A4E691C165}" type="datetimeFigureOut">
              <a:rPr lang="es-UY" smtClean="0"/>
              <a:t>9/6/2025</a:t>
            </a:fld>
            <a:endParaRPr lang="es-UY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9A6A671-5BE2-42F9-3E11-60BB4CDD3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4203B66-A79C-F386-0871-B095F2D53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8C52-397B-4C96-91B7-4E72023713D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498924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C003AC0-D9AC-50A2-5ED1-DA217C98E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C0AD-A956-4443-BE4B-F5A4E691C165}" type="datetimeFigureOut">
              <a:rPr lang="es-UY" smtClean="0"/>
              <a:t>9/6/2025</a:t>
            </a:fld>
            <a:endParaRPr lang="es-UY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5AA6462-1B54-CFF1-E2BF-E1605F767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7AAC5DE-8D31-8E38-B539-2D69ED5F9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8C52-397B-4C96-91B7-4E72023713D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81041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7F948-CA21-2A60-CBD2-2C5D11BB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423E72-B60E-7815-5C24-4F84390A8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977026-BA7C-6012-FABB-FD416928E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47CA83-42C4-B1F5-4208-196AF47FE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C0AD-A956-4443-BE4B-F5A4E691C165}" type="datetimeFigureOut">
              <a:rPr lang="es-UY" smtClean="0"/>
              <a:t>9/6/2025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E2A336-54D3-651D-4524-2EEB1B639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AAF397F-CB56-2FC4-1DAC-56202E0A6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8C52-397B-4C96-91B7-4E72023713D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725121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56D600-1FBD-47DA-30D6-7611B41C4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B229A8F-0FB5-12D0-BE9C-F900415DC8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41059C5-D901-4FF4-F577-91CEDEBC6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D0A027-4861-5207-0819-BF1935CD6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C0AD-A956-4443-BE4B-F5A4E691C165}" type="datetimeFigureOut">
              <a:rPr lang="es-UY" smtClean="0"/>
              <a:t>9/6/2025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EACD5B-7342-C422-8726-876E4C535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14A284-9CFA-6708-7EEE-9F79249FF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B8C52-397B-4C96-91B7-4E72023713D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661206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66715A3-D85F-FB4A-DC05-00AC70208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D97090-5A25-124F-29FA-DFA267184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4F7103-56E8-2F6C-0C7B-F2AE663327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BC0AD-A956-4443-BE4B-F5A4E691C165}" type="datetimeFigureOut">
              <a:rPr lang="es-UY" smtClean="0"/>
              <a:t>9/6/2025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BBE403-68B6-5A2E-A5F9-35E6A46FE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A2974E-6810-30B7-55C9-16EF5166AE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B8C52-397B-4C96-91B7-4E72023713DD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642241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990DF0-F097-E6A3-E7D3-A852602B51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EL  SUELO</a:t>
            </a:r>
            <a:endParaRPr lang="es-UY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60DA76-2501-9028-4277-43455997B9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/>
              <a:t>Madelon</a:t>
            </a:r>
            <a:r>
              <a:rPr lang="es-ES" dirty="0"/>
              <a:t>  Abasolo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2354046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CB784E-8608-B8D8-99B6-28EB2EBEF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24517B-E36A-2EBC-05A3-8097C9E9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una capa delgada que se encuentra en la superficie de la tierra    y   es fundamental para la vida en la tierra . Esta´ compuesto por minerales ,agua, aire , materia  </a:t>
            </a:r>
            <a:r>
              <a:rPr lang="es-ES" dirty="0" err="1"/>
              <a:t>ogánica</a:t>
            </a:r>
            <a:r>
              <a:rPr lang="es-ES" dirty="0"/>
              <a:t> y microorganismos.</a:t>
            </a:r>
          </a:p>
          <a:p>
            <a:r>
              <a:rPr lang="es-ES" dirty="0"/>
              <a:t>Es el hogar de miles de millones de insectos , bacterias ,pequeños animales y </a:t>
            </a:r>
            <a:r>
              <a:rPr lang="es-ES"/>
              <a:t>otros microorganismos.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9345755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60</Words>
  <Application>Microsoft Office PowerPoint</Application>
  <PresentationFormat>Panorámica</PresentationFormat>
  <Paragraphs>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EL  SUELO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209-P11</dc:creator>
  <cp:lastModifiedBy>209-P11</cp:lastModifiedBy>
  <cp:revision>1</cp:revision>
  <dcterms:created xsi:type="dcterms:W3CDTF">2025-06-09T14:38:20Z</dcterms:created>
  <dcterms:modified xsi:type="dcterms:W3CDTF">2025-06-09T14:43:02Z</dcterms:modified>
</cp:coreProperties>
</file>