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9" r:id="rId2"/>
    <p:sldId id="281" r:id="rId3"/>
    <p:sldId id="282" r:id="rId4"/>
    <p:sldId id="283" r:id="rId5"/>
    <p:sldId id="284" r:id="rId6"/>
    <p:sldId id="285" r:id="rId7"/>
    <p:sldId id="277" r:id="rId8"/>
    <p:sldId id="268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5A34"/>
    <a:srgbClr val="E45A34"/>
    <a:srgbClr val="A5A5A5"/>
    <a:srgbClr val="E0E0E0"/>
    <a:srgbClr val="D9D9D9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91"/>
    <p:restoredTop sz="94679"/>
  </p:normalViewPr>
  <p:slideViewPr>
    <p:cSldViewPr>
      <p:cViewPr varScale="1">
        <p:scale>
          <a:sx n="104" d="100"/>
          <a:sy n="104" d="100"/>
        </p:scale>
        <p:origin x="656" y="20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9" rIns="91436" bIns="45719"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6/16/22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62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hdphoto" Target="../media/hdphoto1.wdp"/><Relationship Id="rId7" Type="http://schemas.microsoft.com/office/2007/relationships/hdphoto" Target="../media/hdphoto5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3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7010499" y="23568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0048" y="12422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7281" y="1445306"/>
            <a:ext cx="247316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Introdução da Pesquisa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10499" y="3662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20048" y="2547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7281" y="2501847"/>
            <a:ext cx="295444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Fundamentação Teórica e Mapeamento Sistemático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010499" y="496801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20048" y="385335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47281" y="3989785"/>
            <a:ext cx="273210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Avaliação do Modelo de Maturidade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99259" y="3027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46168" y="1912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899259" y="43380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46168" y="32234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99259" y="564873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6168" y="453407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7099" y="2493061"/>
            <a:ext cx="292890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Design da Pesquisa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8487" y="3423731"/>
            <a:ext cx="29062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Construção do Modelo de Maturidade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1521" y="4852696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Conclusões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0342637">
            <a:off x="5329826" y="1739880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257363" flipV="1">
            <a:off x="5329826" y="239281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rot="20342637">
            <a:off x="5329825" y="3043674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257363" flipV="1">
            <a:off x="5329825" y="3684965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20342637">
            <a:off x="5329824" y="4347468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22964" y="1949488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10800000" flipV="1">
            <a:off x="6427962" y="390300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 rot="10800000" flipV="1">
            <a:off x="6427963" y="2610852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27963" y="1296500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722962" y="455707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722963" y="3253282"/>
            <a:ext cx="1090878" cy="1090878"/>
            <a:chOff x="4722963" y="3253282"/>
            <a:chExt cx="1090878" cy="1090878"/>
          </a:xfrm>
        </p:grpSpPr>
        <p:sp>
          <p:nvSpPr>
            <p:cNvPr id="18" name="Oval 17"/>
            <p:cNvSpPr/>
            <p:nvPr/>
          </p:nvSpPr>
          <p:spPr>
            <a:xfrm>
              <a:off x="4722963" y="3253282"/>
              <a:ext cx="1090878" cy="1090878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 43"/>
            <p:cNvSpPr>
              <a:spLocks noChangeAspect="1" noEditPoints="1"/>
            </p:cNvSpPr>
            <p:nvPr/>
          </p:nvSpPr>
          <p:spPr bwMode="auto">
            <a:xfrm>
              <a:off x="4951599" y="3500341"/>
              <a:ext cx="645014" cy="648000"/>
            </a:xfrm>
            <a:custGeom>
              <a:avLst/>
              <a:gdLst>
                <a:gd name="T0" fmla="*/ 2070 w 3457"/>
                <a:gd name="T1" fmla="*/ 2823 h 3473"/>
                <a:gd name="T2" fmla="*/ 2022 w 3457"/>
                <a:gd name="T3" fmla="*/ 2884 h 3473"/>
                <a:gd name="T4" fmla="*/ 2309 w 3457"/>
                <a:gd name="T5" fmla="*/ 3172 h 3473"/>
                <a:gd name="T6" fmla="*/ 2368 w 3457"/>
                <a:gd name="T7" fmla="*/ 3132 h 3473"/>
                <a:gd name="T8" fmla="*/ 3089 w 3457"/>
                <a:gd name="T9" fmla="*/ 2415 h 3473"/>
                <a:gd name="T10" fmla="*/ 1512 w 3457"/>
                <a:gd name="T11" fmla="*/ 1954 h 3473"/>
                <a:gd name="T12" fmla="*/ 648 w 3457"/>
                <a:gd name="T13" fmla="*/ 1954 h 3473"/>
                <a:gd name="T14" fmla="*/ 3154 w 3457"/>
                <a:gd name="T15" fmla="*/ 1747 h 3473"/>
                <a:gd name="T16" fmla="*/ 3241 w 3457"/>
                <a:gd name="T17" fmla="*/ 1800 h 3473"/>
                <a:gd name="T18" fmla="*/ 3434 w 3457"/>
                <a:gd name="T19" fmla="*/ 2010 h 3473"/>
                <a:gd name="T20" fmla="*/ 3457 w 3457"/>
                <a:gd name="T21" fmla="*/ 2107 h 3473"/>
                <a:gd name="T22" fmla="*/ 3434 w 3457"/>
                <a:gd name="T23" fmla="*/ 2204 h 3473"/>
                <a:gd name="T24" fmla="*/ 2466 w 3457"/>
                <a:gd name="T25" fmla="*/ 3193 h 3473"/>
                <a:gd name="T26" fmla="*/ 2426 w 3457"/>
                <a:gd name="T27" fmla="*/ 3224 h 3473"/>
                <a:gd name="T28" fmla="*/ 2365 w 3457"/>
                <a:gd name="T29" fmla="*/ 3265 h 3473"/>
                <a:gd name="T30" fmla="*/ 2298 w 3457"/>
                <a:gd name="T31" fmla="*/ 3308 h 3473"/>
                <a:gd name="T32" fmla="*/ 2240 w 3457"/>
                <a:gd name="T33" fmla="*/ 3343 h 3473"/>
                <a:gd name="T34" fmla="*/ 2208 w 3457"/>
                <a:gd name="T35" fmla="*/ 3363 h 3473"/>
                <a:gd name="T36" fmla="*/ 1836 w 3457"/>
                <a:gd name="T37" fmla="*/ 2994 h 3473"/>
                <a:gd name="T38" fmla="*/ 1854 w 3457"/>
                <a:gd name="T39" fmla="*/ 2941 h 3473"/>
                <a:gd name="T40" fmla="*/ 1898 w 3457"/>
                <a:gd name="T41" fmla="*/ 2870 h 3473"/>
                <a:gd name="T42" fmla="*/ 1950 w 3457"/>
                <a:gd name="T43" fmla="*/ 2799 h 3473"/>
                <a:gd name="T44" fmla="*/ 1997 w 3457"/>
                <a:gd name="T45" fmla="*/ 2744 h 3473"/>
                <a:gd name="T46" fmla="*/ 2962 w 3457"/>
                <a:gd name="T47" fmla="*/ 1778 h 3473"/>
                <a:gd name="T48" fmla="*/ 3055 w 3457"/>
                <a:gd name="T49" fmla="*/ 1739 h 3473"/>
                <a:gd name="T50" fmla="*/ 2377 w 3457"/>
                <a:gd name="T51" fmla="*/ 1520 h 3473"/>
                <a:gd name="T52" fmla="*/ 648 w 3457"/>
                <a:gd name="T53" fmla="*/ 1520 h 3473"/>
                <a:gd name="T54" fmla="*/ 2377 w 3457"/>
                <a:gd name="T55" fmla="*/ 1302 h 3473"/>
                <a:gd name="T56" fmla="*/ 648 w 3457"/>
                <a:gd name="T57" fmla="*/ 651 h 3473"/>
                <a:gd name="T58" fmla="*/ 648 w 3457"/>
                <a:gd name="T59" fmla="*/ 868 h 3473"/>
                <a:gd name="T60" fmla="*/ 2593 w 3457"/>
                <a:gd name="T61" fmla="*/ 0 h 3473"/>
                <a:gd name="T62" fmla="*/ 2749 w 3457"/>
                <a:gd name="T63" fmla="*/ 29 h 3473"/>
                <a:gd name="T64" fmla="*/ 2880 w 3457"/>
                <a:gd name="T65" fmla="*/ 110 h 3473"/>
                <a:gd name="T66" fmla="*/ 2974 w 3457"/>
                <a:gd name="T67" fmla="*/ 230 h 3473"/>
                <a:gd name="T68" fmla="*/ 3022 w 3457"/>
                <a:gd name="T69" fmla="*/ 380 h 3473"/>
                <a:gd name="T70" fmla="*/ 2809 w 3457"/>
                <a:gd name="T71" fmla="*/ 1710 h 3473"/>
                <a:gd name="T72" fmla="*/ 2797 w 3457"/>
                <a:gd name="T73" fmla="*/ 366 h 3473"/>
                <a:gd name="T74" fmla="*/ 2745 w 3457"/>
                <a:gd name="T75" fmla="*/ 281 h 3473"/>
                <a:gd name="T76" fmla="*/ 2661 w 3457"/>
                <a:gd name="T77" fmla="*/ 228 h 3473"/>
                <a:gd name="T78" fmla="*/ 432 w 3457"/>
                <a:gd name="T79" fmla="*/ 217 h 3473"/>
                <a:gd name="T80" fmla="*/ 333 w 3457"/>
                <a:gd name="T81" fmla="*/ 242 h 3473"/>
                <a:gd name="T82" fmla="*/ 257 w 3457"/>
                <a:gd name="T83" fmla="*/ 306 h 3473"/>
                <a:gd name="T84" fmla="*/ 219 w 3457"/>
                <a:gd name="T85" fmla="*/ 399 h 3473"/>
                <a:gd name="T86" fmla="*/ 219 w 3457"/>
                <a:gd name="T87" fmla="*/ 3074 h 3473"/>
                <a:gd name="T88" fmla="*/ 257 w 3457"/>
                <a:gd name="T89" fmla="*/ 3167 h 3473"/>
                <a:gd name="T90" fmla="*/ 333 w 3457"/>
                <a:gd name="T91" fmla="*/ 3232 h 3473"/>
                <a:gd name="T92" fmla="*/ 432 w 3457"/>
                <a:gd name="T93" fmla="*/ 3256 h 3473"/>
                <a:gd name="T94" fmla="*/ 432 w 3457"/>
                <a:gd name="T95" fmla="*/ 3473 h 3473"/>
                <a:gd name="T96" fmla="*/ 276 w 3457"/>
                <a:gd name="T97" fmla="*/ 3444 h 3473"/>
                <a:gd name="T98" fmla="*/ 145 w 3457"/>
                <a:gd name="T99" fmla="*/ 3364 h 3473"/>
                <a:gd name="T100" fmla="*/ 50 w 3457"/>
                <a:gd name="T101" fmla="*/ 3243 h 3473"/>
                <a:gd name="T102" fmla="*/ 3 w 3457"/>
                <a:gd name="T103" fmla="*/ 3093 h 3473"/>
                <a:gd name="T104" fmla="*/ 3 w 3457"/>
                <a:gd name="T105" fmla="*/ 380 h 3473"/>
                <a:gd name="T106" fmla="*/ 50 w 3457"/>
                <a:gd name="T107" fmla="*/ 230 h 3473"/>
                <a:gd name="T108" fmla="*/ 145 w 3457"/>
                <a:gd name="T109" fmla="*/ 110 h 3473"/>
                <a:gd name="T110" fmla="*/ 276 w 3457"/>
                <a:gd name="T111" fmla="*/ 29 h 3473"/>
                <a:gd name="T112" fmla="*/ 432 w 3457"/>
                <a:gd name="T113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7" h="3473">
                  <a:moveTo>
                    <a:pt x="2782" y="2107"/>
                  </a:moveTo>
                  <a:lnTo>
                    <a:pt x="2084" y="2809"/>
                  </a:lnTo>
                  <a:lnTo>
                    <a:pt x="2070" y="2823"/>
                  </a:lnTo>
                  <a:lnTo>
                    <a:pt x="2056" y="2841"/>
                  </a:lnTo>
                  <a:lnTo>
                    <a:pt x="2039" y="2861"/>
                  </a:lnTo>
                  <a:lnTo>
                    <a:pt x="2022" y="2884"/>
                  </a:lnTo>
                  <a:lnTo>
                    <a:pt x="2003" y="2907"/>
                  </a:lnTo>
                  <a:lnTo>
                    <a:pt x="2283" y="3189"/>
                  </a:lnTo>
                  <a:lnTo>
                    <a:pt x="2309" y="3172"/>
                  </a:lnTo>
                  <a:lnTo>
                    <a:pt x="2331" y="3158"/>
                  </a:lnTo>
                  <a:lnTo>
                    <a:pt x="2351" y="3145"/>
                  </a:lnTo>
                  <a:lnTo>
                    <a:pt x="2368" y="3132"/>
                  </a:lnTo>
                  <a:lnTo>
                    <a:pt x="2381" y="3122"/>
                  </a:lnTo>
                  <a:lnTo>
                    <a:pt x="2390" y="3116"/>
                  </a:lnTo>
                  <a:lnTo>
                    <a:pt x="3089" y="2415"/>
                  </a:lnTo>
                  <a:lnTo>
                    <a:pt x="2782" y="2107"/>
                  </a:lnTo>
                  <a:close/>
                  <a:moveTo>
                    <a:pt x="648" y="1954"/>
                  </a:moveTo>
                  <a:lnTo>
                    <a:pt x="1512" y="1954"/>
                  </a:lnTo>
                  <a:lnTo>
                    <a:pt x="1512" y="2171"/>
                  </a:lnTo>
                  <a:lnTo>
                    <a:pt x="648" y="2171"/>
                  </a:lnTo>
                  <a:lnTo>
                    <a:pt x="648" y="1954"/>
                  </a:lnTo>
                  <a:close/>
                  <a:moveTo>
                    <a:pt x="3089" y="1737"/>
                  </a:moveTo>
                  <a:lnTo>
                    <a:pt x="3122" y="1739"/>
                  </a:lnTo>
                  <a:lnTo>
                    <a:pt x="3154" y="1747"/>
                  </a:lnTo>
                  <a:lnTo>
                    <a:pt x="3184" y="1760"/>
                  </a:lnTo>
                  <a:lnTo>
                    <a:pt x="3214" y="1778"/>
                  </a:lnTo>
                  <a:lnTo>
                    <a:pt x="3241" y="1800"/>
                  </a:lnTo>
                  <a:lnTo>
                    <a:pt x="3394" y="1954"/>
                  </a:lnTo>
                  <a:lnTo>
                    <a:pt x="3416" y="1981"/>
                  </a:lnTo>
                  <a:lnTo>
                    <a:pt x="3434" y="2010"/>
                  </a:lnTo>
                  <a:lnTo>
                    <a:pt x="3447" y="2042"/>
                  </a:lnTo>
                  <a:lnTo>
                    <a:pt x="3455" y="2074"/>
                  </a:lnTo>
                  <a:lnTo>
                    <a:pt x="3457" y="2107"/>
                  </a:lnTo>
                  <a:lnTo>
                    <a:pt x="3455" y="2140"/>
                  </a:lnTo>
                  <a:lnTo>
                    <a:pt x="3447" y="2173"/>
                  </a:lnTo>
                  <a:lnTo>
                    <a:pt x="3434" y="2204"/>
                  </a:lnTo>
                  <a:lnTo>
                    <a:pt x="3416" y="2234"/>
                  </a:lnTo>
                  <a:lnTo>
                    <a:pt x="3394" y="2261"/>
                  </a:lnTo>
                  <a:lnTo>
                    <a:pt x="2466" y="3193"/>
                  </a:lnTo>
                  <a:lnTo>
                    <a:pt x="2457" y="3201"/>
                  </a:lnTo>
                  <a:lnTo>
                    <a:pt x="2443" y="3212"/>
                  </a:lnTo>
                  <a:lnTo>
                    <a:pt x="2426" y="3224"/>
                  </a:lnTo>
                  <a:lnTo>
                    <a:pt x="2408" y="3238"/>
                  </a:lnTo>
                  <a:lnTo>
                    <a:pt x="2386" y="3252"/>
                  </a:lnTo>
                  <a:lnTo>
                    <a:pt x="2365" y="3265"/>
                  </a:lnTo>
                  <a:lnTo>
                    <a:pt x="2343" y="3280"/>
                  </a:lnTo>
                  <a:lnTo>
                    <a:pt x="2319" y="3294"/>
                  </a:lnTo>
                  <a:lnTo>
                    <a:pt x="2298" y="3308"/>
                  </a:lnTo>
                  <a:lnTo>
                    <a:pt x="2277" y="3321"/>
                  </a:lnTo>
                  <a:lnTo>
                    <a:pt x="2258" y="3333"/>
                  </a:lnTo>
                  <a:lnTo>
                    <a:pt x="2240" y="3343"/>
                  </a:lnTo>
                  <a:lnTo>
                    <a:pt x="2226" y="3352"/>
                  </a:lnTo>
                  <a:lnTo>
                    <a:pt x="2215" y="3358"/>
                  </a:lnTo>
                  <a:lnTo>
                    <a:pt x="2208" y="3363"/>
                  </a:lnTo>
                  <a:lnTo>
                    <a:pt x="2206" y="3365"/>
                  </a:lnTo>
                  <a:lnTo>
                    <a:pt x="1728" y="3473"/>
                  </a:lnTo>
                  <a:lnTo>
                    <a:pt x="1836" y="2994"/>
                  </a:lnTo>
                  <a:lnTo>
                    <a:pt x="1839" y="2979"/>
                  </a:lnTo>
                  <a:lnTo>
                    <a:pt x="1845" y="2962"/>
                  </a:lnTo>
                  <a:lnTo>
                    <a:pt x="1854" y="2941"/>
                  </a:lnTo>
                  <a:lnTo>
                    <a:pt x="1867" y="2918"/>
                  </a:lnTo>
                  <a:lnTo>
                    <a:pt x="1881" y="2895"/>
                  </a:lnTo>
                  <a:lnTo>
                    <a:pt x="1898" y="2870"/>
                  </a:lnTo>
                  <a:lnTo>
                    <a:pt x="1915" y="2845"/>
                  </a:lnTo>
                  <a:lnTo>
                    <a:pt x="1933" y="2822"/>
                  </a:lnTo>
                  <a:lnTo>
                    <a:pt x="1950" y="2799"/>
                  </a:lnTo>
                  <a:lnTo>
                    <a:pt x="1967" y="2778"/>
                  </a:lnTo>
                  <a:lnTo>
                    <a:pt x="1983" y="2760"/>
                  </a:lnTo>
                  <a:lnTo>
                    <a:pt x="1997" y="2744"/>
                  </a:lnTo>
                  <a:lnTo>
                    <a:pt x="2008" y="2732"/>
                  </a:lnTo>
                  <a:lnTo>
                    <a:pt x="2935" y="1800"/>
                  </a:lnTo>
                  <a:lnTo>
                    <a:pt x="2962" y="1778"/>
                  </a:lnTo>
                  <a:lnTo>
                    <a:pt x="2992" y="1760"/>
                  </a:lnTo>
                  <a:lnTo>
                    <a:pt x="3023" y="1747"/>
                  </a:lnTo>
                  <a:lnTo>
                    <a:pt x="3055" y="1739"/>
                  </a:lnTo>
                  <a:lnTo>
                    <a:pt x="3089" y="1737"/>
                  </a:lnTo>
                  <a:close/>
                  <a:moveTo>
                    <a:pt x="648" y="1520"/>
                  </a:moveTo>
                  <a:lnTo>
                    <a:pt x="2377" y="1520"/>
                  </a:lnTo>
                  <a:lnTo>
                    <a:pt x="2377" y="1737"/>
                  </a:lnTo>
                  <a:lnTo>
                    <a:pt x="648" y="1737"/>
                  </a:lnTo>
                  <a:lnTo>
                    <a:pt x="648" y="1520"/>
                  </a:lnTo>
                  <a:close/>
                  <a:moveTo>
                    <a:pt x="648" y="1085"/>
                  </a:moveTo>
                  <a:lnTo>
                    <a:pt x="2377" y="1085"/>
                  </a:lnTo>
                  <a:lnTo>
                    <a:pt x="2377" y="1302"/>
                  </a:lnTo>
                  <a:lnTo>
                    <a:pt x="648" y="1302"/>
                  </a:lnTo>
                  <a:lnTo>
                    <a:pt x="648" y="1085"/>
                  </a:lnTo>
                  <a:close/>
                  <a:moveTo>
                    <a:pt x="648" y="651"/>
                  </a:moveTo>
                  <a:lnTo>
                    <a:pt x="2377" y="651"/>
                  </a:lnTo>
                  <a:lnTo>
                    <a:pt x="2377" y="868"/>
                  </a:lnTo>
                  <a:lnTo>
                    <a:pt x="648" y="868"/>
                  </a:lnTo>
                  <a:lnTo>
                    <a:pt x="648" y="651"/>
                  </a:lnTo>
                  <a:close/>
                  <a:moveTo>
                    <a:pt x="432" y="0"/>
                  </a:moveTo>
                  <a:lnTo>
                    <a:pt x="2593" y="0"/>
                  </a:lnTo>
                  <a:lnTo>
                    <a:pt x="2647" y="4"/>
                  </a:lnTo>
                  <a:lnTo>
                    <a:pt x="2699" y="13"/>
                  </a:lnTo>
                  <a:lnTo>
                    <a:pt x="2749" y="29"/>
                  </a:lnTo>
                  <a:lnTo>
                    <a:pt x="2796" y="52"/>
                  </a:lnTo>
                  <a:lnTo>
                    <a:pt x="2840" y="78"/>
                  </a:lnTo>
                  <a:lnTo>
                    <a:pt x="2880" y="110"/>
                  </a:lnTo>
                  <a:lnTo>
                    <a:pt x="2915" y="146"/>
                  </a:lnTo>
                  <a:lnTo>
                    <a:pt x="2947" y="186"/>
                  </a:lnTo>
                  <a:lnTo>
                    <a:pt x="2974" y="230"/>
                  </a:lnTo>
                  <a:lnTo>
                    <a:pt x="2996" y="277"/>
                  </a:lnTo>
                  <a:lnTo>
                    <a:pt x="3012" y="327"/>
                  </a:lnTo>
                  <a:lnTo>
                    <a:pt x="3022" y="380"/>
                  </a:lnTo>
                  <a:lnTo>
                    <a:pt x="3025" y="434"/>
                  </a:lnTo>
                  <a:lnTo>
                    <a:pt x="3025" y="1493"/>
                  </a:lnTo>
                  <a:lnTo>
                    <a:pt x="2809" y="1710"/>
                  </a:lnTo>
                  <a:lnTo>
                    <a:pt x="2809" y="434"/>
                  </a:lnTo>
                  <a:lnTo>
                    <a:pt x="2806" y="399"/>
                  </a:lnTo>
                  <a:lnTo>
                    <a:pt x="2797" y="366"/>
                  </a:lnTo>
                  <a:lnTo>
                    <a:pt x="2784" y="335"/>
                  </a:lnTo>
                  <a:lnTo>
                    <a:pt x="2767" y="306"/>
                  </a:lnTo>
                  <a:lnTo>
                    <a:pt x="2745" y="281"/>
                  </a:lnTo>
                  <a:lnTo>
                    <a:pt x="2721" y="259"/>
                  </a:lnTo>
                  <a:lnTo>
                    <a:pt x="2692" y="242"/>
                  </a:lnTo>
                  <a:lnTo>
                    <a:pt x="2661" y="228"/>
                  </a:lnTo>
                  <a:lnTo>
                    <a:pt x="2628" y="220"/>
                  </a:lnTo>
                  <a:lnTo>
                    <a:pt x="2593" y="217"/>
                  </a:lnTo>
                  <a:lnTo>
                    <a:pt x="432" y="217"/>
                  </a:lnTo>
                  <a:lnTo>
                    <a:pt x="397" y="220"/>
                  </a:lnTo>
                  <a:lnTo>
                    <a:pt x="364" y="228"/>
                  </a:lnTo>
                  <a:lnTo>
                    <a:pt x="333" y="242"/>
                  </a:lnTo>
                  <a:lnTo>
                    <a:pt x="304" y="259"/>
                  </a:lnTo>
                  <a:lnTo>
                    <a:pt x="279" y="281"/>
                  </a:lnTo>
                  <a:lnTo>
                    <a:pt x="257" y="306"/>
                  </a:lnTo>
                  <a:lnTo>
                    <a:pt x="240" y="335"/>
                  </a:lnTo>
                  <a:lnTo>
                    <a:pt x="227" y="366"/>
                  </a:lnTo>
                  <a:lnTo>
                    <a:pt x="219" y="399"/>
                  </a:lnTo>
                  <a:lnTo>
                    <a:pt x="216" y="434"/>
                  </a:lnTo>
                  <a:lnTo>
                    <a:pt x="216" y="3039"/>
                  </a:lnTo>
                  <a:lnTo>
                    <a:pt x="219" y="3074"/>
                  </a:lnTo>
                  <a:lnTo>
                    <a:pt x="227" y="3107"/>
                  </a:lnTo>
                  <a:lnTo>
                    <a:pt x="240" y="3138"/>
                  </a:lnTo>
                  <a:lnTo>
                    <a:pt x="257" y="3167"/>
                  </a:lnTo>
                  <a:lnTo>
                    <a:pt x="279" y="3193"/>
                  </a:lnTo>
                  <a:lnTo>
                    <a:pt x="304" y="3214"/>
                  </a:lnTo>
                  <a:lnTo>
                    <a:pt x="333" y="3232"/>
                  </a:lnTo>
                  <a:lnTo>
                    <a:pt x="364" y="3245"/>
                  </a:lnTo>
                  <a:lnTo>
                    <a:pt x="397" y="3254"/>
                  </a:lnTo>
                  <a:lnTo>
                    <a:pt x="432" y="3256"/>
                  </a:lnTo>
                  <a:lnTo>
                    <a:pt x="1620" y="3256"/>
                  </a:lnTo>
                  <a:lnTo>
                    <a:pt x="1620" y="3473"/>
                  </a:lnTo>
                  <a:lnTo>
                    <a:pt x="432" y="3473"/>
                  </a:lnTo>
                  <a:lnTo>
                    <a:pt x="378" y="3470"/>
                  </a:lnTo>
                  <a:lnTo>
                    <a:pt x="326" y="3460"/>
                  </a:lnTo>
                  <a:lnTo>
                    <a:pt x="276" y="3444"/>
                  </a:lnTo>
                  <a:lnTo>
                    <a:pt x="229" y="3423"/>
                  </a:lnTo>
                  <a:lnTo>
                    <a:pt x="185" y="3395"/>
                  </a:lnTo>
                  <a:lnTo>
                    <a:pt x="145" y="3364"/>
                  </a:lnTo>
                  <a:lnTo>
                    <a:pt x="109" y="3327"/>
                  </a:lnTo>
                  <a:lnTo>
                    <a:pt x="78" y="3287"/>
                  </a:lnTo>
                  <a:lnTo>
                    <a:pt x="50" y="3243"/>
                  </a:lnTo>
                  <a:lnTo>
                    <a:pt x="29" y="3196"/>
                  </a:lnTo>
                  <a:lnTo>
                    <a:pt x="13" y="3146"/>
                  </a:lnTo>
                  <a:lnTo>
                    <a:pt x="3" y="3093"/>
                  </a:lnTo>
                  <a:lnTo>
                    <a:pt x="0" y="303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29" y="277"/>
                  </a:lnTo>
                  <a:lnTo>
                    <a:pt x="50" y="230"/>
                  </a:lnTo>
                  <a:lnTo>
                    <a:pt x="78" y="186"/>
                  </a:lnTo>
                  <a:lnTo>
                    <a:pt x="109" y="146"/>
                  </a:lnTo>
                  <a:lnTo>
                    <a:pt x="145" y="110"/>
                  </a:lnTo>
                  <a:lnTo>
                    <a:pt x="185" y="78"/>
                  </a:lnTo>
                  <a:lnTo>
                    <a:pt x="229" y="52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85D7C9E-A99B-9C42-A22C-663CB2AD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46" y="1520617"/>
            <a:ext cx="667588" cy="6675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D7A9371-1765-6847-94DD-EA6C0979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80" y="2213606"/>
            <a:ext cx="668978" cy="6689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11667A-0D75-3241-8EBC-BA6C95F4DBA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47" y="2718989"/>
            <a:ext cx="817104" cy="817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32782B-560F-543A-0AD1-BB3ECFD6F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99" y="4128381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C1C90C-7081-6644-5062-11E0F61643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01" y="4779374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57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3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7010499" y="23568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0048" y="12422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7281" y="1445306"/>
            <a:ext cx="247316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Introdução da Pesquisa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10499" y="3662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20048" y="2547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7281" y="2501847"/>
            <a:ext cx="295444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Fundamentação Teórica e Mapeamento Sistemático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010499" y="496801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20048" y="385335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47281" y="3989785"/>
            <a:ext cx="273210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Avaliação do Modelo de Maturidade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99259" y="3027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46168" y="1912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899259" y="43380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46168" y="32234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99259" y="564873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6168" y="453407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7099" y="2493061"/>
            <a:ext cx="292890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Design da Pesquisa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8487" y="3423731"/>
            <a:ext cx="29062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Construção do Modelo de Maturidade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1521" y="4852696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Conclusões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0342637">
            <a:off x="5329826" y="1739880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257363" flipV="1">
            <a:off x="5329826" y="239281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rot="20342637">
            <a:off x="5329825" y="3043674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257363" flipV="1">
            <a:off x="5329825" y="3684965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20342637">
            <a:off x="5329824" y="4347468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22964" y="1949488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10800000" flipV="1">
            <a:off x="6427962" y="390300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 rot="10800000" flipV="1">
            <a:off x="6427963" y="2610852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27963" y="1296500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722962" y="455707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722963" y="3253282"/>
            <a:ext cx="1090878" cy="1090878"/>
            <a:chOff x="4722963" y="3253282"/>
            <a:chExt cx="1090878" cy="1090878"/>
          </a:xfrm>
        </p:grpSpPr>
        <p:sp>
          <p:nvSpPr>
            <p:cNvPr id="18" name="Oval 17"/>
            <p:cNvSpPr/>
            <p:nvPr/>
          </p:nvSpPr>
          <p:spPr>
            <a:xfrm>
              <a:off x="4722963" y="3253282"/>
              <a:ext cx="1090878" cy="1090878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 43"/>
            <p:cNvSpPr>
              <a:spLocks noChangeAspect="1" noEditPoints="1"/>
            </p:cNvSpPr>
            <p:nvPr/>
          </p:nvSpPr>
          <p:spPr bwMode="auto">
            <a:xfrm>
              <a:off x="4984529" y="3504664"/>
              <a:ext cx="645014" cy="648000"/>
            </a:xfrm>
            <a:custGeom>
              <a:avLst/>
              <a:gdLst>
                <a:gd name="T0" fmla="*/ 2070 w 3457"/>
                <a:gd name="T1" fmla="*/ 2823 h 3473"/>
                <a:gd name="T2" fmla="*/ 2022 w 3457"/>
                <a:gd name="T3" fmla="*/ 2884 h 3473"/>
                <a:gd name="T4" fmla="*/ 2309 w 3457"/>
                <a:gd name="T5" fmla="*/ 3172 h 3473"/>
                <a:gd name="T6" fmla="*/ 2368 w 3457"/>
                <a:gd name="T7" fmla="*/ 3132 h 3473"/>
                <a:gd name="T8" fmla="*/ 3089 w 3457"/>
                <a:gd name="T9" fmla="*/ 2415 h 3473"/>
                <a:gd name="T10" fmla="*/ 1512 w 3457"/>
                <a:gd name="T11" fmla="*/ 1954 h 3473"/>
                <a:gd name="T12" fmla="*/ 648 w 3457"/>
                <a:gd name="T13" fmla="*/ 1954 h 3473"/>
                <a:gd name="T14" fmla="*/ 3154 w 3457"/>
                <a:gd name="T15" fmla="*/ 1747 h 3473"/>
                <a:gd name="T16" fmla="*/ 3241 w 3457"/>
                <a:gd name="T17" fmla="*/ 1800 h 3473"/>
                <a:gd name="T18" fmla="*/ 3434 w 3457"/>
                <a:gd name="T19" fmla="*/ 2010 h 3473"/>
                <a:gd name="T20" fmla="*/ 3457 w 3457"/>
                <a:gd name="T21" fmla="*/ 2107 h 3473"/>
                <a:gd name="T22" fmla="*/ 3434 w 3457"/>
                <a:gd name="T23" fmla="*/ 2204 h 3473"/>
                <a:gd name="T24" fmla="*/ 2466 w 3457"/>
                <a:gd name="T25" fmla="*/ 3193 h 3473"/>
                <a:gd name="T26" fmla="*/ 2426 w 3457"/>
                <a:gd name="T27" fmla="*/ 3224 h 3473"/>
                <a:gd name="T28" fmla="*/ 2365 w 3457"/>
                <a:gd name="T29" fmla="*/ 3265 h 3473"/>
                <a:gd name="T30" fmla="*/ 2298 w 3457"/>
                <a:gd name="T31" fmla="*/ 3308 h 3473"/>
                <a:gd name="T32" fmla="*/ 2240 w 3457"/>
                <a:gd name="T33" fmla="*/ 3343 h 3473"/>
                <a:gd name="T34" fmla="*/ 2208 w 3457"/>
                <a:gd name="T35" fmla="*/ 3363 h 3473"/>
                <a:gd name="T36" fmla="*/ 1836 w 3457"/>
                <a:gd name="T37" fmla="*/ 2994 h 3473"/>
                <a:gd name="T38" fmla="*/ 1854 w 3457"/>
                <a:gd name="T39" fmla="*/ 2941 h 3473"/>
                <a:gd name="T40" fmla="*/ 1898 w 3457"/>
                <a:gd name="T41" fmla="*/ 2870 h 3473"/>
                <a:gd name="T42" fmla="*/ 1950 w 3457"/>
                <a:gd name="T43" fmla="*/ 2799 h 3473"/>
                <a:gd name="T44" fmla="*/ 1997 w 3457"/>
                <a:gd name="T45" fmla="*/ 2744 h 3473"/>
                <a:gd name="T46" fmla="*/ 2962 w 3457"/>
                <a:gd name="T47" fmla="*/ 1778 h 3473"/>
                <a:gd name="T48" fmla="*/ 3055 w 3457"/>
                <a:gd name="T49" fmla="*/ 1739 h 3473"/>
                <a:gd name="T50" fmla="*/ 2377 w 3457"/>
                <a:gd name="T51" fmla="*/ 1520 h 3473"/>
                <a:gd name="T52" fmla="*/ 648 w 3457"/>
                <a:gd name="T53" fmla="*/ 1520 h 3473"/>
                <a:gd name="T54" fmla="*/ 2377 w 3457"/>
                <a:gd name="T55" fmla="*/ 1302 h 3473"/>
                <a:gd name="T56" fmla="*/ 648 w 3457"/>
                <a:gd name="T57" fmla="*/ 651 h 3473"/>
                <a:gd name="T58" fmla="*/ 648 w 3457"/>
                <a:gd name="T59" fmla="*/ 868 h 3473"/>
                <a:gd name="T60" fmla="*/ 2593 w 3457"/>
                <a:gd name="T61" fmla="*/ 0 h 3473"/>
                <a:gd name="T62" fmla="*/ 2749 w 3457"/>
                <a:gd name="T63" fmla="*/ 29 h 3473"/>
                <a:gd name="T64" fmla="*/ 2880 w 3457"/>
                <a:gd name="T65" fmla="*/ 110 h 3473"/>
                <a:gd name="T66" fmla="*/ 2974 w 3457"/>
                <a:gd name="T67" fmla="*/ 230 h 3473"/>
                <a:gd name="T68" fmla="*/ 3022 w 3457"/>
                <a:gd name="T69" fmla="*/ 380 h 3473"/>
                <a:gd name="T70" fmla="*/ 2809 w 3457"/>
                <a:gd name="T71" fmla="*/ 1710 h 3473"/>
                <a:gd name="T72" fmla="*/ 2797 w 3457"/>
                <a:gd name="T73" fmla="*/ 366 h 3473"/>
                <a:gd name="T74" fmla="*/ 2745 w 3457"/>
                <a:gd name="T75" fmla="*/ 281 h 3473"/>
                <a:gd name="T76" fmla="*/ 2661 w 3457"/>
                <a:gd name="T77" fmla="*/ 228 h 3473"/>
                <a:gd name="T78" fmla="*/ 432 w 3457"/>
                <a:gd name="T79" fmla="*/ 217 h 3473"/>
                <a:gd name="T80" fmla="*/ 333 w 3457"/>
                <a:gd name="T81" fmla="*/ 242 h 3473"/>
                <a:gd name="T82" fmla="*/ 257 w 3457"/>
                <a:gd name="T83" fmla="*/ 306 h 3473"/>
                <a:gd name="T84" fmla="*/ 219 w 3457"/>
                <a:gd name="T85" fmla="*/ 399 h 3473"/>
                <a:gd name="T86" fmla="*/ 219 w 3457"/>
                <a:gd name="T87" fmla="*/ 3074 h 3473"/>
                <a:gd name="T88" fmla="*/ 257 w 3457"/>
                <a:gd name="T89" fmla="*/ 3167 h 3473"/>
                <a:gd name="T90" fmla="*/ 333 w 3457"/>
                <a:gd name="T91" fmla="*/ 3232 h 3473"/>
                <a:gd name="T92" fmla="*/ 432 w 3457"/>
                <a:gd name="T93" fmla="*/ 3256 h 3473"/>
                <a:gd name="T94" fmla="*/ 432 w 3457"/>
                <a:gd name="T95" fmla="*/ 3473 h 3473"/>
                <a:gd name="T96" fmla="*/ 276 w 3457"/>
                <a:gd name="T97" fmla="*/ 3444 h 3473"/>
                <a:gd name="T98" fmla="*/ 145 w 3457"/>
                <a:gd name="T99" fmla="*/ 3364 h 3473"/>
                <a:gd name="T100" fmla="*/ 50 w 3457"/>
                <a:gd name="T101" fmla="*/ 3243 h 3473"/>
                <a:gd name="T102" fmla="*/ 3 w 3457"/>
                <a:gd name="T103" fmla="*/ 3093 h 3473"/>
                <a:gd name="T104" fmla="*/ 3 w 3457"/>
                <a:gd name="T105" fmla="*/ 380 h 3473"/>
                <a:gd name="T106" fmla="*/ 50 w 3457"/>
                <a:gd name="T107" fmla="*/ 230 h 3473"/>
                <a:gd name="T108" fmla="*/ 145 w 3457"/>
                <a:gd name="T109" fmla="*/ 110 h 3473"/>
                <a:gd name="T110" fmla="*/ 276 w 3457"/>
                <a:gd name="T111" fmla="*/ 29 h 3473"/>
                <a:gd name="T112" fmla="*/ 432 w 3457"/>
                <a:gd name="T113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7" h="3473">
                  <a:moveTo>
                    <a:pt x="2782" y="2107"/>
                  </a:moveTo>
                  <a:lnTo>
                    <a:pt x="2084" y="2809"/>
                  </a:lnTo>
                  <a:lnTo>
                    <a:pt x="2070" y="2823"/>
                  </a:lnTo>
                  <a:lnTo>
                    <a:pt x="2056" y="2841"/>
                  </a:lnTo>
                  <a:lnTo>
                    <a:pt x="2039" y="2861"/>
                  </a:lnTo>
                  <a:lnTo>
                    <a:pt x="2022" y="2884"/>
                  </a:lnTo>
                  <a:lnTo>
                    <a:pt x="2003" y="2907"/>
                  </a:lnTo>
                  <a:lnTo>
                    <a:pt x="2283" y="3189"/>
                  </a:lnTo>
                  <a:lnTo>
                    <a:pt x="2309" y="3172"/>
                  </a:lnTo>
                  <a:lnTo>
                    <a:pt x="2331" y="3158"/>
                  </a:lnTo>
                  <a:lnTo>
                    <a:pt x="2351" y="3145"/>
                  </a:lnTo>
                  <a:lnTo>
                    <a:pt x="2368" y="3132"/>
                  </a:lnTo>
                  <a:lnTo>
                    <a:pt x="2381" y="3122"/>
                  </a:lnTo>
                  <a:lnTo>
                    <a:pt x="2390" y="3116"/>
                  </a:lnTo>
                  <a:lnTo>
                    <a:pt x="3089" y="2415"/>
                  </a:lnTo>
                  <a:lnTo>
                    <a:pt x="2782" y="2107"/>
                  </a:lnTo>
                  <a:close/>
                  <a:moveTo>
                    <a:pt x="648" y="1954"/>
                  </a:moveTo>
                  <a:lnTo>
                    <a:pt x="1512" y="1954"/>
                  </a:lnTo>
                  <a:lnTo>
                    <a:pt x="1512" y="2171"/>
                  </a:lnTo>
                  <a:lnTo>
                    <a:pt x="648" y="2171"/>
                  </a:lnTo>
                  <a:lnTo>
                    <a:pt x="648" y="1954"/>
                  </a:lnTo>
                  <a:close/>
                  <a:moveTo>
                    <a:pt x="3089" y="1737"/>
                  </a:moveTo>
                  <a:lnTo>
                    <a:pt x="3122" y="1739"/>
                  </a:lnTo>
                  <a:lnTo>
                    <a:pt x="3154" y="1747"/>
                  </a:lnTo>
                  <a:lnTo>
                    <a:pt x="3184" y="1760"/>
                  </a:lnTo>
                  <a:lnTo>
                    <a:pt x="3214" y="1778"/>
                  </a:lnTo>
                  <a:lnTo>
                    <a:pt x="3241" y="1800"/>
                  </a:lnTo>
                  <a:lnTo>
                    <a:pt x="3394" y="1954"/>
                  </a:lnTo>
                  <a:lnTo>
                    <a:pt x="3416" y="1981"/>
                  </a:lnTo>
                  <a:lnTo>
                    <a:pt x="3434" y="2010"/>
                  </a:lnTo>
                  <a:lnTo>
                    <a:pt x="3447" y="2042"/>
                  </a:lnTo>
                  <a:lnTo>
                    <a:pt x="3455" y="2074"/>
                  </a:lnTo>
                  <a:lnTo>
                    <a:pt x="3457" y="2107"/>
                  </a:lnTo>
                  <a:lnTo>
                    <a:pt x="3455" y="2140"/>
                  </a:lnTo>
                  <a:lnTo>
                    <a:pt x="3447" y="2173"/>
                  </a:lnTo>
                  <a:lnTo>
                    <a:pt x="3434" y="2204"/>
                  </a:lnTo>
                  <a:lnTo>
                    <a:pt x="3416" y="2234"/>
                  </a:lnTo>
                  <a:lnTo>
                    <a:pt x="3394" y="2261"/>
                  </a:lnTo>
                  <a:lnTo>
                    <a:pt x="2466" y="3193"/>
                  </a:lnTo>
                  <a:lnTo>
                    <a:pt x="2457" y="3201"/>
                  </a:lnTo>
                  <a:lnTo>
                    <a:pt x="2443" y="3212"/>
                  </a:lnTo>
                  <a:lnTo>
                    <a:pt x="2426" y="3224"/>
                  </a:lnTo>
                  <a:lnTo>
                    <a:pt x="2408" y="3238"/>
                  </a:lnTo>
                  <a:lnTo>
                    <a:pt x="2386" y="3252"/>
                  </a:lnTo>
                  <a:lnTo>
                    <a:pt x="2365" y="3265"/>
                  </a:lnTo>
                  <a:lnTo>
                    <a:pt x="2343" y="3280"/>
                  </a:lnTo>
                  <a:lnTo>
                    <a:pt x="2319" y="3294"/>
                  </a:lnTo>
                  <a:lnTo>
                    <a:pt x="2298" y="3308"/>
                  </a:lnTo>
                  <a:lnTo>
                    <a:pt x="2277" y="3321"/>
                  </a:lnTo>
                  <a:lnTo>
                    <a:pt x="2258" y="3333"/>
                  </a:lnTo>
                  <a:lnTo>
                    <a:pt x="2240" y="3343"/>
                  </a:lnTo>
                  <a:lnTo>
                    <a:pt x="2226" y="3352"/>
                  </a:lnTo>
                  <a:lnTo>
                    <a:pt x="2215" y="3358"/>
                  </a:lnTo>
                  <a:lnTo>
                    <a:pt x="2208" y="3363"/>
                  </a:lnTo>
                  <a:lnTo>
                    <a:pt x="2206" y="3365"/>
                  </a:lnTo>
                  <a:lnTo>
                    <a:pt x="1728" y="3473"/>
                  </a:lnTo>
                  <a:lnTo>
                    <a:pt x="1836" y="2994"/>
                  </a:lnTo>
                  <a:lnTo>
                    <a:pt x="1839" y="2979"/>
                  </a:lnTo>
                  <a:lnTo>
                    <a:pt x="1845" y="2962"/>
                  </a:lnTo>
                  <a:lnTo>
                    <a:pt x="1854" y="2941"/>
                  </a:lnTo>
                  <a:lnTo>
                    <a:pt x="1867" y="2918"/>
                  </a:lnTo>
                  <a:lnTo>
                    <a:pt x="1881" y="2895"/>
                  </a:lnTo>
                  <a:lnTo>
                    <a:pt x="1898" y="2870"/>
                  </a:lnTo>
                  <a:lnTo>
                    <a:pt x="1915" y="2845"/>
                  </a:lnTo>
                  <a:lnTo>
                    <a:pt x="1933" y="2822"/>
                  </a:lnTo>
                  <a:lnTo>
                    <a:pt x="1950" y="2799"/>
                  </a:lnTo>
                  <a:lnTo>
                    <a:pt x="1967" y="2778"/>
                  </a:lnTo>
                  <a:lnTo>
                    <a:pt x="1983" y="2760"/>
                  </a:lnTo>
                  <a:lnTo>
                    <a:pt x="1997" y="2744"/>
                  </a:lnTo>
                  <a:lnTo>
                    <a:pt x="2008" y="2732"/>
                  </a:lnTo>
                  <a:lnTo>
                    <a:pt x="2935" y="1800"/>
                  </a:lnTo>
                  <a:lnTo>
                    <a:pt x="2962" y="1778"/>
                  </a:lnTo>
                  <a:lnTo>
                    <a:pt x="2992" y="1760"/>
                  </a:lnTo>
                  <a:lnTo>
                    <a:pt x="3023" y="1747"/>
                  </a:lnTo>
                  <a:lnTo>
                    <a:pt x="3055" y="1739"/>
                  </a:lnTo>
                  <a:lnTo>
                    <a:pt x="3089" y="1737"/>
                  </a:lnTo>
                  <a:close/>
                  <a:moveTo>
                    <a:pt x="648" y="1520"/>
                  </a:moveTo>
                  <a:lnTo>
                    <a:pt x="2377" y="1520"/>
                  </a:lnTo>
                  <a:lnTo>
                    <a:pt x="2377" y="1737"/>
                  </a:lnTo>
                  <a:lnTo>
                    <a:pt x="648" y="1737"/>
                  </a:lnTo>
                  <a:lnTo>
                    <a:pt x="648" y="1520"/>
                  </a:lnTo>
                  <a:close/>
                  <a:moveTo>
                    <a:pt x="648" y="1085"/>
                  </a:moveTo>
                  <a:lnTo>
                    <a:pt x="2377" y="1085"/>
                  </a:lnTo>
                  <a:lnTo>
                    <a:pt x="2377" y="1302"/>
                  </a:lnTo>
                  <a:lnTo>
                    <a:pt x="648" y="1302"/>
                  </a:lnTo>
                  <a:lnTo>
                    <a:pt x="648" y="1085"/>
                  </a:lnTo>
                  <a:close/>
                  <a:moveTo>
                    <a:pt x="648" y="651"/>
                  </a:moveTo>
                  <a:lnTo>
                    <a:pt x="2377" y="651"/>
                  </a:lnTo>
                  <a:lnTo>
                    <a:pt x="2377" y="868"/>
                  </a:lnTo>
                  <a:lnTo>
                    <a:pt x="648" y="868"/>
                  </a:lnTo>
                  <a:lnTo>
                    <a:pt x="648" y="651"/>
                  </a:lnTo>
                  <a:close/>
                  <a:moveTo>
                    <a:pt x="432" y="0"/>
                  </a:moveTo>
                  <a:lnTo>
                    <a:pt x="2593" y="0"/>
                  </a:lnTo>
                  <a:lnTo>
                    <a:pt x="2647" y="4"/>
                  </a:lnTo>
                  <a:lnTo>
                    <a:pt x="2699" y="13"/>
                  </a:lnTo>
                  <a:lnTo>
                    <a:pt x="2749" y="29"/>
                  </a:lnTo>
                  <a:lnTo>
                    <a:pt x="2796" y="52"/>
                  </a:lnTo>
                  <a:lnTo>
                    <a:pt x="2840" y="78"/>
                  </a:lnTo>
                  <a:lnTo>
                    <a:pt x="2880" y="110"/>
                  </a:lnTo>
                  <a:lnTo>
                    <a:pt x="2915" y="146"/>
                  </a:lnTo>
                  <a:lnTo>
                    <a:pt x="2947" y="186"/>
                  </a:lnTo>
                  <a:lnTo>
                    <a:pt x="2974" y="230"/>
                  </a:lnTo>
                  <a:lnTo>
                    <a:pt x="2996" y="277"/>
                  </a:lnTo>
                  <a:lnTo>
                    <a:pt x="3012" y="327"/>
                  </a:lnTo>
                  <a:lnTo>
                    <a:pt x="3022" y="380"/>
                  </a:lnTo>
                  <a:lnTo>
                    <a:pt x="3025" y="434"/>
                  </a:lnTo>
                  <a:lnTo>
                    <a:pt x="3025" y="1493"/>
                  </a:lnTo>
                  <a:lnTo>
                    <a:pt x="2809" y="1710"/>
                  </a:lnTo>
                  <a:lnTo>
                    <a:pt x="2809" y="434"/>
                  </a:lnTo>
                  <a:lnTo>
                    <a:pt x="2806" y="399"/>
                  </a:lnTo>
                  <a:lnTo>
                    <a:pt x="2797" y="366"/>
                  </a:lnTo>
                  <a:lnTo>
                    <a:pt x="2784" y="335"/>
                  </a:lnTo>
                  <a:lnTo>
                    <a:pt x="2767" y="306"/>
                  </a:lnTo>
                  <a:lnTo>
                    <a:pt x="2745" y="281"/>
                  </a:lnTo>
                  <a:lnTo>
                    <a:pt x="2721" y="259"/>
                  </a:lnTo>
                  <a:lnTo>
                    <a:pt x="2692" y="242"/>
                  </a:lnTo>
                  <a:lnTo>
                    <a:pt x="2661" y="228"/>
                  </a:lnTo>
                  <a:lnTo>
                    <a:pt x="2628" y="220"/>
                  </a:lnTo>
                  <a:lnTo>
                    <a:pt x="2593" y="217"/>
                  </a:lnTo>
                  <a:lnTo>
                    <a:pt x="432" y="217"/>
                  </a:lnTo>
                  <a:lnTo>
                    <a:pt x="397" y="220"/>
                  </a:lnTo>
                  <a:lnTo>
                    <a:pt x="364" y="228"/>
                  </a:lnTo>
                  <a:lnTo>
                    <a:pt x="333" y="242"/>
                  </a:lnTo>
                  <a:lnTo>
                    <a:pt x="304" y="259"/>
                  </a:lnTo>
                  <a:lnTo>
                    <a:pt x="279" y="281"/>
                  </a:lnTo>
                  <a:lnTo>
                    <a:pt x="257" y="306"/>
                  </a:lnTo>
                  <a:lnTo>
                    <a:pt x="240" y="335"/>
                  </a:lnTo>
                  <a:lnTo>
                    <a:pt x="227" y="366"/>
                  </a:lnTo>
                  <a:lnTo>
                    <a:pt x="219" y="399"/>
                  </a:lnTo>
                  <a:lnTo>
                    <a:pt x="216" y="434"/>
                  </a:lnTo>
                  <a:lnTo>
                    <a:pt x="216" y="3039"/>
                  </a:lnTo>
                  <a:lnTo>
                    <a:pt x="219" y="3074"/>
                  </a:lnTo>
                  <a:lnTo>
                    <a:pt x="227" y="3107"/>
                  </a:lnTo>
                  <a:lnTo>
                    <a:pt x="240" y="3138"/>
                  </a:lnTo>
                  <a:lnTo>
                    <a:pt x="257" y="3167"/>
                  </a:lnTo>
                  <a:lnTo>
                    <a:pt x="279" y="3193"/>
                  </a:lnTo>
                  <a:lnTo>
                    <a:pt x="304" y="3214"/>
                  </a:lnTo>
                  <a:lnTo>
                    <a:pt x="333" y="3232"/>
                  </a:lnTo>
                  <a:lnTo>
                    <a:pt x="364" y="3245"/>
                  </a:lnTo>
                  <a:lnTo>
                    <a:pt x="397" y="3254"/>
                  </a:lnTo>
                  <a:lnTo>
                    <a:pt x="432" y="3256"/>
                  </a:lnTo>
                  <a:lnTo>
                    <a:pt x="1620" y="3256"/>
                  </a:lnTo>
                  <a:lnTo>
                    <a:pt x="1620" y="3473"/>
                  </a:lnTo>
                  <a:lnTo>
                    <a:pt x="432" y="3473"/>
                  </a:lnTo>
                  <a:lnTo>
                    <a:pt x="378" y="3470"/>
                  </a:lnTo>
                  <a:lnTo>
                    <a:pt x="326" y="3460"/>
                  </a:lnTo>
                  <a:lnTo>
                    <a:pt x="276" y="3444"/>
                  </a:lnTo>
                  <a:lnTo>
                    <a:pt x="229" y="3423"/>
                  </a:lnTo>
                  <a:lnTo>
                    <a:pt x="185" y="3395"/>
                  </a:lnTo>
                  <a:lnTo>
                    <a:pt x="145" y="3364"/>
                  </a:lnTo>
                  <a:lnTo>
                    <a:pt x="109" y="3327"/>
                  </a:lnTo>
                  <a:lnTo>
                    <a:pt x="78" y="3287"/>
                  </a:lnTo>
                  <a:lnTo>
                    <a:pt x="50" y="3243"/>
                  </a:lnTo>
                  <a:lnTo>
                    <a:pt x="29" y="3196"/>
                  </a:lnTo>
                  <a:lnTo>
                    <a:pt x="13" y="3146"/>
                  </a:lnTo>
                  <a:lnTo>
                    <a:pt x="3" y="3093"/>
                  </a:lnTo>
                  <a:lnTo>
                    <a:pt x="0" y="303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29" y="277"/>
                  </a:lnTo>
                  <a:lnTo>
                    <a:pt x="50" y="230"/>
                  </a:lnTo>
                  <a:lnTo>
                    <a:pt x="78" y="186"/>
                  </a:lnTo>
                  <a:lnTo>
                    <a:pt x="109" y="146"/>
                  </a:lnTo>
                  <a:lnTo>
                    <a:pt x="145" y="110"/>
                  </a:lnTo>
                  <a:lnTo>
                    <a:pt x="185" y="78"/>
                  </a:lnTo>
                  <a:lnTo>
                    <a:pt x="229" y="52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85D7C9E-A99B-9C42-A22C-663CB2AD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46" y="1520617"/>
            <a:ext cx="667588" cy="6675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D7A9371-1765-6847-94DD-EA6C0979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80" y="2213606"/>
            <a:ext cx="668978" cy="6689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11667A-0D75-3241-8EBC-BA6C95F4DBAF}"/>
              </a:ext>
            </a:extLst>
          </p:cNvPr>
          <p:cNvPicPr>
            <a:picLocks noChangeAspect="1"/>
          </p:cNvPicPr>
          <p:nvPr/>
        </p:nvPicPr>
        <p:blipFill>
          <a:blip r:embed="rId6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47" y="2718989"/>
            <a:ext cx="817104" cy="817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32782B-560F-543A-0AD1-BB3ECFD6F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99" y="4128381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C1C90C-7081-6644-5062-11E0F61643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1" y="4790123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92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3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7010499" y="23568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0048" y="12422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7281" y="1445306"/>
            <a:ext cx="247316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Introdução da Pesquisa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10499" y="3662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20048" y="2547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7281" y="2501847"/>
            <a:ext cx="295444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Fundamentação Teórica e Mapeamento Sistemático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010499" y="496801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20048" y="385335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47281" y="3989785"/>
            <a:ext cx="273210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Avaliação do Modelo de Maturidade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99259" y="3027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46168" y="1912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899259" y="43380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46168" y="32234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99259" y="564873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6168" y="453407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7099" y="2493061"/>
            <a:ext cx="292890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Design da Pesquisa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8487" y="3423731"/>
            <a:ext cx="29062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Construção do Modelo de Maturidade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1521" y="4852696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Conclusões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0342637">
            <a:off x="5329826" y="1739880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257363" flipV="1">
            <a:off x="5329826" y="239281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rot="20342637">
            <a:off x="5329825" y="3043674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257363" flipV="1">
            <a:off x="5329825" y="3684965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20342637">
            <a:off x="5329824" y="4347468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22964" y="1949488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10800000" flipV="1">
            <a:off x="6427962" y="390300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 rot="10800000" flipV="1">
            <a:off x="6427963" y="2610852"/>
            <a:ext cx="1090878" cy="1090878"/>
          </a:xfrm>
          <a:prstGeom prst="ellipse">
            <a:avLst/>
          </a:prstGeom>
          <a:solidFill>
            <a:srgbClr val="E35A34">
              <a:alpha val="99000"/>
            </a:srgbClr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27963" y="1296500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722962" y="455707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722963" y="3253282"/>
            <a:ext cx="1090878" cy="1090878"/>
            <a:chOff x="4722963" y="3253282"/>
            <a:chExt cx="1090878" cy="1090878"/>
          </a:xfrm>
        </p:grpSpPr>
        <p:sp>
          <p:nvSpPr>
            <p:cNvPr id="18" name="Oval 17"/>
            <p:cNvSpPr/>
            <p:nvPr/>
          </p:nvSpPr>
          <p:spPr>
            <a:xfrm>
              <a:off x="4722963" y="3253282"/>
              <a:ext cx="1090878" cy="1090878"/>
            </a:xfrm>
            <a:prstGeom prst="ellipse">
              <a:avLst/>
            </a:prstGeom>
            <a:solidFill>
              <a:srgbClr val="A5A5A5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 43"/>
            <p:cNvSpPr>
              <a:spLocks noChangeAspect="1" noEditPoints="1"/>
            </p:cNvSpPr>
            <p:nvPr/>
          </p:nvSpPr>
          <p:spPr bwMode="auto">
            <a:xfrm>
              <a:off x="4984529" y="3504664"/>
              <a:ext cx="645014" cy="648000"/>
            </a:xfrm>
            <a:custGeom>
              <a:avLst/>
              <a:gdLst>
                <a:gd name="T0" fmla="*/ 2070 w 3457"/>
                <a:gd name="T1" fmla="*/ 2823 h 3473"/>
                <a:gd name="T2" fmla="*/ 2022 w 3457"/>
                <a:gd name="T3" fmla="*/ 2884 h 3473"/>
                <a:gd name="T4" fmla="*/ 2309 w 3457"/>
                <a:gd name="T5" fmla="*/ 3172 h 3473"/>
                <a:gd name="T6" fmla="*/ 2368 w 3457"/>
                <a:gd name="T7" fmla="*/ 3132 h 3473"/>
                <a:gd name="T8" fmla="*/ 3089 w 3457"/>
                <a:gd name="T9" fmla="*/ 2415 h 3473"/>
                <a:gd name="T10" fmla="*/ 1512 w 3457"/>
                <a:gd name="T11" fmla="*/ 1954 h 3473"/>
                <a:gd name="T12" fmla="*/ 648 w 3457"/>
                <a:gd name="T13" fmla="*/ 1954 h 3473"/>
                <a:gd name="T14" fmla="*/ 3154 w 3457"/>
                <a:gd name="T15" fmla="*/ 1747 h 3473"/>
                <a:gd name="T16" fmla="*/ 3241 w 3457"/>
                <a:gd name="T17" fmla="*/ 1800 h 3473"/>
                <a:gd name="T18" fmla="*/ 3434 w 3457"/>
                <a:gd name="T19" fmla="*/ 2010 h 3473"/>
                <a:gd name="T20" fmla="*/ 3457 w 3457"/>
                <a:gd name="T21" fmla="*/ 2107 h 3473"/>
                <a:gd name="T22" fmla="*/ 3434 w 3457"/>
                <a:gd name="T23" fmla="*/ 2204 h 3473"/>
                <a:gd name="T24" fmla="*/ 2466 w 3457"/>
                <a:gd name="T25" fmla="*/ 3193 h 3473"/>
                <a:gd name="T26" fmla="*/ 2426 w 3457"/>
                <a:gd name="T27" fmla="*/ 3224 h 3473"/>
                <a:gd name="T28" fmla="*/ 2365 w 3457"/>
                <a:gd name="T29" fmla="*/ 3265 h 3473"/>
                <a:gd name="T30" fmla="*/ 2298 w 3457"/>
                <a:gd name="T31" fmla="*/ 3308 h 3473"/>
                <a:gd name="T32" fmla="*/ 2240 w 3457"/>
                <a:gd name="T33" fmla="*/ 3343 h 3473"/>
                <a:gd name="T34" fmla="*/ 2208 w 3457"/>
                <a:gd name="T35" fmla="*/ 3363 h 3473"/>
                <a:gd name="T36" fmla="*/ 1836 w 3457"/>
                <a:gd name="T37" fmla="*/ 2994 h 3473"/>
                <a:gd name="T38" fmla="*/ 1854 w 3457"/>
                <a:gd name="T39" fmla="*/ 2941 h 3473"/>
                <a:gd name="T40" fmla="*/ 1898 w 3457"/>
                <a:gd name="T41" fmla="*/ 2870 h 3473"/>
                <a:gd name="T42" fmla="*/ 1950 w 3457"/>
                <a:gd name="T43" fmla="*/ 2799 h 3473"/>
                <a:gd name="T44" fmla="*/ 1997 w 3457"/>
                <a:gd name="T45" fmla="*/ 2744 h 3473"/>
                <a:gd name="T46" fmla="*/ 2962 w 3457"/>
                <a:gd name="T47" fmla="*/ 1778 h 3473"/>
                <a:gd name="T48" fmla="*/ 3055 w 3457"/>
                <a:gd name="T49" fmla="*/ 1739 h 3473"/>
                <a:gd name="T50" fmla="*/ 2377 w 3457"/>
                <a:gd name="T51" fmla="*/ 1520 h 3473"/>
                <a:gd name="T52" fmla="*/ 648 w 3457"/>
                <a:gd name="T53" fmla="*/ 1520 h 3473"/>
                <a:gd name="T54" fmla="*/ 2377 w 3457"/>
                <a:gd name="T55" fmla="*/ 1302 h 3473"/>
                <a:gd name="T56" fmla="*/ 648 w 3457"/>
                <a:gd name="T57" fmla="*/ 651 h 3473"/>
                <a:gd name="T58" fmla="*/ 648 w 3457"/>
                <a:gd name="T59" fmla="*/ 868 h 3473"/>
                <a:gd name="T60" fmla="*/ 2593 w 3457"/>
                <a:gd name="T61" fmla="*/ 0 h 3473"/>
                <a:gd name="T62" fmla="*/ 2749 w 3457"/>
                <a:gd name="T63" fmla="*/ 29 h 3473"/>
                <a:gd name="T64" fmla="*/ 2880 w 3457"/>
                <a:gd name="T65" fmla="*/ 110 h 3473"/>
                <a:gd name="T66" fmla="*/ 2974 w 3457"/>
                <a:gd name="T67" fmla="*/ 230 h 3473"/>
                <a:gd name="T68" fmla="*/ 3022 w 3457"/>
                <a:gd name="T69" fmla="*/ 380 h 3473"/>
                <a:gd name="T70" fmla="*/ 2809 w 3457"/>
                <a:gd name="T71" fmla="*/ 1710 h 3473"/>
                <a:gd name="T72" fmla="*/ 2797 w 3457"/>
                <a:gd name="T73" fmla="*/ 366 h 3473"/>
                <a:gd name="T74" fmla="*/ 2745 w 3457"/>
                <a:gd name="T75" fmla="*/ 281 h 3473"/>
                <a:gd name="T76" fmla="*/ 2661 w 3457"/>
                <a:gd name="T77" fmla="*/ 228 h 3473"/>
                <a:gd name="T78" fmla="*/ 432 w 3457"/>
                <a:gd name="T79" fmla="*/ 217 h 3473"/>
                <a:gd name="T80" fmla="*/ 333 w 3457"/>
                <a:gd name="T81" fmla="*/ 242 h 3473"/>
                <a:gd name="T82" fmla="*/ 257 w 3457"/>
                <a:gd name="T83" fmla="*/ 306 h 3473"/>
                <a:gd name="T84" fmla="*/ 219 w 3457"/>
                <a:gd name="T85" fmla="*/ 399 h 3473"/>
                <a:gd name="T86" fmla="*/ 219 w 3457"/>
                <a:gd name="T87" fmla="*/ 3074 h 3473"/>
                <a:gd name="T88" fmla="*/ 257 w 3457"/>
                <a:gd name="T89" fmla="*/ 3167 h 3473"/>
                <a:gd name="T90" fmla="*/ 333 w 3457"/>
                <a:gd name="T91" fmla="*/ 3232 h 3473"/>
                <a:gd name="T92" fmla="*/ 432 w 3457"/>
                <a:gd name="T93" fmla="*/ 3256 h 3473"/>
                <a:gd name="T94" fmla="*/ 432 w 3457"/>
                <a:gd name="T95" fmla="*/ 3473 h 3473"/>
                <a:gd name="T96" fmla="*/ 276 w 3457"/>
                <a:gd name="T97" fmla="*/ 3444 h 3473"/>
                <a:gd name="T98" fmla="*/ 145 w 3457"/>
                <a:gd name="T99" fmla="*/ 3364 h 3473"/>
                <a:gd name="T100" fmla="*/ 50 w 3457"/>
                <a:gd name="T101" fmla="*/ 3243 h 3473"/>
                <a:gd name="T102" fmla="*/ 3 w 3457"/>
                <a:gd name="T103" fmla="*/ 3093 h 3473"/>
                <a:gd name="T104" fmla="*/ 3 w 3457"/>
                <a:gd name="T105" fmla="*/ 380 h 3473"/>
                <a:gd name="T106" fmla="*/ 50 w 3457"/>
                <a:gd name="T107" fmla="*/ 230 h 3473"/>
                <a:gd name="T108" fmla="*/ 145 w 3457"/>
                <a:gd name="T109" fmla="*/ 110 h 3473"/>
                <a:gd name="T110" fmla="*/ 276 w 3457"/>
                <a:gd name="T111" fmla="*/ 29 h 3473"/>
                <a:gd name="T112" fmla="*/ 432 w 3457"/>
                <a:gd name="T113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7" h="3473">
                  <a:moveTo>
                    <a:pt x="2782" y="2107"/>
                  </a:moveTo>
                  <a:lnTo>
                    <a:pt x="2084" y="2809"/>
                  </a:lnTo>
                  <a:lnTo>
                    <a:pt x="2070" y="2823"/>
                  </a:lnTo>
                  <a:lnTo>
                    <a:pt x="2056" y="2841"/>
                  </a:lnTo>
                  <a:lnTo>
                    <a:pt x="2039" y="2861"/>
                  </a:lnTo>
                  <a:lnTo>
                    <a:pt x="2022" y="2884"/>
                  </a:lnTo>
                  <a:lnTo>
                    <a:pt x="2003" y="2907"/>
                  </a:lnTo>
                  <a:lnTo>
                    <a:pt x="2283" y="3189"/>
                  </a:lnTo>
                  <a:lnTo>
                    <a:pt x="2309" y="3172"/>
                  </a:lnTo>
                  <a:lnTo>
                    <a:pt x="2331" y="3158"/>
                  </a:lnTo>
                  <a:lnTo>
                    <a:pt x="2351" y="3145"/>
                  </a:lnTo>
                  <a:lnTo>
                    <a:pt x="2368" y="3132"/>
                  </a:lnTo>
                  <a:lnTo>
                    <a:pt x="2381" y="3122"/>
                  </a:lnTo>
                  <a:lnTo>
                    <a:pt x="2390" y="3116"/>
                  </a:lnTo>
                  <a:lnTo>
                    <a:pt x="3089" y="2415"/>
                  </a:lnTo>
                  <a:lnTo>
                    <a:pt x="2782" y="2107"/>
                  </a:lnTo>
                  <a:close/>
                  <a:moveTo>
                    <a:pt x="648" y="1954"/>
                  </a:moveTo>
                  <a:lnTo>
                    <a:pt x="1512" y="1954"/>
                  </a:lnTo>
                  <a:lnTo>
                    <a:pt x="1512" y="2171"/>
                  </a:lnTo>
                  <a:lnTo>
                    <a:pt x="648" y="2171"/>
                  </a:lnTo>
                  <a:lnTo>
                    <a:pt x="648" y="1954"/>
                  </a:lnTo>
                  <a:close/>
                  <a:moveTo>
                    <a:pt x="3089" y="1737"/>
                  </a:moveTo>
                  <a:lnTo>
                    <a:pt x="3122" y="1739"/>
                  </a:lnTo>
                  <a:lnTo>
                    <a:pt x="3154" y="1747"/>
                  </a:lnTo>
                  <a:lnTo>
                    <a:pt x="3184" y="1760"/>
                  </a:lnTo>
                  <a:lnTo>
                    <a:pt x="3214" y="1778"/>
                  </a:lnTo>
                  <a:lnTo>
                    <a:pt x="3241" y="1800"/>
                  </a:lnTo>
                  <a:lnTo>
                    <a:pt x="3394" y="1954"/>
                  </a:lnTo>
                  <a:lnTo>
                    <a:pt x="3416" y="1981"/>
                  </a:lnTo>
                  <a:lnTo>
                    <a:pt x="3434" y="2010"/>
                  </a:lnTo>
                  <a:lnTo>
                    <a:pt x="3447" y="2042"/>
                  </a:lnTo>
                  <a:lnTo>
                    <a:pt x="3455" y="2074"/>
                  </a:lnTo>
                  <a:lnTo>
                    <a:pt x="3457" y="2107"/>
                  </a:lnTo>
                  <a:lnTo>
                    <a:pt x="3455" y="2140"/>
                  </a:lnTo>
                  <a:lnTo>
                    <a:pt x="3447" y="2173"/>
                  </a:lnTo>
                  <a:lnTo>
                    <a:pt x="3434" y="2204"/>
                  </a:lnTo>
                  <a:lnTo>
                    <a:pt x="3416" y="2234"/>
                  </a:lnTo>
                  <a:lnTo>
                    <a:pt x="3394" y="2261"/>
                  </a:lnTo>
                  <a:lnTo>
                    <a:pt x="2466" y="3193"/>
                  </a:lnTo>
                  <a:lnTo>
                    <a:pt x="2457" y="3201"/>
                  </a:lnTo>
                  <a:lnTo>
                    <a:pt x="2443" y="3212"/>
                  </a:lnTo>
                  <a:lnTo>
                    <a:pt x="2426" y="3224"/>
                  </a:lnTo>
                  <a:lnTo>
                    <a:pt x="2408" y="3238"/>
                  </a:lnTo>
                  <a:lnTo>
                    <a:pt x="2386" y="3252"/>
                  </a:lnTo>
                  <a:lnTo>
                    <a:pt x="2365" y="3265"/>
                  </a:lnTo>
                  <a:lnTo>
                    <a:pt x="2343" y="3280"/>
                  </a:lnTo>
                  <a:lnTo>
                    <a:pt x="2319" y="3294"/>
                  </a:lnTo>
                  <a:lnTo>
                    <a:pt x="2298" y="3308"/>
                  </a:lnTo>
                  <a:lnTo>
                    <a:pt x="2277" y="3321"/>
                  </a:lnTo>
                  <a:lnTo>
                    <a:pt x="2258" y="3333"/>
                  </a:lnTo>
                  <a:lnTo>
                    <a:pt x="2240" y="3343"/>
                  </a:lnTo>
                  <a:lnTo>
                    <a:pt x="2226" y="3352"/>
                  </a:lnTo>
                  <a:lnTo>
                    <a:pt x="2215" y="3358"/>
                  </a:lnTo>
                  <a:lnTo>
                    <a:pt x="2208" y="3363"/>
                  </a:lnTo>
                  <a:lnTo>
                    <a:pt x="2206" y="3365"/>
                  </a:lnTo>
                  <a:lnTo>
                    <a:pt x="1728" y="3473"/>
                  </a:lnTo>
                  <a:lnTo>
                    <a:pt x="1836" y="2994"/>
                  </a:lnTo>
                  <a:lnTo>
                    <a:pt x="1839" y="2979"/>
                  </a:lnTo>
                  <a:lnTo>
                    <a:pt x="1845" y="2962"/>
                  </a:lnTo>
                  <a:lnTo>
                    <a:pt x="1854" y="2941"/>
                  </a:lnTo>
                  <a:lnTo>
                    <a:pt x="1867" y="2918"/>
                  </a:lnTo>
                  <a:lnTo>
                    <a:pt x="1881" y="2895"/>
                  </a:lnTo>
                  <a:lnTo>
                    <a:pt x="1898" y="2870"/>
                  </a:lnTo>
                  <a:lnTo>
                    <a:pt x="1915" y="2845"/>
                  </a:lnTo>
                  <a:lnTo>
                    <a:pt x="1933" y="2822"/>
                  </a:lnTo>
                  <a:lnTo>
                    <a:pt x="1950" y="2799"/>
                  </a:lnTo>
                  <a:lnTo>
                    <a:pt x="1967" y="2778"/>
                  </a:lnTo>
                  <a:lnTo>
                    <a:pt x="1983" y="2760"/>
                  </a:lnTo>
                  <a:lnTo>
                    <a:pt x="1997" y="2744"/>
                  </a:lnTo>
                  <a:lnTo>
                    <a:pt x="2008" y="2732"/>
                  </a:lnTo>
                  <a:lnTo>
                    <a:pt x="2935" y="1800"/>
                  </a:lnTo>
                  <a:lnTo>
                    <a:pt x="2962" y="1778"/>
                  </a:lnTo>
                  <a:lnTo>
                    <a:pt x="2992" y="1760"/>
                  </a:lnTo>
                  <a:lnTo>
                    <a:pt x="3023" y="1747"/>
                  </a:lnTo>
                  <a:lnTo>
                    <a:pt x="3055" y="1739"/>
                  </a:lnTo>
                  <a:lnTo>
                    <a:pt x="3089" y="1737"/>
                  </a:lnTo>
                  <a:close/>
                  <a:moveTo>
                    <a:pt x="648" y="1520"/>
                  </a:moveTo>
                  <a:lnTo>
                    <a:pt x="2377" y="1520"/>
                  </a:lnTo>
                  <a:lnTo>
                    <a:pt x="2377" y="1737"/>
                  </a:lnTo>
                  <a:lnTo>
                    <a:pt x="648" y="1737"/>
                  </a:lnTo>
                  <a:lnTo>
                    <a:pt x="648" y="1520"/>
                  </a:lnTo>
                  <a:close/>
                  <a:moveTo>
                    <a:pt x="648" y="1085"/>
                  </a:moveTo>
                  <a:lnTo>
                    <a:pt x="2377" y="1085"/>
                  </a:lnTo>
                  <a:lnTo>
                    <a:pt x="2377" y="1302"/>
                  </a:lnTo>
                  <a:lnTo>
                    <a:pt x="648" y="1302"/>
                  </a:lnTo>
                  <a:lnTo>
                    <a:pt x="648" y="1085"/>
                  </a:lnTo>
                  <a:close/>
                  <a:moveTo>
                    <a:pt x="648" y="651"/>
                  </a:moveTo>
                  <a:lnTo>
                    <a:pt x="2377" y="651"/>
                  </a:lnTo>
                  <a:lnTo>
                    <a:pt x="2377" y="868"/>
                  </a:lnTo>
                  <a:lnTo>
                    <a:pt x="648" y="868"/>
                  </a:lnTo>
                  <a:lnTo>
                    <a:pt x="648" y="651"/>
                  </a:lnTo>
                  <a:close/>
                  <a:moveTo>
                    <a:pt x="432" y="0"/>
                  </a:moveTo>
                  <a:lnTo>
                    <a:pt x="2593" y="0"/>
                  </a:lnTo>
                  <a:lnTo>
                    <a:pt x="2647" y="4"/>
                  </a:lnTo>
                  <a:lnTo>
                    <a:pt x="2699" y="13"/>
                  </a:lnTo>
                  <a:lnTo>
                    <a:pt x="2749" y="29"/>
                  </a:lnTo>
                  <a:lnTo>
                    <a:pt x="2796" y="52"/>
                  </a:lnTo>
                  <a:lnTo>
                    <a:pt x="2840" y="78"/>
                  </a:lnTo>
                  <a:lnTo>
                    <a:pt x="2880" y="110"/>
                  </a:lnTo>
                  <a:lnTo>
                    <a:pt x="2915" y="146"/>
                  </a:lnTo>
                  <a:lnTo>
                    <a:pt x="2947" y="186"/>
                  </a:lnTo>
                  <a:lnTo>
                    <a:pt x="2974" y="230"/>
                  </a:lnTo>
                  <a:lnTo>
                    <a:pt x="2996" y="277"/>
                  </a:lnTo>
                  <a:lnTo>
                    <a:pt x="3012" y="327"/>
                  </a:lnTo>
                  <a:lnTo>
                    <a:pt x="3022" y="380"/>
                  </a:lnTo>
                  <a:lnTo>
                    <a:pt x="3025" y="434"/>
                  </a:lnTo>
                  <a:lnTo>
                    <a:pt x="3025" y="1493"/>
                  </a:lnTo>
                  <a:lnTo>
                    <a:pt x="2809" y="1710"/>
                  </a:lnTo>
                  <a:lnTo>
                    <a:pt x="2809" y="434"/>
                  </a:lnTo>
                  <a:lnTo>
                    <a:pt x="2806" y="399"/>
                  </a:lnTo>
                  <a:lnTo>
                    <a:pt x="2797" y="366"/>
                  </a:lnTo>
                  <a:lnTo>
                    <a:pt x="2784" y="335"/>
                  </a:lnTo>
                  <a:lnTo>
                    <a:pt x="2767" y="306"/>
                  </a:lnTo>
                  <a:lnTo>
                    <a:pt x="2745" y="281"/>
                  </a:lnTo>
                  <a:lnTo>
                    <a:pt x="2721" y="259"/>
                  </a:lnTo>
                  <a:lnTo>
                    <a:pt x="2692" y="242"/>
                  </a:lnTo>
                  <a:lnTo>
                    <a:pt x="2661" y="228"/>
                  </a:lnTo>
                  <a:lnTo>
                    <a:pt x="2628" y="220"/>
                  </a:lnTo>
                  <a:lnTo>
                    <a:pt x="2593" y="217"/>
                  </a:lnTo>
                  <a:lnTo>
                    <a:pt x="432" y="217"/>
                  </a:lnTo>
                  <a:lnTo>
                    <a:pt x="397" y="220"/>
                  </a:lnTo>
                  <a:lnTo>
                    <a:pt x="364" y="228"/>
                  </a:lnTo>
                  <a:lnTo>
                    <a:pt x="333" y="242"/>
                  </a:lnTo>
                  <a:lnTo>
                    <a:pt x="304" y="259"/>
                  </a:lnTo>
                  <a:lnTo>
                    <a:pt x="279" y="281"/>
                  </a:lnTo>
                  <a:lnTo>
                    <a:pt x="257" y="306"/>
                  </a:lnTo>
                  <a:lnTo>
                    <a:pt x="240" y="335"/>
                  </a:lnTo>
                  <a:lnTo>
                    <a:pt x="227" y="366"/>
                  </a:lnTo>
                  <a:lnTo>
                    <a:pt x="219" y="399"/>
                  </a:lnTo>
                  <a:lnTo>
                    <a:pt x="216" y="434"/>
                  </a:lnTo>
                  <a:lnTo>
                    <a:pt x="216" y="3039"/>
                  </a:lnTo>
                  <a:lnTo>
                    <a:pt x="219" y="3074"/>
                  </a:lnTo>
                  <a:lnTo>
                    <a:pt x="227" y="3107"/>
                  </a:lnTo>
                  <a:lnTo>
                    <a:pt x="240" y="3138"/>
                  </a:lnTo>
                  <a:lnTo>
                    <a:pt x="257" y="3167"/>
                  </a:lnTo>
                  <a:lnTo>
                    <a:pt x="279" y="3193"/>
                  </a:lnTo>
                  <a:lnTo>
                    <a:pt x="304" y="3214"/>
                  </a:lnTo>
                  <a:lnTo>
                    <a:pt x="333" y="3232"/>
                  </a:lnTo>
                  <a:lnTo>
                    <a:pt x="364" y="3245"/>
                  </a:lnTo>
                  <a:lnTo>
                    <a:pt x="397" y="3254"/>
                  </a:lnTo>
                  <a:lnTo>
                    <a:pt x="432" y="3256"/>
                  </a:lnTo>
                  <a:lnTo>
                    <a:pt x="1620" y="3256"/>
                  </a:lnTo>
                  <a:lnTo>
                    <a:pt x="1620" y="3473"/>
                  </a:lnTo>
                  <a:lnTo>
                    <a:pt x="432" y="3473"/>
                  </a:lnTo>
                  <a:lnTo>
                    <a:pt x="378" y="3470"/>
                  </a:lnTo>
                  <a:lnTo>
                    <a:pt x="326" y="3460"/>
                  </a:lnTo>
                  <a:lnTo>
                    <a:pt x="276" y="3444"/>
                  </a:lnTo>
                  <a:lnTo>
                    <a:pt x="229" y="3423"/>
                  </a:lnTo>
                  <a:lnTo>
                    <a:pt x="185" y="3395"/>
                  </a:lnTo>
                  <a:lnTo>
                    <a:pt x="145" y="3364"/>
                  </a:lnTo>
                  <a:lnTo>
                    <a:pt x="109" y="3327"/>
                  </a:lnTo>
                  <a:lnTo>
                    <a:pt x="78" y="3287"/>
                  </a:lnTo>
                  <a:lnTo>
                    <a:pt x="50" y="3243"/>
                  </a:lnTo>
                  <a:lnTo>
                    <a:pt x="29" y="3196"/>
                  </a:lnTo>
                  <a:lnTo>
                    <a:pt x="13" y="3146"/>
                  </a:lnTo>
                  <a:lnTo>
                    <a:pt x="3" y="3093"/>
                  </a:lnTo>
                  <a:lnTo>
                    <a:pt x="0" y="303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29" y="277"/>
                  </a:lnTo>
                  <a:lnTo>
                    <a:pt x="50" y="230"/>
                  </a:lnTo>
                  <a:lnTo>
                    <a:pt x="78" y="186"/>
                  </a:lnTo>
                  <a:lnTo>
                    <a:pt x="109" y="146"/>
                  </a:lnTo>
                  <a:lnTo>
                    <a:pt x="145" y="110"/>
                  </a:lnTo>
                  <a:lnTo>
                    <a:pt x="185" y="78"/>
                  </a:lnTo>
                  <a:lnTo>
                    <a:pt x="229" y="52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85D7C9E-A99B-9C42-A22C-663CB2AD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46" y="1520617"/>
            <a:ext cx="667588" cy="6675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D7A9371-1765-6847-94DD-EA6C0979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80" y="2213606"/>
            <a:ext cx="668978" cy="6689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11667A-0D75-3241-8EBC-BA6C95F4DBA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47" y="2718989"/>
            <a:ext cx="817104" cy="817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32782B-560F-543A-0AD1-BB3ECFD6F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99" y="4128381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C1C90C-7081-6644-5062-11E0F6164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1" y="4790123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8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3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7010499" y="23568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0048" y="12422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7281" y="1445306"/>
            <a:ext cx="247316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Introdução da Pesquisa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10499" y="3662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20048" y="2547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7281" y="2501847"/>
            <a:ext cx="295444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Fundamentação Teórica e Mapeamento Sistemático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010499" y="496801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20048" y="385335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47281" y="3989785"/>
            <a:ext cx="273210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Avaliação do Modelo de Maturidade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99259" y="3027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46168" y="1912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899259" y="43380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46168" y="32234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99259" y="564873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6168" y="453407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7099" y="2493061"/>
            <a:ext cx="292890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Design da Pesquisa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8487" y="3423731"/>
            <a:ext cx="29062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Construção do Modelo de Maturidade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1521" y="4852696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Conclusões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0342637">
            <a:off x="5329826" y="1739880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257363" flipV="1">
            <a:off x="5329826" y="239281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rot="20342637">
            <a:off x="5329825" y="3043674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3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257363" flipV="1">
            <a:off x="5329825" y="3684965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20342637">
            <a:off x="5329824" y="4347468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22964" y="1949488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10800000" flipV="1">
            <a:off x="6427962" y="390300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 rot="10800000" flipV="1">
            <a:off x="6427963" y="2610852"/>
            <a:ext cx="1090878" cy="1090878"/>
          </a:xfrm>
          <a:prstGeom prst="ellipse">
            <a:avLst/>
          </a:prstGeom>
          <a:solidFill>
            <a:srgbClr val="E35A34">
              <a:alpha val="99000"/>
            </a:srgbClr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27963" y="1296500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722962" y="455707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722963" y="3253282"/>
            <a:ext cx="1090878" cy="1090878"/>
            <a:chOff x="4722963" y="3253282"/>
            <a:chExt cx="1090878" cy="1090878"/>
          </a:xfrm>
        </p:grpSpPr>
        <p:sp>
          <p:nvSpPr>
            <p:cNvPr id="18" name="Oval 17"/>
            <p:cNvSpPr/>
            <p:nvPr/>
          </p:nvSpPr>
          <p:spPr>
            <a:xfrm>
              <a:off x="4722963" y="3253282"/>
              <a:ext cx="1090878" cy="1090878"/>
            </a:xfrm>
            <a:prstGeom prst="ellipse">
              <a:avLst/>
            </a:prstGeom>
            <a:solidFill>
              <a:srgbClr val="E35A34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 43"/>
            <p:cNvSpPr>
              <a:spLocks noChangeAspect="1" noEditPoints="1"/>
            </p:cNvSpPr>
            <p:nvPr/>
          </p:nvSpPr>
          <p:spPr bwMode="auto">
            <a:xfrm>
              <a:off x="4984529" y="3504664"/>
              <a:ext cx="645014" cy="648000"/>
            </a:xfrm>
            <a:custGeom>
              <a:avLst/>
              <a:gdLst>
                <a:gd name="T0" fmla="*/ 2070 w 3457"/>
                <a:gd name="T1" fmla="*/ 2823 h 3473"/>
                <a:gd name="T2" fmla="*/ 2022 w 3457"/>
                <a:gd name="T3" fmla="*/ 2884 h 3473"/>
                <a:gd name="T4" fmla="*/ 2309 w 3457"/>
                <a:gd name="T5" fmla="*/ 3172 h 3473"/>
                <a:gd name="T6" fmla="*/ 2368 w 3457"/>
                <a:gd name="T7" fmla="*/ 3132 h 3473"/>
                <a:gd name="T8" fmla="*/ 3089 w 3457"/>
                <a:gd name="T9" fmla="*/ 2415 h 3473"/>
                <a:gd name="T10" fmla="*/ 1512 w 3457"/>
                <a:gd name="T11" fmla="*/ 1954 h 3473"/>
                <a:gd name="T12" fmla="*/ 648 w 3457"/>
                <a:gd name="T13" fmla="*/ 1954 h 3473"/>
                <a:gd name="T14" fmla="*/ 3154 w 3457"/>
                <a:gd name="T15" fmla="*/ 1747 h 3473"/>
                <a:gd name="T16" fmla="*/ 3241 w 3457"/>
                <a:gd name="T17" fmla="*/ 1800 h 3473"/>
                <a:gd name="T18" fmla="*/ 3434 w 3457"/>
                <a:gd name="T19" fmla="*/ 2010 h 3473"/>
                <a:gd name="T20" fmla="*/ 3457 w 3457"/>
                <a:gd name="T21" fmla="*/ 2107 h 3473"/>
                <a:gd name="T22" fmla="*/ 3434 w 3457"/>
                <a:gd name="T23" fmla="*/ 2204 h 3473"/>
                <a:gd name="T24" fmla="*/ 2466 w 3457"/>
                <a:gd name="T25" fmla="*/ 3193 h 3473"/>
                <a:gd name="T26" fmla="*/ 2426 w 3457"/>
                <a:gd name="T27" fmla="*/ 3224 h 3473"/>
                <a:gd name="T28" fmla="*/ 2365 w 3457"/>
                <a:gd name="T29" fmla="*/ 3265 h 3473"/>
                <a:gd name="T30" fmla="*/ 2298 w 3457"/>
                <a:gd name="T31" fmla="*/ 3308 h 3473"/>
                <a:gd name="T32" fmla="*/ 2240 w 3457"/>
                <a:gd name="T33" fmla="*/ 3343 h 3473"/>
                <a:gd name="T34" fmla="*/ 2208 w 3457"/>
                <a:gd name="T35" fmla="*/ 3363 h 3473"/>
                <a:gd name="T36" fmla="*/ 1836 w 3457"/>
                <a:gd name="T37" fmla="*/ 2994 h 3473"/>
                <a:gd name="T38" fmla="*/ 1854 w 3457"/>
                <a:gd name="T39" fmla="*/ 2941 h 3473"/>
                <a:gd name="T40" fmla="*/ 1898 w 3457"/>
                <a:gd name="T41" fmla="*/ 2870 h 3473"/>
                <a:gd name="T42" fmla="*/ 1950 w 3457"/>
                <a:gd name="T43" fmla="*/ 2799 h 3473"/>
                <a:gd name="T44" fmla="*/ 1997 w 3457"/>
                <a:gd name="T45" fmla="*/ 2744 h 3473"/>
                <a:gd name="T46" fmla="*/ 2962 w 3457"/>
                <a:gd name="T47" fmla="*/ 1778 h 3473"/>
                <a:gd name="T48" fmla="*/ 3055 w 3457"/>
                <a:gd name="T49" fmla="*/ 1739 h 3473"/>
                <a:gd name="T50" fmla="*/ 2377 w 3457"/>
                <a:gd name="T51" fmla="*/ 1520 h 3473"/>
                <a:gd name="T52" fmla="*/ 648 w 3457"/>
                <a:gd name="T53" fmla="*/ 1520 h 3473"/>
                <a:gd name="T54" fmla="*/ 2377 w 3457"/>
                <a:gd name="T55" fmla="*/ 1302 h 3473"/>
                <a:gd name="T56" fmla="*/ 648 w 3457"/>
                <a:gd name="T57" fmla="*/ 651 h 3473"/>
                <a:gd name="T58" fmla="*/ 648 w 3457"/>
                <a:gd name="T59" fmla="*/ 868 h 3473"/>
                <a:gd name="T60" fmla="*/ 2593 w 3457"/>
                <a:gd name="T61" fmla="*/ 0 h 3473"/>
                <a:gd name="T62" fmla="*/ 2749 w 3457"/>
                <a:gd name="T63" fmla="*/ 29 h 3473"/>
                <a:gd name="T64" fmla="*/ 2880 w 3457"/>
                <a:gd name="T65" fmla="*/ 110 h 3473"/>
                <a:gd name="T66" fmla="*/ 2974 w 3457"/>
                <a:gd name="T67" fmla="*/ 230 h 3473"/>
                <a:gd name="T68" fmla="*/ 3022 w 3457"/>
                <a:gd name="T69" fmla="*/ 380 h 3473"/>
                <a:gd name="T70" fmla="*/ 2809 w 3457"/>
                <a:gd name="T71" fmla="*/ 1710 h 3473"/>
                <a:gd name="T72" fmla="*/ 2797 w 3457"/>
                <a:gd name="T73" fmla="*/ 366 h 3473"/>
                <a:gd name="T74" fmla="*/ 2745 w 3457"/>
                <a:gd name="T75" fmla="*/ 281 h 3473"/>
                <a:gd name="T76" fmla="*/ 2661 w 3457"/>
                <a:gd name="T77" fmla="*/ 228 h 3473"/>
                <a:gd name="T78" fmla="*/ 432 w 3457"/>
                <a:gd name="T79" fmla="*/ 217 h 3473"/>
                <a:gd name="T80" fmla="*/ 333 w 3457"/>
                <a:gd name="T81" fmla="*/ 242 h 3473"/>
                <a:gd name="T82" fmla="*/ 257 w 3457"/>
                <a:gd name="T83" fmla="*/ 306 h 3473"/>
                <a:gd name="T84" fmla="*/ 219 w 3457"/>
                <a:gd name="T85" fmla="*/ 399 h 3473"/>
                <a:gd name="T86" fmla="*/ 219 w 3457"/>
                <a:gd name="T87" fmla="*/ 3074 h 3473"/>
                <a:gd name="T88" fmla="*/ 257 w 3457"/>
                <a:gd name="T89" fmla="*/ 3167 h 3473"/>
                <a:gd name="T90" fmla="*/ 333 w 3457"/>
                <a:gd name="T91" fmla="*/ 3232 h 3473"/>
                <a:gd name="T92" fmla="*/ 432 w 3457"/>
                <a:gd name="T93" fmla="*/ 3256 h 3473"/>
                <a:gd name="T94" fmla="*/ 432 w 3457"/>
                <a:gd name="T95" fmla="*/ 3473 h 3473"/>
                <a:gd name="T96" fmla="*/ 276 w 3457"/>
                <a:gd name="T97" fmla="*/ 3444 h 3473"/>
                <a:gd name="T98" fmla="*/ 145 w 3457"/>
                <a:gd name="T99" fmla="*/ 3364 h 3473"/>
                <a:gd name="T100" fmla="*/ 50 w 3457"/>
                <a:gd name="T101" fmla="*/ 3243 h 3473"/>
                <a:gd name="T102" fmla="*/ 3 w 3457"/>
                <a:gd name="T103" fmla="*/ 3093 h 3473"/>
                <a:gd name="T104" fmla="*/ 3 w 3457"/>
                <a:gd name="T105" fmla="*/ 380 h 3473"/>
                <a:gd name="T106" fmla="*/ 50 w 3457"/>
                <a:gd name="T107" fmla="*/ 230 h 3473"/>
                <a:gd name="T108" fmla="*/ 145 w 3457"/>
                <a:gd name="T109" fmla="*/ 110 h 3473"/>
                <a:gd name="T110" fmla="*/ 276 w 3457"/>
                <a:gd name="T111" fmla="*/ 29 h 3473"/>
                <a:gd name="T112" fmla="*/ 432 w 3457"/>
                <a:gd name="T113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7" h="3473">
                  <a:moveTo>
                    <a:pt x="2782" y="2107"/>
                  </a:moveTo>
                  <a:lnTo>
                    <a:pt x="2084" y="2809"/>
                  </a:lnTo>
                  <a:lnTo>
                    <a:pt x="2070" y="2823"/>
                  </a:lnTo>
                  <a:lnTo>
                    <a:pt x="2056" y="2841"/>
                  </a:lnTo>
                  <a:lnTo>
                    <a:pt x="2039" y="2861"/>
                  </a:lnTo>
                  <a:lnTo>
                    <a:pt x="2022" y="2884"/>
                  </a:lnTo>
                  <a:lnTo>
                    <a:pt x="2003" y="2907"/>
                  </a:lnTo>
                  <a:lnTo>
                    <a:pt x="2283" y="3189"/>
                  </a:lnTo>
                  <a:lnTo>
                    <a:pt x="2309" y="3172"/>
                  </a:lnTo>
                  <a:lnTo>
                    <a:pt x="2331" y="3158"/>
                  </a:lnTo>
                  <a:lnTo>
                    <a:pt x="2351" y="3145"/>
                  </a:lnTo>
                  <a:lnTo>
                    <a:pt x="2368" y="3132"/>
                  </a:lnTo>
                  <a:lnTo>
                    <a:pt x="2381" y="3122"/>
                  </a:lnTo>
                  <a:lnTo>
                    <a:pt x="2390" y="3116"/>
                  </a:lnTo>
                  <a:lnTo>
                    <a:pt x="3089" y="2415"/>
                  </a:lnTo>
                  <a:lnTo>
                    <a:pt x="2782" y="2107"/>
                  </a:lnTo>
                  <a:close/>
                  <a:moveTo>
                    <a:pt x="648" y="1954"/>
                  </a:moveTo>
                  <a:lnTo>
                    <a:pt x="1512" y="1954"/>
                  </a:lnTo>
                  <a:lnTo>
                    <a:pt x="1512" y="2171"/>
                  </a:lnTo>
                  <a:lnTo>
                    <a:pt x="648" y="2171"/>
                  </a:lnTo>
                  <a:lnTo>
                    <a:pt x="648" y="1954"/>
                  </a:lnTo>
                  <a:close/>
                  <a:moveTo>
                    <a:pt x="3089" y="1737"/>
                  </a:moveTo>
                  <a:lnTo>
                    <a:pt x="3122" y="1739"/>
                  </a:lnTo>
                  <a:lnTo>
                    <a:pt x="3154" y="1747"/>
                  </a:lnTo>
                  <a:lnTo>
                    <a:pt x="3184" y="1760"/>
                  </a:lnTo>
                  <a:lnTo>
                    <a:pt x="3214" y="1778"/>
                  </a:lnTo>
                  <a:lnTo>
                    <a:pt x="3241" y="1800"/>
                  </a:lnTo>
                  <a:lnTo>
                    <a:pt x="3394" y="1954"/>
                  </a:lnTo>
                  <a:lnTo>
                    <a:pt x="3416" y="1981"/>
                  </a:lnTo>
                  <a:lnTo>
                    <a:pt x="3434" y="2010"/>
                  </a:lnTo>
                  <a:lnTo>
                    <a:pt x="3447" y="2042"/>
                  </a:lnTo>
                  <a:lnTo>
                    <a:pt x="3455" y="2074"/>
                  </a:lnTo>
                  <a:lnTo>
                    <a:pt x="3457" y="2107"/>
                  </a:lnTo>
                  <a:lnTo>
                    <a:pt x="3455" y="2140"/>
                  </a:lnTo>
                  <a:lnTo>
                    <a:pt x="3447" y="2173"/>
                  </a:lnTo>
                  <a:lnTo>
                    <a:pt x="3434" y="2204"/>
                  </a:lnTo>
                  <a:lnTo>
                    <a:pt x="3416" y="2234"/>
                  </a:lnTo>
                  <a:lnTo>
                    <a:pt x="3394" y="2261"/>
                  </a:lnTo>
                  <a:lnTo>
                    <a:pt x="2466" y="3193"/>
                  </a:lnTo>
                  <a:lnTo>
                    <a:pt x="2457" y="3201"/>
                  </a:lnTo>
                  <a:lnTo>
                    <a:pt x="2443" y="3212"/>
                  </a:lnTo>
                  <a:lnTo>
                    <a:pt x="2426" y="3224"/>
                  </a:lnTo>
                  <a:lnTo>
                    <a:pt x="2408" y="3238"/>
                  </a:lnTo>
                  <a:lnTo>
                    <a:pt x="2386" y="3252"/>
                  </a:lnTo>
                  <a:lnTo>
                    <a:pt x="2365" y="3265"/>
                  </a:lnTo>
                  <a:lnTo>
                    <a:pt x="2343" y="3280"/>
                  </a:lnTo>
                  <a:lnTo>
                    <a:pt x="2319" y="3294"/>
                  </a:lnTo>
                  <a:lnTo>
                    <a:pt x="2298" y="3308"/>
                  </a:lnTo>
                  <a:lnTo>
                    <a:pt x="2277" y="3321"/>
                  </a:lnTo>
                  <a:lnTo>
                    <a:pt x="2258" y="3333"/>
                  </a:lnTo>
                  <a:lnTo>
                    <a:pt x="2240" y="3343"/>
                  </a:lnTo>
                  <a:lnTo>
                    <a:pt x="2226" y="3352"/>
                  </a:lnTo>
                  <a:lnTo>
                    <a:pt x="2215" y="3358"/>
                  </a:lnTo>
                  <a:lnTo>
                    <a:pt x="2208" y="3363"/>
                  </a:lnTo>
                  <a:lnTo>
                    <a:pt x="2206" y="3365"/>
                  </a:lnTo>
                  <a:lnTo>
                    <a:pt x="1728" y="3473"/>
                  </a:lnTo>
                  <a:lnTo>
                    <a:pt x="1836" y="2994"/>
                  </a:lnTo>
                  <a:lnTo>
                    <a:pt x="1839" y="2979"/>
                  </a:lnTo>
                  <a:lnTo>
                    <a:pt x="1845" y="2962"/>
                  </a:lnTo>
                  <a:lnTo>
                    <a:pt x="1854" y="2941"/>
                  </a:lnTo>
                  <a:lnTo>
                    <a:pt x="1867" y="2918"/>
                  </a:lnTo>
                  <a:lnTo>
                    <a:pt x="1881" y="2895"/>
                  </a:lnTo>
                  <a:lnTo>
                    <a:pt x="1898" y="2870"/>
                  </a:lnTo>
                  <a:lnTo>
                    <a:pt x="1915" y="2845"/>
                  </a:lnTo>
                  <a:lnTo>
                    <a:pt x="1933" y="2822"/>
                  </a:lnTo>
                  <a:lnTo>
                    <a:pt x="1950" y="2799"/>
                  </a:lnTo>
                  <a:lnTo>
                    <a:pt x="1967" y="2778"/>
                  </a:lnTo>
                  <a:lnTo>
                    <a:pt x="1983" y="2760"/>
                  </a:lnTo>
                  <a:lnTo>
                    <a:pt x="1997" y="2744"/>
                  </a:lnTo>
                  <a:lnTo>
                    <a:pt x="2008" y="2732"/>
                  </a:lnTo>
                  <a:lnTo>
                    <a:pt x="2935" y="1800"/>
                  </a:lnTo>
                  <a:lnTo>
                    <a:pt x="2962" y="1778"/>
                  </a:lnTo>
                  <a:lnTo>
                    <a:pt x="2992" y="1760"/>
                  </a:lnTo>
                  <a:lnTo>
                    <a:pt x="3023" y="1747"/>
                  </a:lnTo>
                  <a:lnTo>
                    <a:pt x="3055" y="1739"/>
                  </a:lnTo>
                  <a:lnTo>
                    <a:pt x="3089" y="1737"/>
                  </a:lnTo>
                  <a:close/>
                  <a:moveTo>
                    <a:pt x="648" y="1520"/>
                  </a:moveTo>
                  <a:lnTo>
                    <a:pt x="2377" y="1520"/>
                  </a:lnTo>
                  <a:lnTo>
                    <a:pt x="2377" y="1737"/>
                  </a:lnTo>
                  <a:lnTo>
                    <a:pt x="648" y="1737"/>
                  </a:lnTo>
                  <a:lnTo>
                    <a:pt x="648" y="1520"/>
                  </a:lnTo>
                  <a:close/>
                  <a:moveTo>
                    <a:pt x="648" y="1085"/>
                  </a:moveTo>
                  <a:lnTo>
                    <a:pt x="2377" y="1085"/>
                  </a:lnTo>
                  <a:lnTo>
                    <a:pt x="2377" y="1302"/>
                  </a:lnTo>
                  <a:lnTo>
                    <a:pt x="648" y="1302"/>
                  </a:lnTo>
                  <a:lnTo>
                    <a:pt x="648" y="1085"/>
                  </a:lnTo>
                  <a:close/>
                  <a:moveTo>
                    <a:pt x="648" y="651"/>
                  </a:moveTo>
                  <a:lnTo>
                    <a:pt x="2377" y="651"/>
                  </a:lnTo>
                  <a:lnTo>
                    <a:pt x="2377" y="868"/>
                  </a:lnTo>
                  <a:lnTo>
                    <a:pt x="648" y="868"/>
                  </a:lnTo>
                  <a:lnTo>
                    <a:pt x="648" y="651"/>
                  </a:lnTo>
                  <a:close/>
                  <a:moveTo>
                    <a:pt x="432" y="0"/>
                  </a:moveTo>
                  <a:lnTo>
                    <a:pt x="2593" y="0"/>
                  </a:lnTo>
                  <a:lnTo>
                    <a:pt x="2647" y="4"/>
                  </a:lnTo>
                  <a:lnTo>
                    <a:pt x="2699" y="13"/>
                  </a:lnTo>
                  <a:lnTo>
                    <a:pt x="2749" y="29"/>
                  </a:lnTo>
                  <a:lnTo>
                    <a:pt x="2796" y="52"/>
                  </a:lnTo>
                  <a:lnTo>
                    <a:pt x="2840" y="78"/>
                  </a:lnTo>
                  <a:lnTo>
                    <a:pt x="2880" y="110"/>
                  </a:lnTo>
                  <a:lnTo>
                    <a:pt x="2915" y="146"/>
                  </a:lnTo>
                  <a:lnTo>
                    <a:pt x="2947" y="186"/>
                  </a:lnTo>
                  <a:lnTo>
                    <a:pt x="2974" y="230"/>
                  </a:lnTo>
                  <a:lnTo>
                    <a:pt x="2996" y="277"/>
                  </a:lnTo>
                  <a:lnTo>
                    <a:pt x="3012" y="327"/>
                  </a:lnTo>
                  <a:lnTo>
                    <a:pt x="3022" y="380"/>
                  </a:lnTo>
                  <a:lnTo>
                    <a:pt x="3025" y="434"/>
                  </a:lnTo>
                  <a:lnTo>
                    <a:pt x="3025" y="1493"/>
                  </a:lnTo>
                  <a:lnTo>
                    <a:pt x="2809" y="1710"/>
                  </a:lnTo>
                  <a:lnTo>
                    <a:pt x="2809" y="434"/>
                  </a:lnTo>
                  <a:lnTo>
                    <a:pt x="2806" y="399"/>
                  </a:lnTo>
                  <a:lnTo>
                    <a:pt x="2797" y="366"/>
                  </a:lnTo>
                  <a:lnTo>
                    <a:pt x="2784" y="335"/>
                  </a:lnTo>
                  <a:lnTo>
                    <a:pt x="2767" y="306"/>
                  </a:lnTo>
                  <a:lnTo>
                    <a:pt x="2745" y="281"/>
                  </a:lnTo>
                  <a:lnTo>
                    <a:pt x="2721" y="259"/>
                  </a:lnTo>
                  <a:lnTo>
                    <a:pt x="2692" y="242"/>
                  </a:lnTo>
                  <a:lnTo>
                    <a:pt x="2661" y="228"/>
                  </a:lnTo>
                  <a:lnTo>
                    <a:pt x="2628" y="220"/>
                  </a:lnTo>
                  <a:lnTo>
                    <a:pt x="2593" y="217"/>
                  </a:lnTo>
                  <a:lnTo>
                    <a:pt x="432" y="217"/>
                  </a:lnTo>
                  <a:lnTo>
                    <a:pt x="397" y="220"/>
                  </a:lnTo>
                  <a:lnTo>
                    <a:pt x="364" y="228"/>
                  </a:lnTo>
                  <a:lnTo>
                    <a:pt x="333" y="242"/>
                  </a:lnTo>
                  <a:lnTo>
                    <a:pt x="304" y="259"/>
                  </a:lnTo>
                  <a:lnTo>
                    <a:pt x="279" y="281"/>
                  </a:lnTo>
                  <a:lnTo>
                    <a:pt x="257" y="306"/>
                  </a:lnTo>
                  <a:lnTo>
                    <a:pt x="240" y="335"/>
                  </a:lnTo>
                  <a:lnTo>
                    <a:pt x="227" y="366"/>
                  </a:lnTo>
                  <a:lnTo>
                    <a:pt x="219" y="399"/>
                  </a:lnTo>
                  <a:lnTo>
                    <a:pt x="216" y="434"/>
                  </a:lnTo>
                  <a:lnTo>
                    <a:pt x="216" y="3039"/>
                  </a:lnTo>
                  <a:lnTo>
                    <a:pt x="219" y="3074"/>
                  </a:lnTo>
                  <a:lnTo>
                    <a:pt x="227" y="3107"/>
                  </a:lnTo>
                  <a:lnTo>
                    <a:pt x="240" y="3138"/>
                  </a:lnTo>
                  <a:lnTo>
                    <a:pt x="257" y="3167"/>
                  </a:lnTo>
                  <a:lnTo>
                    <a:pt x="279" y="3193"/>
                  </a:lnTo>
                  <a:lnTo>
                    <a:pt x="304" y="3214"/>
                  </a:lnTo>
                  <a:lnTo>
                    <a:pt x="333" y="3232"/>
                  </a:lnTo>
                  <a:lnTo>
                    <a:pt x="364" y="3245"/>
                  </a:lnTo>
                  <a:lnTo>
                    <a:pt x="397" y="3254"/>
                  </a:lnTo>
                  <a:lnTo>
                    <a:pt x="432" y="3256"/>
                  </a:lnTo>
                  <a:lnTo>
                    <a:pt x="1620" y="3256"/>
                  </a:lnTo>
                  <a:lnTo>
                    <a:pt x="1620" y="3473"/>
                  </a:lnTo>
                  <a:lnTo>
                    <a:pt x="432" y="3473"/>
                  </a:lnTo>
                  <a:lnTo>
                    <a:pt x="378" y="3470"/>
                  </a:lnTo>
                  <a:lnTo>
                    <a:pt x="326" y="3460"/>
                  </a:lnTo>
                  <a:lnTo>
                    <a:pt x="276" y="3444"/>
                  </a:lnTo>
                  <a:lnTo>
                    <a:pt x="229" y="3423"/>
                  </a:lnTo>
                  <a:lnTo>
                    <a:pt x="185" y="3395"/>
                  </a:lnTo>
                  <a:lnTo>
                    <a:pt x="145" y="3364"/>
                  </a:lnTo>
                  <a:lnTo>
                    <a:pt x="109" y="3327"/>
                  </a:lnTo>
                  <a:lnTo>
                    <a:pt x="78" y="3287"/>
                  </a:lnTo>
                  <a:lnTo>
                    <a:pt x="50" y="3243"/>
                  </a:lnTo>
                  <a:lnTo>
                    <a:pt x="29" y="3196"/>
                  </a:lnTo>
                  <a:lnTo>
                    <a:pt x="13" y="3146"/>
                  </a:lnTo>
                  <a:lnTo>
                    <a:pt x="3" y="3093"/>
                  </a:lnTo>
                  <a:lnTo>
                    <a:pt x="0" y="303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29" y="277"/>
                  </a:lnTo>
                  <a:lnTo>
                    <a:pt x="50" y="230"/>
                  </a:lnTo>
                  <a:lnTo>
                    <a:pt x="78" y="186"/>
                  </a:lnTo>
                  <a:lnTo>
                    <a:pt x="109" y="146"/>
                  </a:lnTo>
                  <a:lnTo>
                    <a:pt x="145" y="110"/>
                  </a:lnTo>
                  <a:lnTo>
                    <a:pt x="185" y="78"/>
                  </a:lnTo>
                  <a:lnTo>
                    <a:pt x="229" y="52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85D7C9E-A99B-9C42-A22C-663CB2AD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46" y="1520617"/>
            <a:ext cx="667588" cy="6675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D7A9371-1765-6847-94DD-EA6C0979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80" y="2213606"/>
            <a:ext cx="668978" cy="6689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11667A-0D75-3241-8EBC-BA6C95F4DBA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47" y="2718989"/>
            <a:ext cx="817104" cy="817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32782B-560F-543A-0AD1-BB3ECFD6F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99" y="4128381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C1C90C-7081-6644-5062-11E0F6164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1" y="4790123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017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3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7010499" y="23568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0048" y="12422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7281" y="1445306"/>
            <a:ext cx="247316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Introdução da Pesquisa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10499" y="3662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20048" y="2547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7281" y="2501847"/>
            <a:ext cx="295444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Fundamentação Teórica e Mapeamento Sistemático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010499" y="496801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20048" y="385335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47281" y="3989785"/>
            <a:ext cx="273210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Avaliação do Modelo de Maturidade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99259" y="3027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46168" y="1912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899259" y="43380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46168" y="32234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99259" y="564873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6168" y="453407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A5A5A5"/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7099" y="2493061"/>
            <a:ext cx="292890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Design da Pesquisa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8487" y="3423731"/>
            <a:ext cx="29062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Construção do Modelo de Maturidade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1521" y="4852696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Conclusões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0342637">
            <a:off x="5329826" y="1739880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257363" flipV="1">
            <a:off x="5329826" y="239281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rot="20342637">
            <a:off x="5329825" y="3043674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3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257363" flipV="1">
            <a:off x="5329825" y="3684965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3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20342637">
            <a:off x="5329824" y="4347468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22964" y="1949488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10800000" flipV="1">
            <a:off x="6427962" y="3903006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 rot="10800000" flipV="1">
            <a:off x="6427963" y="2610852"/>
            <a:ext cx="1090878" cy="1090878"/>
          </a:xfrm>
          <a:prstGeom prst="ellipse">
            <a:avLst/>
          </a:prstGeom>
          <a:solidFill>
            <a:srgbClr val="E35A34">
              <a:alpha val="99000"/>
            </a:srgbClr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27963" y="1296500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722962" y="4557076"/>
            <a:ext cx="1090878" cy="1090878"/>
          </a:xfrm>
          <a:prstGeom prst="ellipse">
            <a:avLst/>
          </a:prstGeom>
          <a:solidFill>
            <a:srgbClr val="A5A5A5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722963" y="3253282"/>
            <a:ext cx="1090878" cy="1090878"/>
            <a:chOff x="4722963" y="3253282"/>
            <a:chExt cx="1090878" cy="1090878"/>
          </a:xfrm>
        </p:grpSpPr>
        <p:sp>
          <p:nvSpPr>
            <p:cNvPr id="18" name="Oval 17"/>
            <p:cNvSpPr/>
            <p:nvPr/>
          </p:nvSpPr>
          <p:spPr>
            <a:xfrm>
              <a:off x="4722963" y="3253282"/>
              <a:ext cx="1090878" cy="1090878"/>
            </a:xfrm>
            <a:prstGeom prst="ellipse">
              <a:avLst/>
            </a:prstGeom>
            <a:solidFill>
              <a:srgbClr val="E35A34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 43"/>
            <p:cNvSpPr>
              <a:spLocks noChangeAspect="1" noEditPoints="1"/>
            </p:cNvSpPr>
            <p:nvPr/>
          </p:nvSpPr>
          <p:spPr bwMode="auto">
            <a:xfrm>
              <a:off x="4984529" y="3504664"/>
              <a:ext cx="645014" cy="648000"/>
            </a:xfrm>
            <a:custGeom>
              <a:avLst/>
              <a:gdLst>
                <a:gd name="T0" fmla="*/ 2070 w 3457"/>
                <a:gd name="T1" fmla="*/ 2823 h 3473"/>
                <a:gd name="T2" fmla="*/ 2022 w 3457"/>
                <a:gd name="T3" fmla="*/ 2884 h 3473"/>
                <a:gd name="T4" fmla="*/ 2309 w 3457"/>
                <a:gd name="T5" fmla="*/ 3172 h 3473"/>
                <a:gd name="T6" fmla="*/ 2368 w 3457"/>
                <a:gd name="T7" fmla="*/ 3132 h 3473"/>
                <a:gd name="T8" fmla="*/ 3089 w 3457"/>
                <a:gd name="T9" fmla="*/ 2415 h 3473"/>
                <a:gd name="T10" fmla="*/ 1512 w 3457"/>
                <a:gd name="T11" fmla="*/ 1954 h 3473"/>
                <a:gd name="T12" fmla="*/ 648 w 3457"/>
                <a:gd name="T13" fmla="*/ 1954 h 3473"/>
                <a:gd name="T14" fmla="*/ 3154 w 3457"/>
                <a:gd name="T15" fmla="*/ 1747 h 3473"/>
                <a:gd name="T16" fmla="*/ 3241 w 3457"/>
                <a:gd name="T17" fmla="*/ 1800 h 3473"/>
                <a:gd name="T18" fmla="*/ 3434 w 3457"/>
                <a:gd name="T19" fmla="*/ 2010 h 3473"/>
                <a:gd name="T20" fmla="*/ 3457 w 3457"/>
                <a:gd name="T21" fmla="*/ 2107 h 3473"/>
                <a:gd name="T22" fmla="*/ 3434 w 3457"/>
                <a:gd name="T23" fmla="*/ 2204 h 3473"/>
                <a:gd name="T24" fmla="*/ 2466 w 3457"/>
                <a:gd name="T25" fmla="*/ 3193 h 3473"/>
                <a:gd name="T26" fmla="*/ 2426 w 3457"/>
                <a:gd name="T27" fmla="*/ 3224 h 3473"/>
                <a:gd name="T28" fmla="*/ 2365 w 3457"/>
                <a:gd name="T29" fmla="*/ 3265 h 3473"/>
                <a:gd name="T30" fmla="*/ 2298 w 3457"/>
                <a:gd name="T31" fmla="*/ 3308 h 3473"/>
                <a:gd name="T32" fmla="*/ 2240 w 3457"/>
                <a:gd name="T33" fmla="*/ 3343 h 3473"/>
                <a:gd name="T34" fmla="*/ 2208 w 3457"/>
                <a:gd name="T35" fmla="*/ 3363 h 3473"/>
                <a:gd name="T36" fmla="*/ 1836 w 3457"/>
                <a:gd name="T37" fmla="*/ 2994 h 3473"/>
                <a:gd name="T38" fmla="*/ 1854 w 3457"/>
                <a:gd name="T39" fmla="*/ 2941 h 3473"/>
                <a:gd name="T40" fmla="*/ 1898 w 3457"/>
                <a:gd name="T41" fmla="*/ 2870 h 3473"/>
                <a:gd name="T42" fmla="*/ 1950 w 3457"/>
                <a:gd name="T43" fmla="*/ 2799 h 3473"/>
                <a:gd name="T44" fmla="*/ 1997 w 3457"/>
                <a:gd name="T45" fmla="*/ 2744 h 3473"/>
                <a:gd name="T46" fmla="*/ 2962 w 3457"/>
                <a:gd name="T47" fmla="*/ 1778 h 3473"/>
                <a:gd name="T48" fmla="*/ 3055 w 3457"/>
                <a:gd name="T49" fmla="*/ 1739 h 3473"/>
                <a:gd name="T50" fmla="*/ 2377 w 3457"/>
                <a:gd name="T51" fmla="*/ 1520 h 3473"/>
                <a:gd name="T52" fmla="*/ 648 w 3457"/>
                <a:gd name="T53" fmla="*/ 1520 h 3473"/>
                <a:gd name="T54" fmla="*/ 2377 w 3457"/>
                <a:gd name="T55" fmla="*/ 1302 h 3473"/>
                <a:gd name="T56" fmla="*/ 648 w 3457"/>
                <a:gd name="T57" fmla="*/ 651 h 3473"/>
                <a:gd name="T58" fmla="*/ 648 w 3457"/>
                <a:gd name="T59" fmla="*/ 868 h 3473"/>
                <a:gd name="T60" fmla="*/ 2593 w 3457"/>
                <a:gd name="T61" fmla="*/ 0 h 3473"/>
                <a:gd name="T62" fmla="*/ 2749 w 3457"/>
                <a:gd name="T63" fmla="*/ 29 h 3473"/>
                <a:gd name="T64" fmla="*/ 2880 w 3457"/>
                <a:gd name="T65" fmla="*/ 110 h 3473"/>
                <a:gd name="T66" fmla="*/ 2974 w 3457"/>
                <a:gd name="T67" fmla="*/ 230 h 3473"/>
                <a:gd name="T68" fmla="*/ 3022 w 3457"/>
                <a:gd name="T69" fmla="*/ 380 h 3473"/>
                <a:gd name="T70" fmla="*/ 2809 w 3457"/>
                <a:gd name="T71" fmla="*/ 1710 h 3473"/>
                <a:gd name="T72" fmla="*/ 2797 w 3457"/>
                <a:gd name="T73" fmla="*/ 366 h 3473"/>
                <a:gd name="T74" fmla="*/ 2745 w 3457"/>
                <a:gd name="T75" fmla="*/ 281 h 3473"/>
                <a:gd name="T76" fmla="*/ 2661 w 3457"/>
                <a:gd name="T77" fmla="*/ 228 h 3473"/>
                <a:gd name="T78" fmla="*/ 432 w 3457"/>
                <a:gd name="T79" fmla="*/ 217 h 3473"/>
                <a:gd name="T80" fmla="*/ 333 w 3457"/>
                <a:gd name="T81" fmla="*/ 242 h 3473"/>
                <a:gd name="T82" fmla="*/ 257 w 3457"/>
                <a:gd name="T83" fmla="*/ 306 h 3473"/>
                <a:gd name="T84" fmla="*/ 219 w 3457"/>
                <a:gd name="T85" fmla="*/ 399 h 3473"/>
                <a:gd name="T86" fmla="*/ 219 w 3457"/>
                <a:gd name="T87" fmla="*/ 3074 h 3473"/>
                <a:gd name="T88" fmla="*/ 257 w 3457"/>
                <a:gd name="T89" fmla="*/ 3167 h 3473"/>
                <a:gd name="T90" fmla="*/ 333 w 3457"/>
                <a:gd name="T91" fmla="*/ 3232 h 3473"/>
                <a:gd name="T92" fmla="*/ 432 w 3457"/>
                <a:gd name="T93" fmla="*/ 3256 h 3473"/>
                <a:gd name="T94" fmla="*/ 432 w 3457"/>
                <a:gd name="T95" fmla="*/ 3473 h 3473"/>
                <a:gd name="T96" fmla="*/ 276 w 3457"/>
                <a:gd name="T97" fmla="*/ 3444 h 3473"/>
                <a:gd name="T98" fmla="*/ 145 w 3457"/>
                <a:gd name="T99" fmla="*/ 3364 h 3473"/>
                <a:gd name="T100" fmla="*/ 50 w 3457"/>
                <a:gd name="T101" fmla="*/ 3243 h 3473"/>
                <a:gd name="T102" fmla="*/ 3 w 3457"/>
                <a:gd name="T103" fmla="*/ 3093 h 3473"/>
                <a:gd name="T104" fmla="*/ 3 w 3457"/>
                <a:gd name="T105" fmla="*/ 380 h 3473"/>
                <a:gd name="T106" fmla="*/ 50 w 3457"/>
                <a:gd name="T107" fmla="*/ 230 h 3473"/>
                <a:gd name="T108" fmla="*/ 145 w 3457"/>
                <a:gd name="T109" fmla="*/ 110 h 3473"/>
                <a:gd name="T110" fmla="*/ 276 w 3457"/>
                <a:gd name="T111" fmla="*/ 29 h 3473"/>
                <a:gd name="T112" fmla="*/ 432 w 3457"/>
                <a:gd name="T113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7" h="3473">
                  <a:moveTo>
                    <a:pt x="2782" y="2107"/>
                  </a:moveTo>
                  <a:lnTo>
                    <a:pt x="2084" y="2809"/>
                  </a:lnTo>
                  <a:lnTo>
                    <a:pt x="2070" y="2823"/>
                  </a:lnTo>
                  <a:lnTo>
                    <a:pt x="2056" y="2841"/>
                  </a:lnTo>
                  <a:lnTo>
                    <a:pt x="2039" y="2861"/>
                  </a:lnTo>
                  <a:lnTo>
                    <a:pt x="2022" y="2884"/>
                  </a:lnTo>
                  <a:lnTo>
                    <a:pt x="2003" y="2907"/>
                  </a:lnTo>
                  <a:lnTo>
                    <a:pt x="2283" y="3189"/>
                  </a:lnTo>
                  <a:lnTo>
                    <a:pt x="2309" y="3172"/>
                  </a:lnTo>
                  <a:lnTo>
                    <a:pt x="2331" y="3158"/>
                  </a:lnTo>
                  <a:lnTo>
                    <a:pt x="2351" y="3145"/>
                  </a:lnTo>
                  <a:lnTo>
                    <a:pt x="2368" y="3132"/>
                  </a:lnTo>
                  <a:lnTo>
                    <a:pt x="2381" y="3122"/>
                  </a:lnTo>
                  <a:lnTo>
                    <a:pt x="2390" y="3116"/>
                  </a:lnTo>
                  <a:lnTo>
                    <a:pt x="3089" y="2415"/>
                  </a:lnTo>
                  <a:lnTo>
                    <a:pt x="2782" y="2107"/>
                  </a:lnTo>
                  <a:close/>
                  <a:moveTo>
                    <a:pt x="648" y="1954"/>
                  </a:moveTo>
                  <a:lnTo>
                    <a:pt x="1512" y="1954"/>
                  </a:lnTo>
                  <a:lnTo>
                    <a:pt x="1512" y="2171"/>
                  </a:lnTo>
                  <a:lnTo>
                    <a:pt x="648" y="2171"/>
                  </a:lnTo>
                  <a:lnTo>
                    <a:pt x="648" y="1954"/>
                  </a:lnTo>
                  <a:close/>
                  <a:moveTo>
                    <a:pt x="3089" y="1737"/>
                  </a:moveTo>
                  <a:lnTo>
                    <a:pt x="3122" y="1739"/>
                  </a:lnTo>
                  <a:lnTo>
                    <a:pt x="3154" y="1747"/>
                  </a:lnTo>
                  <a:lnTo>
                    <a:pt x="3184" y="1760"/>
                  </a:lnTo>
                  <a:lnTo>
                    <a:pt x="3214" y="1778"/>
                  </a:lnTo>
                  <a:lnTo>
                    <a:pt x="3241" y="1800"/>
                  </a:lnTo>
                  <a:lnTo>
                    <a:pt x="3394" y="1954"/>
                  </a:lnTo>
                  <a:lnTo>
                    <a:pt x="3416" y="1981"/>
                  </a:lnTo>
                  <a:lnTo>
                    <a:pt x="3434" y="2010"/>
                  </a:lnTo>
                  <a:lnTo>
                    <a:pt x="3447" y="2042"/>
                  </a:lnTo>
                  <a:lnTo>
                    <a:pt x="3455" y="2074"/>
                  </a:lnTo>
                  <a:lnTo>
                    <a:pt x="3457" y="2107"/>
                  </a:lnTo>
                  <a:lnTo>
                    <a:pt x="3455" y="2140"/>
                  </a:lnTo>
                  <a:lnTo>
                    <a:pt x="3447" y="2173"/>
                  </a:lnTo>
                  <a:lnTo>
                    <a:pt x="3434" y="2204"/>
                  </a:lnTo>
                  <a:lnTo>
                    <a:pt x="3416" y="2234"/>
                  </a:lnTo>
                  <a:lnTo>
                    <a:pt x="3394" y="2261"/>
                  </a:lnTo>
                  <a:lnTo>
                    <a:pt x="2466" y="3193"/>
                  </a:lnTo>
                  <a:lnTo>
                    <a:pt x="2457" y="3201"/>
                  </a:lnTo>
                  <a:lnTo>
                    <a:pt x="2443" y="3212"/>
                  </a:lnTo>
                  <a:lnTo>
                    <a:pt x="2426" y="3224"/>
                  </a:lnTo>
                  <a:lnTo>
                    <a:pt x="2408" y="3238"/>
                  </a:lnTo>
                  <a:lnTo>
                    <a:pt x="2386" y="3252"/>
                  </a:lnTo>
                  <a:lnTo>
                    <a:pt x="2365" y="3265"/>
                  </a:lnTo>
                  <a:lnTo>
                    <a:pt x="2343" y="3280"/>
                  </a:lnTo>
                  <a:lnTo>
                    <a:pt x="2319" y="3294"/>
                  </a:lnTo>
                  <a:lnTo>
                    <a:pt x="2298" y="3308"/>
                  </a:lnTo>
                  <a:lnTo>
                    <a:pt x="2277" y="3321"/>
                  </a:lnTo>
                  <a:lnTo>
                    <a:pt x="2258" y="3333"/>
                  </a:lnTo>
                  <a:lnTo>
                    <a:pt x="2240" y="3343"/>
                  </a:lnTo>
                  <a:lnTo>
                    <a:pt x="2226" y="3352"/>
                  </a:lnTo>
                  <a:lnTo>
                    <a:pt x="2215" y="3358"/>
                  </a:lnTo>
                  <a:lnTo>
                    <a:pt x="2208" y="3363"/>
                  </a:lnTo>
                  <a:lnTo>
                    <a:pt x="2206" y="3365"/>
                  </a:lnTo>
                  <a:lnTo>
                    <a:pt x="1728" y="3473"/>
                  </a:lnTo>
                  <a:lnTo>
                    <a:pt x="1836" y="2994"/>
                  </a:lnTo>
                  <a:lnTo>
                    <a:pt x="1839" y="2979"/>
                  </a:lnTo>
                  <a:lnTo>
                    <a:pt x="1845" y="2962"/>
                  </a:lnTo>
                  <a:lnTo>
                    <a:pt x="1854" y="2941"/>
                  </a:lnTo>
                  <a:lnTo>
                    <a:pt x="1867" y="2918"/>
                  </a:lnTo>
                  <a:lnTo>
                    <a:pt x="1881" y="2895"/>
                  </a:lnTo>
                  <a:lnTo>
                    <a:pt x="1898" y="2870"/>
                  </a:lnTo>
                  <a:lnTo>
                    <a:pt x="1915" y="2845"/>
                  </a:lnTo>
                  <a:lnTo>
                    <a:pt x="1933" y="2822"/>
                  </a:lnTo>
                  <a:lnTo>
                    <a:pt x="1950" y="2799"/>
                  </a:lnTo>
                  <a:lnTo>
                    <a:pt x="1967" y="2778"/>
                  </a:lnTo>
                  <a:lnTo>
                    <a:pt x="1983" y="2760"/>
                  </a:lnTo>
                  <a:lnTo>
                    <a:pt x="1997" y="2744"/>
                  </a:lnTo>
                  <a:lnTo>
                    <a:pt x="2008" y="2732"/>
                  </a:lnTo>
                  <a:lnTo>
                    <a:pt x="2935" y="1800"/>
                  </a:lnTo>
                  <a:lnTo>
                    <a:pt x="2962" y="1778"/>
                  </a:lnTo>
                  <a:lnTo>
                    <a:pt x="2992" y="1760"/>
                  </a:lnTo>
                  <a:lnTo>
                    <a:pt x="3023" y="1747"/>
                  </a:lnTo>
                  <a:lnTo>
                    <a:pt x="3055" y="1739"/>
                  </a:lnTo>
                  <a:lnTo>
                    <a:pt x="3089" y="1737"/>
                  </a:lnTo>
                  <a:close/>
                  <a:moveTo>
                    <a:pt x="648" y="1520"/>
                  </a:moveTo>
                  <a:lnTo>
                    <a:pt x="2377" y="1520"/>
                  </a:lnTo>
                  <a:lnTo>
                    <a:pt x="2377" y="1737"/>
                  </a:lnTo>
                  <a:lnTo>
                    <a:pt x="648" y="1737"/>
                  </a:lnTo>
                  <a:lnTo>
                    <a:pt x="648" y="1520"/>
                  </a:lnTo>
                  <a:close/>
                  <a:moveTo>
                    <a:pt x="648" y="1085"/>
                  </a:moveTo>
                  <a:lnTo>
                    <a:pt x="2377" y="1085"/>
                  </a:lnTo>
                  <a:lnTo>
                    <a:pt x="2377" y="1302"/>
                  </a:lnTo>
                  <a:lnTo>
                    <a:pt x="648" y="1302"/>
                  </a:lnTo>
                  <a:lnTo>
                    <a:pt x="648" y="1085"/>
                  </a:lnTo>
                  <a:close/>
                  <a:moveTo>
                    <a:pt x="648" y="651"/>
                  </a:moveTo>
                  <a:lnTo>
                    <a:pt x="2377" y="651"/>
                  </a:lnTo>
                  <a:lnTo>
                    <a:pt x="2377" y="868"/>
                  </a:lnTo>
                  <a:lnTo>
                    <a:pt x="648" y="868"/>
                  </a:lnTo>
                  <a:lnTo>
                    <a:pt x="648" y="651"/>
                  </a:lnTo>
                  <a:close/>
                  <a:moveTo>
                    <a:pt x="432" y="0"/>
                  </a:moveTo>
                  <a:lnTo>
                    <a:pt x="2593" y="0"/>
                  </a:lnTo>
                  <a:lnTo>
                    <a:pt x="2647" y="4"/>
                  </a:lnTo>
                  <a:lnTo>
                    <a:pt x="2699" y="13"/>
                  </a:lnTo>
                  <a:lnTo>
                    <a:pt x="2749" y="29"/>
                  </a:lnTo>
                  <a:lnTo>
                    <a:pt x="2796" y="52"/>
                  </a:lnTo>
                  <a:lnTo>
                    <a:pt x="2840" y="78"/>
                  </a:lnTo>
                  <a:lnTo>
                    <a:pt x="2880" y="110"/>
                  </a:lnTo>
                  <a:lnTo>
                    <a:pt x="2915" y="146"/>
                  </a:lnTo>
                  <a:lnTo>
                    <a:pt x="2947" y="186"/>
                  </a:lnTo>
                  <a:lnTo>
                    <a:pt x="2974" y="230"/>
                  </a:lnTo>
                  <a:lnTo>
                    <a:pt x="2996" y="277"/>
                  </a:lnTo>
                  <a:lnTo>
                    <a:pt x="3012" y="327"/>
                  </a:lnTo>
                  <a:lnTo>
                    <a:pt x="3022" y="380"/>
                  </a:lnTo>
                  <a:lnTo>
                    <a:pt x="3025" y="434"/>
                  </a:lnTo>
                  <a:lnTo>
                    <a:pt x="3025" y="1493"/>
                  </a:lnTo>
                  <a:lnTo>
                    <a:pt x="2809" y="1710"/>
                  </a:lnTo>
                  <a:lnTo>
                    <a:pt x="2809" y="434"/>
                  </a:lnTo>
                  <a:lnTo>
                    <a:pt x="2806" y="399"/>
                  </a:lnTo>
                  <a:lnTo>
                    <a:pt x="2797" y="366"/>
                  </a:lnTo>
                  <a:lnTo>
                    <a:pt x="2784" y="335"/>
                  </a:lnTo>
                  <a:lnTo>
                    <a:pt x="2767" y="306"/>
                  </a:lnTo>
                  <a:lnTo>
                    <a:pt x="2745" y="281"/>
                  </a:lnTo>
                  <a:lnTo>
                    <a:pt x="2721" y="259"/>
                  </a:lnTo>
                  <a:lnTo>
                    <a:pt x="2692" y="242"/>
                  </a:lnTo>
                  <a:lnTo>
                    <a:pt x="2661" y="228"/>
                  </a:lnTo>
                  <a:lnTo>
                    <a:pt x="2628" y="220"/>
                  </a:lnTo>
                  <a:lnTo>
                    <a:pt x="2593" y="217"/>
                  </a:lnTo>
                  <a:lnTo>
                    <a:pt x="432" y="217"/>
                  </a:lnTo>
                  <a:lnTo>
                    <a:pt x="397" y="220"/>
                  </a:lnTo>
                  <a:lnTo>
                    <a:pt x="364" y="228"/>
                  </a:lnTo>
                  <a:lnTo>
                    <a:pt x="333" y="242"/>
                  </a:lnTo>
                  <a:lnTo>
                    <a:pt x="304" y="259"/>
                  </a:lnTo>
                  <a:lnTo>
                    <a:pt x="279" y="281"/>
                  </a:lnTo>
                  <a:lnTo>
                    <a:pt x="257" y="306"/>
                  </a:lnTo>
                  <a:lnTo>
                    <a:pt x="240" y="335"/>
                  </a:lnTo>
                  <a:lnTo>
                    <a:pt x="227" y="366"/>
                  </a:lnTo>
                  <a:lnTo>
                    <a:pt x="219" y="399"/>
                  </a:lnTo>
                  <a:lnTo>
                    <a:pt x="216" y="434"/>
                  </a:lnTo>
                  <a:lnTo>
                    <a:pt x="216" y="3039"/>
                  </a:lnTo>
                  <a:lnTo>
                    <a:pt x="219" y="3074"/>
                  </a:lnTo>
                  <a:lnTo>
                    <a:pt x="227" y="3107"/>
                  </a:lnTo>
                  <a:lnTo>
                    <a:pt x="240" y="3138"/>
                  </a:lnTo>
                  <a:lnTo>
                    <a:pt x="257" y="3167"/>
                  </a:lnTo>
                  <a:lnTo>
                    <a:pt x="279" y="3193"/>
                  </a:lnTo>
                  <a:lnTo>
                    <a:pt x="304" y="3214"/>
                  </a:lnTo>
                  <a:lnTo>
                    <a:pt x="333" y="3232"/>
                  </a:lnTo>
                  <a:lnTo>
                    <a:pt x="364" y="3245"/>
                  </a:lnTo>
                  <a:lnTo>
                    <a:pt x="397" y="3254"/>
                  </a:lnTo>
                  <a:lnTo>
                    <a:pt x="432" y="3256"/>
                  </a:lnTo>
                  <a:lnTo>
                    <a:pt x="1620" y="3256"/>
                  </a:lnTo>
                  <a:lnTo>
                    <a:pt x="1620" y="3473"/>
                  </a:lnTo>
                  <a:lnTo>
                    <a:pt x="432" y="3473"/>
                  </a:lnTo>
                  <a:lnTo>
                    <a:pt x="378" y="3470"/>
                  </a:lnTo>
                  <a:lnTo>
                    <a:pt x="326" y="3460"/>
                  </a:lnTo>
                  <a:lnTo>
                    <a:pt x="276" y="3444"/>
                  </a:lnTo>
                  <a:lnTo>
                    <a:pt x="229" y="3423"/>
                  </a:lnTo>
                  <a:lnTo>
                    <a:pt x="185" y="3395"/>
                  </a:lnTo>
                  <a:lnTo>
                    <a:pt x="145" y="3364"/>
                  </a:lnTo>
                  <a:lnTo>
                    <a:pt x="109" y="3327"/>
                  </a:lnTo>
                  <a:lnTo>
                    <a:pt x="78" y="3287"/>
                  </a:lnTo>
                  <a:lnTo>
                    <a:pt x="50" y="3243"/>
                  </a:lnTo>
                  <a:lnTo>
                    <a:pt x="29" y="3196"/>
                  </a:lnTo>
                  <a:lnTo>
                    <a:pt x="13" y="3146"/>
                  </a:lnTo>
                  <a:lnTo>
                    <a:pt x="3" y="3093"/>
                  </a:lnTo>
                  <a:lnTo>
                    <a:pt x="0" y="303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29" y="277"/>
                  </a:lnTo>
                  <a:lnTo>
                    <a:pt x="50" y="230"/>
                  </a:lnTo>
                  <a:lnTo>
                    <a:pt x="78" y="186"/>
                  </a:lnTo>
                  <a:lnTo>
                    <a:pt x="109" y="146"/>
                  </a:lnTo>
                  <a:lnTo>
                    <a:pt x="145" y="110"/>
                  </a:lnTo>
                  <a:lnTo>
                    <a:pt x="185" y="78"/>
                  </a:lnTo>
                  <a:lnTo>
                    <a:pt x="229" y="52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85D7C9E-A99B-9C42-A22C-663CB2AD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46" y="1520617"/>
            <a:ext cx="667588" cy="6675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D7A9371-1765-6847-94DD-EA6C0979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80" y="2213606"/>
            <a:ext cx="668978" cy="6689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11667A-0D75-3241-8EBC-BA6C95F4DBA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47" y="2718989"/>
            <a:ext cx="817104" cy="817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32782B-560F-543A-0AD1-BB3ECFD6F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99" y="4128381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C1C90C-7081-6644-5062-11E0F6164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1" y="4790123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9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>
                <a:lumMod val="93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52"/>
          <p:cNvCxnSpPr/>
          <p:nvPr/>
        </p:nvCxnSpPr>
        <p:spPr>
          <a:xfrm>
            <a:off x="7010499" y="23568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720048" y="12422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7281" y="1445306"/>
            <a:ext cx="2473167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Introdução da Pesquisa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7010499" y="3662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720048" y="2547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7281" y="2501847"/>
            <a:ext cx="2954445" cy="101566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Fundamentação Teórica e Mapeamento Sistemático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7010499" y="496801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7720048" y="385335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47281" y="3989785"/>
            <a:ext cx="2732103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Avaliação do Modelo de Maturidade</a:t>
            </a:r>
          </a:p>
        </p:txBody>
      </p:sp>
      <p:cxnSp>
        <p:nvCxnSpPr>
          <p:cNvPr id="81" name="Straight Connector 80"/>
          <p:cNvCxnSpPr/>
          <p:nvPr/>
        </p:nvCxnSpPr>
        <p:spPr>
          <a:xfrm>
            <a:off x="899259" y="302745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3346168" y="1912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899259" y="433809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3346168" y="32234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cxnSp>
        <p:nvCxnSpPr>
          <p:cNvPr id="88" name="Straight Connector 87"/>
          <p:cNvCxnSpPr/>
          <p:nvPr/>
        </p:nvCxnSpPr>
        <p:spPr>
          <a:xfrm>
            <a:off x="899259" y="5648738"/>
            <a:ext cx="4316805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3346168" y="453407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rgbClr val="E45A34"/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87099" y="2493061"/>
            <a:ext cx="2928908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Design da Pesquisa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28487" y="3423731"/>
            <a:ext cx="2906201" cy="70788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Construção do Modelo de Maturidade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1521" y="4852696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Conclusões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0342637">
            <a:off x="5329826" y="1739880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257363" flipV="1">
            <a:off x="5329826" y="239281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4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rot="20342637">
            <a:off x="5329825" y="3043674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3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257363" flipV="1">
            <a:off x="5329825" y="3684965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3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20342637">
            <a:off x="5329824" y="4347468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rgbClr val="E35A3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Oval 8"/>
          <p:cNvSpPr/>
          <p:nvPr/>
        </p:nvSpPr>
        <p:spPr>
          <a:xfrm>
            <a:off x="4722964" y="1949488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/>
          <p:cNvSpPr/>
          <p:nvPr/>
        </p:nvSpPr>
        <p:spPr>
          <a:xfrm rot="10800000" flipV="1">
            <a:off x="6427962" y="3903006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/>
          <p:cNvSpPr/>
          <p:nvPr/>
        </p:nvSpPr>
        <p:spPr>
          <a:xfrm rot="10800000" flipV="1">
            <a:off x="6427963" y="2610852"/>
            <a:ext cx="1090878" cy="1090878"/>
          </a:xfrm>
          <a:prstGeom prst="ellipse">
            <a:avLst/>
          </a:prstGeom>
          <a:solidFill>
            <a:srgbClr val="E35A34">
              <a:alpha val="99000"/>
            </a:srgbClr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Oval 7"/>
          <p:cNvSpPr/>
          <p:nvPr/>
        </p:nvSpPr>
        <p:spPr>
          <a:xfrm>
            <a:off x="6427963" y="1296500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/>
          <p:cNvSpPr/>
          <p:nvPr/>
        </p:nvSpPr>
        <p:spPr>
          <a:xfrm>
            <a:off x="4722962" y="4557076"/>
            <a:ext cx="1090878" cy="1090878"/>
          </a:xfrm>
          <a:prstGeom prst="ellipse">
            <a:avLst/>
          </a:prstGeom>
          <a:solidFill>
            <a:srgbClr val="E35A34"/>
          </a:solidFill>
          <a:ln>
            <a:noFill/>
          </a:ln>
          <a:effectLst>
            <a:outerShdw blurRad="139700" dir="5400000" sx="109000" sy="109000" algn="ctr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107" name="Group 106"/>
          <p:cNvGrpSpPr/>
          <p:nvPr/>
        </p:nvGrpSpPr>
        <p:grpSpPr>
          <a:xfrm>
            <a:off x="4722963" y="3253282"/>
            <a:ext cx="1090878" cy="1090878"/>
            <a:chOff x="4722963" y="3253282"/>
            <a:chExt cx="1090878" cy="1090878"/>
          </a:xfrm>
        </p:grpSpPr>
        <p:sp>
          <p:nvSpPr>
            <p:cNvPr id="18" name="Oval 17"/>
            <p:cNvSpPr/>
            <p:nvPr/>
          </p:nvSpPr>
          <p:spPr>
            <a:xfrm>
              <a:off x="4722963" y="3253282"/>
              <a:ext cx="1090878" cy="1090878"/>
            </a:xfrm>
            <a:prstGeom prst="ellipse">
              <a:avLst/>
            </a:prstGeom>
            <a:solidFill>
              <a:srgbClr val="E35A34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9" name="Freeform 43"/>
            <p:cNvSpPr>
              <a:spLocks noChangeAspect="1" noEditPoints="1"/>
            </p:cNvSpPr>
            <p:nvPr/>
          </p:nvSpPr>
          <p:spPr bwMode="auto">
            <a:xfrm>
              <a:off x="4984529" y="3504664"/>
              <a:ext cx="645014" cy="648000"/>
            </a:xfrm>
            <a:custGeom>
              <a:avLst/>
              <a:gdLst>
                <a:gd name="T0" fmla="*/ 2070 w 3457"/>
                <a:gd name="T1" fmla="*/ 2823 h 3473"/>
                <a:gd name="T2" fmla="*/ 2022 w 3457"/>
                <a:gd name="T3" fmla="*/ 2884 h 3473"/>
                <a:gd name="T4" fmla="*/ 2309 w 3457"/>
                <a:gd name="T5" fmla="*/ 3172 h 3473"/>
                <a:gd name="T6" fmla="*/ 2368 w 3457"/>
                <a:gd name="T7" fmla="*/ 3132 h 3473"/>
                <a:gd name="T8" fmla="*/ 3089 w 3457"/>
                <a:gd name="T9" fmla="*/ 2415 h 3473"/>
                <a:gd name="T10" fmla="*/ 1512 w 3457"/>
                <a:gd name="T11" fmla="*/ 1954 h 3473"/>
                <a:gd name="T12" fmla="*/ 648 w 3457"/>
                <a:gd name="T13" fmla="*/ 1954 h 3473"/>
                <a:gd name="T14" fmla="*/ 3154 w 3457"/>
                <a:gd name="T15" fmla="*/ 1747 h 3473"/>
                <a:gd name="T16" fmla="*/ 3241 w 3457"/>
                <a:gd name="T17" fmla="*/ 1800 h 3473"/>
                <a:gd name="T18" fmla="*/ 3434 w 3457"/>
                <a:gd name="T19" fmla="*/ 2010 h 3473"/>
                <a:gd name="T20" fmla="*/ 3457 w 3457"/>
                <a:gd name="T21" fmla="*/ 2107 h 3473"/>
                <a:gd name="T22" fmla="*/ 3434 w 3457"/>
                <a:gd name="T23" fmla="*/ 2204 h 3473"/>
                <a:gd name="T24" fmla="*/ 2466 w 3457"/>
                <a:gd name="T25" fmla="*/ 3193 h 3473"/>
                <a:gd name="T26" fmla="*/ 2426 w 3457"/>
                <a:gd name="T27" fmla="*/ 3224 h 3473"/>
                <a:gd name="T28" fmla="*/ 2365 w 3457"/>
                <a:gd name="T29" fmla="*/ 3265 h 3473"/>
                <a:gd name="T30" fmla="*/ 2298 w 3457"/>
                <a:gd name="T31" fmla="*/ 3308 h 3473"/>
                <a:gd name="T32" fmla="*/ 2240 w 3457"/>
                <a:gd name="T33" fmla="*/ 3343 h 3473"/>
                <a:gd name="T34" fmla="*/ 2208 w 3457"/>
                <a:gd name="T35" fmla="*/ 3363 h 3473"/>
                <a:gd name="T36" fmla="*/ 1836 w 3457"/>
                <a:gd name="T37" fmla="*/ 2994 h 3473"/>
                <a:gd name="T38" fmla="*/ 1854 w 3457"/>
                <a:gd name="T39" fmla="*/ 2941 h 3473"/>
                <a:gd name="T40" fmla="*/ 1898 w 3457"/>
                <a:gd name="T41" fmla="*/ 2870 h 3473"/>
                <a:gd name="T42" fmla="*/ 1950 w 3457"/>
                <a:gd name="T43" fmla="*/ 2799 h 3473"/>
                <a:gd name="T44" fmla="*/ 1997 w 3457"/>
                <a:gd name="T45" fmla="*/ 2744 h 3473"/>
                <a:gd name="T46" fmla="*/ 2962 w 3457"/>
                <a:gd name="T47" fmla="*/ 1778 h 3473"/>
                <a:gd name="T48" fmla="*/ 3055 w 3457"/>
                <a:gd name="T49" fmla="*/ 1739 h 3473"/>
                <a:gd name="T50" fmla="*/ 2377 w 3457"/>
                <a:gd name="T51" fmla="*/ 1520 h 3473"/>
                <a:gd name="T52" fmla="*/ 648 w 3457"/>
                <a:gd name="T53" fmla="*/ 1520 h 3473"/>
                <a:gd name="T54" fmla="*/ 2377 w 3457"/>
                <a:gd name="T55" fmla="*/ 1302 h 3473"/>
                <a:gd name="T56" fmla="*/ 648 w 3457"/>
                <a:gd name="T57" fmla="*/ 651 h 3473"/>
                <a:gd name="T58" fmla="*/ 648 w 3457"/>
                <a:gd name="T59" fmla="*/ 868 h 3473"/>
                <a:gd name="T60" fmla="*/ 2593 w 3457"/>
                <a:gd name="T61" fmla="*/ 0 h 3473"/>
                <a:gd name="T62" fmla="*/ 2749 w 3457"/>
                <a:gd name="T63" fmla="*/ 29 h 3473"/>
                <a:gd name="T64" fmla="*/ 2880 w 3457"/>
                <a:gd name="T65" fmla="*/ 110 h 3473"/>
                <a:gd name="T66" fmla="*/ 2974 w 3457"/>
                <a:gd name="T67" fmla="*/ 230 h 3473"/>
                <a:gd name="T68" fmla="*/ 3022 w 3457"/>
                <a:gd name="T69" fmla="*/ 380 h 3473"/>
                <a:gd name="T70" fmla="*/ 2809 w 3457"/>
                <a:gd name="T71" fmla="*/ 1710 h 3473"/>
                <a:gd name="T72" fmla="*/ 2797 w 3457"/>
                <a:gd name="T73" fmla="*/ 366 h 3473"/>
                <a:gd name="T74" fmla="*/ 2745 w 3457"/>
                <a:gd name="T75" fmla="*/ 281 h 3473"/>
                <a:gd name="T76" fmla="*/ 2661 w 3457"/>
                <a:gd name="T77" fmla="*/ 228 h 3473"/>
                <a:gd name="T78" fmla="*/ 432 w 3457"/>
                <a:gd name="T79" fmla="*/ 217 h 3473"/>
                <a:gd name="T80" fmla="*/ 333 w 3457"/>
                <a:gd name="T81" fmla="*/ 242 h 3473"/>
                <a:gd name="T82" fmla="*/ 257 w 3457"/>
                <a:gd name="T83" fmla="*/ 306 h 3473"/>
                <a:gd name="T84" fmla="*/ 219 w 3457"/>
                <a:gd name="T85" fmla="*/ 399 h 3473"/>
                <a:gd name="T86" fmla="*/ 219 w 3457"/>
                <a:gd name="T87" fmla="*/ 3074 h 3473"/>
                <a:gd name="T88" fmla="*/ 257 w 3457"/>
                <a:gd name="T89" fmla="*/ 3167 h 3473"/>
                <a:gd name="T90" fmla="*/ 333 w 3457"/>
                <a:gd name="T91" fmla="*/ 3232 h 3473"/>
                <a:gd name="T92" fmla="*/ 432 w 3457"/>
                <a:gd name="T93" fmla="*/ 3256 h 3473"/>
                <a:gd name="T94" fmla="*/ 432 w 3457"/>
                <a:gd name="T95" fmla="*/ 3473 h 3473"/>
                <a:gd name="T96" fmla="*/ 276 w 3457"/>
                <a:gd name="T97" fmla="*/ 3444 h 3473"/>
                <a:gd name="T98" fmla="*/ 145 w 3457"/>
                <a:gd name="T99" fmla="*/ 3364 h 3473"/>
                <a:gd name="T100" fmla="*/ 50 w 3457"/>
                <a:gd name="T101" fmla="*/ 3243 h 3473"/>
                <a:gd name="T102" fmla="*/ 3 w 3457"/>
                <a:gd name="T103" fmla="*/ 3093 h 3473"/>
                <a:gd name="T104" fmla="*/ 3 w 3457"/>
                <a:gd name="T105" fmla="*/ 380 h 3473"/>
                <a:gd name="T106" fmla="*/ 50 w 3457"/>
                <a:gd name="T107" fmla="*/ 230 h 3473"/>
                <a:gd name="T108" fmla="*/ 145 w 3457"/>
                <a:gd name="T109" fmla="*/ 110 h 3473"/>
                <a:gd name="T110" fmla="*/ 276 w 3457"/>
                <a:gd name="T111" fmla="*/ 29 h 3473"/>
                <a:gd name="T112" fmla="*/ 432 w 3457"/>
                <a:gd name="T113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7" h="3473">
                  <a:moveTo>
                    <a:pt x="2782" y="2107"/>
                  </a:moveTo>
                  <a:lnTo>
                    <a:pt x="2084" y="2809"/>
                  </a:lnTo>
                  <a:lnTo>
                    <a:pt x="2070" y="2823"/>
                  </a:lnTo>
                  <a:lnTo>
                    <a:pt x="2056" y="2841"/>
                  </a:lnTo>
                  <a:lnTo>
                    <a:pt x="2039" y="2861"/>
                  </a:lnTo>
                  <a:lnTo>
                    <a:pt x="2022" y="2884"/>
                  </a:lnTo>
                  <a:lnTo>
                    <a:pt x="2003" y="2907"/>
                  </a:lnTo>
                  <a:lnTo>
                    <a:pt x="2283" y="3189"/>
                  </a:lnTo>
                  <a:lnTo>
                    <a:pt x="2309" y="3172"/>
                  </a:lnTo>
                  <a:lnTo>
                    <a:pt x="2331" y="3158"/>
                  </a:lnTo>
                  <a:lnTo>
                    <a:pt x="2351" y="3145"/>
                  </a:lnTo>
                  <a:lnTo>
                    <a:pt x="2368" y="3132"/>
                  </a:lnTo>
                  <a:lnTo>
                    <a:pt x="2381" y="3122"/>
                  </a:lnTo>
                  <a:lnTo>
                    <a:pt x="2390" y="3116"/>
                  </a:lnTo>
                  <a:lnTo>
                    <a:pt x="3089" y="2415"/>
                  </a:lnTo>
                  <a:lnTo>
                    <a:pt x="2782" y="2107"/>
                  </a:lnTo>
                  <a:close/>
                  <a:moveTo>
                    <a:pt x="648" y="1954"/>
                  </a:moveTo>
                  <a:lnTo>
                    <a:pt x="1512" y="1954"/>
                  </a:lnTo>
                  <a:lnTo>
                    <a:pt x="1512" y="2171"/>
                  </a:lnTo>
                  <a:lnTo>
                    <a:pt x="648" y="2171"/>
                  </a:lnTo>
                  <a:lnTo>
                    <a:pt x="648" y="1954"/>
                  </a:lnTo>
                  <a:close/>
                  <a:moveTo>
                    <a:pt x="3089" y="1737"/>
                  </a:moveTo>
                  <a:lnTo>
                    <a:pt x="3122" y="1739"/>
                  </a:lnTo>
                  <a:lnTo>
                    <a:pt x="3154" y="1747"/>
                  </a:lnTo>
                  <a:lnTo>
                    <a:pt x="3184" y="1760"/>
                  </a:lnTo>
                  <a:lnTo>
                    <a:pt x="3214" y="1778"/>
                  </a:lnTo>
                  <a:lnTo>
                    <a:pt x="3241" y="1800"/>
                  </a:lnTo>
                  <a:lnTo>
                    <a:pt x="3394" y="1954"/>
                  </a:lnTo>
                  <a:lnTo>
                    <a:pt x="3416" y="1981"/>
                  </a:lnTo>
                  <a:lnTo>
                    <a:pt x="3434" y="2010"/>
                  </a:lnTo>
                  <a:lnTo>
                    <a:pt x="3447" y="2042"/>
                  </a:lnTo>
                  <a:lnTo>
                    <a:pt x="3455" y="2074"/>
                  </a:lnTo>
                  <a:lnTo>
                    <a:pt x="3457" y="2107"/>
                  </a:lnTo>
                  <a:lnTo>
                    <a:pt x="3455" y="2140"/>
                  </a:lnTo>
                  <a:lnTo>
                    <a:pt x="3447" y="2173"/>
                  </a:lnTo>
                  <a:lnTo>
                    <a:pt x="3434" y="2204"/>
                  </a:lnTo>
                  <a:lnTo>
                    <a:pt x="3416" y="2234"/>
                  </a:lnTo>
                  <a:lnTo>
                    <a:pt x="3394" y="2261"/>
                  </a:lnTo>
                  <a:lnTo>
                    <a:pt x="2466" y="3193"/>
                  </a:lnTo>
                  <a:lnTo>
                    <a:pt x="2457" y="3201"/>
                  </a:lnTo>
                  <a:lnTo>
                    <a:pt x="2443" y="3212"/>
                  </a:lnTo>
                  <a:lnTo>
                    <a:pt x="2426" y="3224"/>
                  </a:lnTo>
                  <a:lnTo>
                    <a:pt x="2408" y="3238"/>
                  </a:lnTo>
                  <a:lnTo>
                    <a:pt x="2386" y="3252"/>
                  </a:lnTo>
                  <a:lnTo>
                    <a:pt x="2365" y="3265"/>
                  </a:lnTo>
                  <a:lnTo>
                    <a:pt x="2343" y="3280"/>
                  </a:lnTo>
                  <a:lnTo>
                    <a:pt x="2319" y="3294"/>
                  </a:lnTo>
                  <a:lnTo>
                    <a:pt x="2298" y="3308"/>
                  </a:lnTo>
                  <a:lnTo>
                    <a:pt x="2277" y="3321"/>
                  </a:lnTo>
                  <a:lnTo>
                    <a:pt x="2258" y="3333"/>
                  </a:lnTo>
                  <a:lnTo>
                    <a:pt x="2240" y="3343"/>
                  </a:lnTo>
                  <a:lnTo>
                    <a:pt x="2226" y="3352"/>
                  </a:lnTo>
                  <a:lnTo>
                    <a:pt x="2215" y="3358"/>
                  </a:lnTo>
                  <a:lnTo>
                    <a:pt x="2208" y="3363"/>
                  </a:lnTo>
                  <a:lnTo>
                    <a:pt x="2206" y="3365"/>
                  </a:lnTo>
                  <a:lnTo>
                    <a:pt x="1728" y="3473"/>
                  </a:lnTo>
                  <a:lnTo>
                    <a:pt x="1836" y="2994"/>
                  </a:lnTo>
                  <a:lnTo>
                    <a:pt x="1839" y="2979"/>
                  </a:lnTo>
                  <a:lnTo>
                    <a:pt x="1845" y="2962"/>
                  </a:lnTo>
                  <a:lnTo>
                    <a:pt x="1854" y="2941"/>
                  </a:lnTo>
                  <a:lnTo>
                    <a:pt x="1867" y="2918"/>
                  </a:lnTo>
                  <a:lnTo>
                    <a:pt x="1881" y="2895"/>
                  </a:lnTo>
                  <a:lnTo>
                    <a:pt x="1898" y="2870"/>
                  </a:lnTo>
                  <a:lnTo>
                    <a:pt x="1915" y="2845"/>
                  </a:lnTo>
                  <a:lnTo>
                    <a:pt x="1933" y="2822"/>
                  </a:lnTo>
                  <a:lnTo>
                    <a:pt x="1950" y="2799"/>
                  </a:lnTo>
                  <a:lnTo>
                    <a:pt x="1967" y="2778"/>
                  </a:lnTo>
                  <a:lnTo>
                    <a:pt x="1983" y="2760"/>
                  </a:lnTo>
                  <a:lnTo>
                    <a:pt x="1997" y="2744"/>
                  </a:lnTo>
                  <a:lnTo>
                    <a:pt x="2008" y="2732"/>
                  </a:lnTo>
                  <a:lnTo>
                    <a:pt x="2935" y="1800"/>
                  </a:lnTo>
                  <a:lnTo>
                    <a:pt x="2962" y="1778"/>
                  </a:lnTo>
                  <a:lnTo>
                    <a:pt x="2992" y="1760"/>
                  </a:lnTo>
                  <a:lnTo>
                    <a:pt x="3023" y="1747"/>
                  </a:lnTo>
                  <a:lnTo>
                    <a:pt x="3055" y="1739"/>
                  </a:lnTo>
                  <a:lnTo>
                    <a:pt x="3089" y="1737"/>
                  </a:lnTo>
                  <a:close/>
                  <a:moveTo>
                    <a:pt x="648" y="1520"/>
                  </a:moveTo>
                  <a:lnTo>
                    <a:pt x="2377" y="1520"/>
                  </a:lnTo>
                  <a:lnTo>
                    <a:pt x="2377" y="1737"/>
                  </a:lnTo>
                  <a:lnTo>
                    <a:pt x="648" y="1737"/>
                  </a:lnTo>
                  <a:lnTo>
                    <a:pt x="648" y="1520"/>
                  </a:lnTo>
                  <a:close/>
                  <a:moveTo>
                    <a:pt x="648" y="1085"/>
                  </a:moveTo>
                  <a:lnTo>
                    <a:pt x="2377" y="1085"/>
                  </a:lnTo>
                  <a:lnTo>
                    <a:pt x="2377" y="1302"/>
                  </a:lnTo>
                  <a:lnTo>
                    <a:pt x="648" y="1302"/>
                  </a:lnTo>
                  <a:lnTo>
                    <a:pt x="648" y="1085"/>
                  </a:lnTo>
                  <a:close/>
                  <a:moveTo>
                    <a:pt x="648" y="651"/>
                  </a:moveTo>
                  <a:lnTo>
                    <a:pt x="2377" y="651"/>
                  </a:lnTo>
                  <a:lnTo>
                    <a:pt x="2377" y="868"/>
                  </a:lnTo>
                  <a:lnTo>
                    <a:pt x="648" y="868"/>
                  </a:lnTo>
                  <a:lnTo>
                    <a:pt x="648" y="651"/>
                  </a:lnTo>
                  <a:close/>
                  <a:moveTo>
                    <a:pt x="432" y="0"/>
                  </a:moveTo>
                  <a:lnTo>
                    <a:pt x="2593" y="0"/>
                  </a:lnTo>
                  <a:lnTo>
                    <a:pt x="2647" y="4"/>
                  </a:lnTo>
                  <a:lnTo>
                    <a:pt x="2699" y="13"/>
                  </a:lnTo>
                  <a:lnTo>
                    <a:pt x="2749" y="29"/>
                  </a:lnTo>
                  <a:lnTo>
                    <a:pt x="2796" y="52"/>
                  </a:lnTo>
                  <a:lnTo>
                    <a:pt x="2840" y="78"/>
                  </a:lnTo>
                  <a:lnTo>
                    <a:pt x="2880" y="110"/>
                  </a:lnTo>
                  <a:lnTo>
                    <a:pt x="2915" y="146"/>
                  </a:lnTo>
                  <a:lnTo>
                    <a:pt x="2947" y="186"/>
                  </a:lnTo>
                  <a:lnTo>
                    <a:pt x="2974" y="230"/>
                  </a:lnTo>
                  <a:lnTo>
                    <a:pt x="2996" y="277"/>
                  </a:lnTo>
                  <a:lnTo>
                    <a:pt x="3012" y="327"/>
                  </a:lnTo>
                  <a:lnTo>
                    <a:pt x="3022" y="380"/>
                  </a:lnTo>
                  <a:lnTo>
                    <a:pt x="3025" y="434"/>
                  </a:lnTo>
                  <a:lnTo>
                    <a:pt x="3025" y="1493"/>
                  </a:lnTo>
                  <a:lnTo>
                    <a:pt x="2809" y="1710"/>
                  </a:lnTo>
                  <a:lnTo>
                    <a:pt x="2809" y="434"/>
                  </a:lnTo>
                  <a:lnTo>
                    <a:pt x="2806" y="399"/>
                  </a:lnTo>
                  <a:lnTo>
                    <a:pt x="2797" y="366"/>
                  </a:lnTo>
                  <a:lnTo>
                    <a:pt x="2784" y="335"/>
                  </a:lnTo>
                  <a:lnTo>
                    <a:pt x="2767" y="306"/>
                  </a:lnTo>
                  <a:lnTo>
                    <a:pt x="2745" y="281"/>
                  </a:lnTo>
                  <a:lnTo>
                    <a:pt x="2721" y="259"/>
                  </a:lnTo>
                  <a:lnTo>
                    <a:pt x="2692" y="242"/>
                  </a:lnTo>
                  <a:lnTo>
                    <a:pt x="2661" y="228"/>
                  </a:lnTo>
                  <a:lnTo>
                    <a:pt x="2628" y="220"/>
                  </a:lnTo>
                  <a:lnTo>
                    <a:pt x="2593" y="217"/>
                  </a:lnTo>
                  <a:lnTo>
                    <a:pt x="432" y="217"/>
                  </a:lnTo>
                  <a:lnTo>
                    <a:pt x="397" y="220"/>
                  </a:lnTo>
                  <a:lnTo>
                    <a:pt x="364" y="228"/>
                  </a:lnTo>
                  <a:lnTo>
                    <a:pt x="333" y="242"/>
                  </a:lnTo>
                  <a:lnTo>
                    <a:pt x="304" y="259"/>
                  </a:lnTo>
                  <a:lnTo>
                    <a:pt x="279" y="281"/>
                  </a:lnTo>
                  <a:lnTo>
                    <a:pt x="257" y="306"/>
                  </a:lnTo>
                  <a:lnTo>
                    <a:pt x="240" y="335"/>
                  </a:lnTo>
                  <a:lnTo>
                    <a:pt x="227" y="366"/>
                  </a:lnTo>
                  <a:lnTo>
                    <a:pt x="219" y="399"/>
                  </a:lnTo>
                  <a:lnTo>
                    <a:pt x="216" y="434"/>
                  </a:lnTo>
                  <a:lnTo>
                    <a:pt x="216" y="3039"/>
                  </a:lnTo>
                  <a:lnTo>
                    <a:pt x="219" y="3074"/>
                  </a:lnTo>
                  <a:lnTo>
                    <a:pt x="227" y="3107"/>
                  </a:lnTo>
                  <a:lnTo>
                    <a:pt x="240" y="3138"/>
                  </a:lnTo>
                  <a:lnTo>
                    <a:pt x="257" y="3167"/>
                  </a:lnTo>
                  <a:lnTo>
                    <a:pt x="279" y="3193"/>
                  </a:lnTo>
                  <a:lnTo>
                    <a:pt x="304" y="3214"/>
                  </a:lnTo>
                  <a:lnTo>
                    <a:pt x="333" y="3232"/>
                  </a:lnTo>
                  <a:lnTo>
                    <a:pt x="364" y="3245"/>
                  </a:lnTo>
                  <a:lnTo>
                    <a:pt x="397" y="3254"/>
                  </a:lnTo>
                  <a:lnTo>
                    <a:pt x="432" y="3256"/>
                  </a:lnTo>
                  <a:lnTo>
                    <a:pt x="1620" y="3256"/>
                  </a:lnTo>
                  <a:lnTo>
                    <a:pt x="1620" y="3473"/>
                  </a:lnTo>
                  <a:lnTo>
                    <a:pt x="432" y="3473"/>
                  </a:lnTo>
                  <a:lnTo>
                    <a:pt x="378" y="3470"/>
                  </a:lnTo>
                  <a:lnTo>
                    <a:pt x="326" y="3460"/>
                  </a:lnTo>
                  <a:lnTo>
                    <a:pt x="276" y="3444"/>
                  </a:lnTo>
                  <a:lnTo>
                    <a:pt x="229" y="3423"/>
                  </a:lnTo>
                  <a:lnTo>
                    <a:pt x="185" y="3395"/>
                  </a:lnTo>
                  <a:lnTo>
                    <a:pt x="145" y="3364"/>
                  </a:lnTo>
                  <a:lnTo>
                    <a:pt x="109" y="3327"/>
                  </a:lnTo>
                  <a:lnTo>
                    <a:pt x="78" y="3287"/>
                  </a:lnTo>
                  <a:lnTo>
                    <a:pt x="50" y="3243"/>
                  </a:lnTo>
                  <a:lnTo>
                    <a:pt x="29" y="3196"/>
                  </a:lnTo>
                  <a:lnTo>
                    <a:pt x="13" y="3146"/>
                  </a:lnTo>
                  <a:lnTo>
                    <a:pt x="3" y="3093"/>
                  </a:lnTo>
                  <a:lnTo>
                    <a:pt x="0" y="303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29" y="277"/>
                  </a:lnTo>
                  <a:lnTo>
                    <a:pt x="50" y="230"/>
                  </a:lnTo>
                  <a:lnTo>
                    <a:pt x="78" y="186"/>
                  </a:lnTo>
                  <a:lnTo>
                    <a:pt x="109" y="146"/>
                  </a:lnTo>
                  <a:lnTo>
                    <a:pt x="145" y="110"/>
                  </a:lnTo>
                  <a:lnTo>
                    <a:pt x="185" y="78"/>
                  </a:lnTo>
                  <a:lnTo>
                    <a:pt x="229" y="52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485D7C9E-A99B-9C42-A22C-663CB2ADE6B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9346" y="1520617"/>
            <a:ext cx="667588" cy="667588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1D7A9371-1765-6847-94DD-EA6C0979E0AB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780" y="2213606"/>
            <a:ext cx="668978" cy="668978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C311667A-0D75-3241-8EBC-BA6C95F4DBAF}"/>
              </a:ext>
            </a:extLst>
          </p:cNvPr>
          <p:cNvPicPr>
            <a:picLocks noChangeAspect="1"/>
          </p:cNvPicPr>
          <p:nvPr/>
        </p:nvPicPr>
        <p:blipFill>
          <a:blip r:embed="rId6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1947" y="2718989"/>
            <a:ext cx="817104" cy="81710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7B32782B-560F-543A-0AD1-BB3ECFD6F68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399" y="4128381"/>
            <a:ext cx="720000" cy="72000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35C1C90C-7081-6644-5062-11E0F616431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521" y="4790123"/>
            <a:ext cx="684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56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99259" y="2356898"/>
            <a:ext cx="10428045" cy="3916680"/>
            <a:chOff x="899259" y="2356898"/>
            <a:chExt cx="10428045" cy="3916680"/>
          </a:xfrm>
        </p:grpSpPr>
        <p:cxnSp>
          <p:nvCxnSpPr>
            <p:cNvPr id="53" name="Straight Connector 52"/>
            <p:cNvCxnSpPr/>
            <p:nvPr/>
          </p:nvCxnSpPr>
          <p:spPr>
            <a:xfrm>
              <a:off x="7010499" y="2356898"/>
              <a:ext cx="43168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7010499" y="3662458"/>
              <a:ext cx="43168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7010499" y="4968018"/>
              <a:ext cx="43168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7010499" y="6273578"/>
              <a:ext cx="43168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899259" y="3027458"/>
              <a:ext cx="43168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899259" y="4338098"/>
              <a:ext cx="43168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899259" y="5648738"/>
              <a:ext cx="4316805" cy="0"/>
            </a:xfrm>
            <a:prstGeom prst="line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7 Step Vertical Journey Diagram for PowerPoint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20048" y="12422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6"/>
                </a:solidFill>
                <a:latin typeface="Arial" pitchFamily="34" charset="0"/>
                <a:cs typeface="Arial" pitchFamily="34" charset="0"/>
              </a:rPr>
              <a:t>01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847281" y="1323544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Rectangle 57"/>
          <p:cNvSpPr/>
          <p:nvPr/>
        </p:nvSpPr>
        <p:spPr>
          <a:xfrm>
            <a:off x="8847280" y="1684140"/>
            <a:ext cx="247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720048" y="2547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847281" y="2629104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8847280" y="2989700"/>
            <a:ext cx="247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7720048" y="385335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05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847281" y="3934664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8847280" y="4295260"/>
            <a:ext cx="247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720048" y="515891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07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8847281" y="5240224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0" name="Rectangle 79"/>
          <p:cNvSpPr/>
          <p:nvPr/>
        </p:nvSpPr>
        <p:spPr>
          <a:xfrm>
            <a:off x="8847280" y="5600820"/>
            <a:ext cx="247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346168" y="191279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46168" y="322343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46168" y="4534071"/>
            <a:ext cx="11272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b="1" dirty="0">
                <a:solidFill>
                  <a:schemeClr val="accent5"/>
                </a:solidFill>
                <a:latin typeface="Arial" pitchFamily="34" charset="0"/>
                <a:cs typeface="Arial" pitchFamily="34" charset="0"/>
              </a:rPr>
              <a:t>06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61521" y="1994104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861520" y="2354700"/>
            <a:ext cx="247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61521" y="3296032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Rectangle 94"/>
          <p:cNvSpPr/>
          <p:nvPr/>
        </p:nvSpPr>
        <p:spPr>
          <a:xfrm>
            <a:off x="861520" y="3656628"/>
            <a:ext cx="247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861521" y="4621912"/>
            <a:ext cx="2473167" cy="40011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/>
            <a:r>
              <a:rPr lang="en-GB" sz="20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Sample text</a:t>
            </a:r>
            <a:endParaRPr lang="en-IN" sz="20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8" name="Rectangle 97"/>
          <p:cNvSpPr/>
          <p:nvPr/>
        </p:nvSpPr>
        <p:spPr>
          <a:xfrm>
            <a:off x="861520" y="4982508"/>
            <a:ext cx="247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This is a sample text.  Insert your desired text here. </a:t>
            </a: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rot="20342637">
            <a:off x="5329826" y="1739880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257363" flipV="1">
            <a:off x="5329826" y="239281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 rot="20342637">
            <a:off x="5329825" y="3043674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 rot="1257363" flipV="1">
            <a:off x="5329825" y="3684965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 rot="20342637">
            <a:off x="5329824" y="4347468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27"/>
          <p:cNvSpPr>
            <a:spLocks/>
          </p:cNvSpPr>
          <p:nvPr/>
        </p:nvSpPr>
        <p:spPr bwMode="auto">
          <a:xfrm rot="1257363" flipV="1">
            <a:off x="5329824" y="5000401"/>
            <a:ext cx="1560132" cy="865539"/>
          </a:xfrm>
          <a:custGeom>
            <a:avLst/>
            <a:gdLst>
              <a:gd name="T0" fmla="*/ 2 w 3751"/>
              <a:gd name="T1" fmla="*/ 1 h 2081"/>
              <a:gd name="T2" fmla="*/ 16 w 3751"/>
              <a:gd name="T3" fmla="*/ 17 h 2081"/>
              <a:gd name="T4" fmla="*/ 44 w 3751"/>
              <a:gd name="T5" fmla="*/ 47 h 2081"/>
              <a:gd name="T6" fmla="*/ 88 w 3751"/>
              <a:gd name="T7" fmla="*/ 89 h 2081"/>
              <a:gd name="T8" fmla="*/ 145 w 3751"/>
              <a:gd name="T9" fmla="*/ 139 h 2081"/>
              <a:gd name="T10" fmla="*/ 218 w 3751"/>
              <a:gd name="T11" fmla="*/ 197 h 2081"/>
              <a:gd name="T12" fmla="*/ 306 w 3751"/>
              <a:gd name="T13" fmla="*/ 260 h 2081"/>
              <a:gd name="T14" fmla="*/ 409 w 3751"/>
              <a:gd name="T15" fmla="*/ 325 h 2081"/>
              <a:gd name="T16" fmla="*/ 529 w 3751"/>
              <a:gd name="T17" fmla="*/ 391 h 2081"/>
              <a:gd name="T18" fmla="*/ 663 w 3751"/>
              <a:gd name="T19" fmla="*/ 454 h 2081"/>
              <a:gd name="T20" fmla="*/ 814 w 3751"/>
              <a:gd name="T21" fmla="*/ 516 h 2081"/>
              <a:gd name="T22" fmla="*/ 981 w 3751"/>
              <a:gd name="T23" fmla="*/ 569 h 2081"/>
              <a:gd name="T24" fmla="*/ 1165 w 3751"/>
              <a:gd name="T25" fmla="*/ 616 h 2081"/>
              <a:gd name="T26" fmla="*/ 1366 w 3751"/>
              <a:gd name="T27" fmla="*/ 651 h 2081"/>
              <a:gd name="T28" fmla="*/ 1583 w 3751"/>
              <a:gd name="T29" fmla="*/ 674 h 2081"/>
              <a:gd name="T30" fmla="*/ 1819 w 3751"/>
              <a:gd name="T31" fmla="*/ 683 h 2081"/>
              <a:gd name="T32" fmla="*/ 2062 w 3751"/>
              <a:gd name="T33" fmla="*/ 674 h 2081"/>
              <a:gd name="T34" fmla="*/ 2290 w 3751"/>
              <a:gd name="T35" fmla="*/ 649 h 2081"/>
              <a:gd name="T36" fmla="*/ 2503 w 3751"/>
              <a:gd name="T37" fmla="*/ 611 h 2081"/>
              <a:gd name="T38" fmla="*/ 2699 w 3751"/>
              <a:gd name="T39" fmla="*/ 562 h 2081"/>
              <a:gd name="T40" fmla="*/ 2879 w 3751"/>
              <a:gd name="T41" fmla="*/ 506 h 2081"/>
              <a:gd name="T42" fmla="*/ 3043 w 3751"/>
              <a:gd name="T43" fmla="*/ 442 h 2081"/>
              <a:gd name="T44" fmla="*/ 3190 w 3751"/>
              <a:gd name="T45" fmla="*/ 376 h 2081"/>
              <a:gd name="T46" fmla="*/ 3320 w 3751"/>
              <a:gd name="T47" fmla="*/ 307 h 2081"/>
              <a:gd name="T48" fmla="*/ 3433 w 3751"/>
              <a:gd name="T49" fmla="*/ 240 h 2081"/>
              <a:gd name="T50" fmla="*/ 3529 w 3751"/>
              <a:gd name="T51" fmla="*/ 177 h 2081"/>
              <a:gd name="T52" fmla="*/ 3609 w 3751"/>
              <a:gd name="T53" fmla="*/ 120 h 2081"/>
              <a:gd name="T54" fmla="*/ 3670 w 3751"/>
              <a:gd name="T55" fmla="*/ 71 h 2081"/>
              <a:gd name="T56" fmla="*/ 3716 w 3751"/>
              <a:gd name="T57" fmla="*/ 33 h 2081"/>
              <a:gd name="T58" fmla="*/ 3742 w 3751"/>
              <a:gd name="T59" fmla="*/ 8 h 2081"/>
              <a:gd name="T60" fmla="*/ 3751 w 3751"/>
              <a:gd name="T61" fmla="*/ 0 h 2081"/>
              <a:gd name="T62" fmla="*/ 3749 w 3751"/>
              <a:gd name="T63" fmla="*/ 2079 h 2081"/>
              <a:gd name="T64" fmla="*/ 3731 w 3751"/>
              <a:gd name="T65" fmla="*/ 2063 h 2081"/>
              <a:gd name="T66" fmla="*/ 3694 w 3751"/>
              <a:gd name="T67" fmla="*/ 2033 h 2081"/>
              <a:gd name="T68" fmla="*/ 3642 w 3751"/>
              <a:gd name="T69" fmla="*/ 1993 h 2081"/>
              <a:gd name="T70" fmla="*/ 3572 w 3751"/>
              <a:gd name="T71" fmla="*/ 1943 h 2081"/>
              <a:gd name="T72" fmla="*/ 3486 w 3751"/>
              <a:gd name="T73" fmla="*/ 1886 h 2081"/>
              <a:gd name="T74" fmla="*/ 3385 w 3751"/>
              <a:gd name="T75" fmla="*/ 1824 h 2081"/>
              <a:gd name="T76" fmla="*/ 3269 w 3751"/>
              <a:gd name="T77" fmla="*/ 1759 h 2081"/>
              <a:gd name="T78" fmla="*/ 3138 w 3751"/>
              <a:gd name="T79" fmla="*/ 1694 h 2081"/>
              <a:gd name="T80" fmla="*/ 2995 w 3751"/>
              <a:gd name="T81" fmla="*/ 1630 h 2081"/>
              <a:gd name="T82" fmla="*/ 2837 w 3751"/>
              <a:gd name="T83" fmla="*/ 1571 h 2081"/>
              <a:gd name="T84" fmla="*/ 2668 w 3751"/>
              <a:gd name="T85" fmla="*/ 1518 h 2081"/>
              <a:gd name="T86" fmla="*/ 2486 w 3751"/>
              <a:gd name="T87" fmla="*/ 1471 h 2081"/>
              <a:gd name="T88" fmla="*/ 2294 w 3751"/>
              <a:gd name="T89" fmla="*/ 1436 h 2081"/>
              <a:gd name="T90" fmla="*/ 2089 w 3751"/>
              <a:gd name="T91" fmla="*/ 1413 h 2081"/>
              <a:gd name="T92" fmla="*/ 1876 w 3751"/>
              <a:gd name="T93" fmla="*/ 1405 h 2081"/>
              <a:gd name="T94" fmla="*/ 1662 w 3751"/>
              <a:gd name="T95" fmla="*/ 1413 h 2081"/>
              <a:gd name="T96" fmla="*/ 1457 w 3751"/>
              <a:gd name="T97" fmla="*/ 1436 h 2081"/>
              <a:gd name="T98" fmla="*/ 1265 w 3751"/>
              <a:gd name="T99" fmla="*/ 1471 h 2081"/>
              <a:gd name="T100" fmla="*/ 1083 w 3751"/>
              <a:gd name="T101" fmla="*/ 1518 h 2081"/>
              <a:gd name="T102" fmla="*/ 914 w 3751"/>
              <a:gd name="T103" fmla="*/ 1571 h 2081"/>
              <a:gd name="T104" fmla="*/ 756 w 3751"/>
              <a:gd name="T105" fmla="*/ 1630 h 2081"/>
              <a:gd name="T106" fmla="*/ 613 w 3751"/>
              <a:gd name="T107" fmla="*/ 1694 h 2081"/>
              <a:gd name="T108" fmla="*/ 482 w 3751"/>
              <a:gd name="T109" fmla="*/ 1759 h 2081"/>
              <a:gd name="T110" fmla="*/ 366 w 3751"/>
              <a:gd name="T111" fmla="*/ 1824 h 2081"/>
              <a:gd name="T112" fmla="*/ 265 w 3751"/>
              <a:gd name="T113" fmla="*/ 1886 h 2081"/>
              <a:gd name="T114" fmla="*/ 180 w 3751"/>
              <a:gd name="T115" fmla="*/ 1943 h 2081"/>
              <a:gd name="T116" fmla="*/ 109 w 3751"/>
              <a:gd name="T117" fmla="*/ 1993 h 2081"/>
              <a:gd name="T118" fmla="*/ 57 w 3751"/>
              <a:gd name="T119" fmla="*/ 2033 h 2081"/>
              <a:gd name="T120" fmla="*/ 20 w 3751"/>
              <a:gd name="T121" fmla="*/ 2063 h 2081"/>
              <a:gd name="T122" fmla="*/ 2 w 3751"/>
              <a:gd name="T123" fmla="*/ 2079 h 2081"/>
              <a:gd name="T124" fmla="*/ 0 w 3751"/>
              <a:gd name="T125" fmla="*/ 0 h 20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751" h="2081">
                <a:moveTo>
                  <a:pt x="0" y="0"/>
                </a:moveTo>
                <a:lnTo>
                  <a:pt x="2" y="1"/>
                </a:lnTo>
                <a:lnTo>
                  <a:pt x="7" y="8"/>
                </a:lnTo>
                <a:lnTo>
                  <a:pt x="16" y="17"/>
                </a:lnTo>
                <a:lnTo>
                  <a:pt x="28" y="31"/>
                </a:lnTo>
                <a:lnTo>
                  <a:pt x="44" y="47"/>
                </a:lnTo>
                <a:lnTo>
                  <a:pt x="64" y="66"/>
                </a:lnTo>
                <a:lnTo>
                  <a:pt x="88" y="89"/>
                </a:lnTo>
                <a:lnTo>
                  <a:pt x="115" y="113"/>
                </a:lnTo>
                <a:lnTo>
                  <a:pt x="145" y="139"/>
                </a:lnTo>
                <a:lnTo>
                  <a:pt x="180" y="167"/>
                </a:lnTo>
                <a:lnTo>
                  <a:pt x="218" y="197"/>
                </a:lnTo>
                <a:lnTo>
                  <a:pt x="260" y="228"/>
                </a:lnTo>
                <a:lnTo>
                  <a:pt x="306" y="260"/>
                </a:lnTo>
                <a:lnTo>
                  <a:pt x="356" y="292"/>
                </a:lnTo>
                <a:lnTo>
                  <a:pt x="409" y="325"/>
                </a:lnTo>
                <a:lnTo>
                  <a:pt x="467" y="358"/>
                </a:lnTo>
                <a:lnTo>
                  <a:pt x="529" y="391"/>
                </a:lnTo>
                <a:lnTo>
                  <a:pt x="593" y="424"/>
                </a:lnTo>
                <a:lnTo>
                  <a:pt x="663" y="454"/>
                </a:lnTo>
                <a:lnTo>
                  <a:pt x="737" y="486"/>
                </a:lnTo>
                <a:lnTo>
                  <a:pt x="814" y="516"/>
                </a:lnTo>
                <a:lnTo>
                  <a:pt x="896" y="543"/>
                </a:lnTo>
                <a:lnTo>
                  <a:pt x="981" y="569"/>
                </a:lnTo>
                <a:lnTo>
                  <a:pt x="1072" y="594"/>
                </a:lnTo>
                <a:lnTo>
                  <a:pt x="1165" y="616"/>
                </a:lnTo>
                <a:lnTo>
                  <a:pt x="1264" y="635"/>
                </a:lnTo>
                <a:lnTo>
                  <a:pt x="1366" y="651"/>
                </a:lnTo>
                <a:lnTo>
                  <a:pt x="1473" y="665"/>
                </a:lnTo>
                <a:lnTo>
                  <a:pt x="1583" y="674"/>
                </a:lnTo>
                <a:lnTo>
                  <a:pt x="1699" y="681"/>
                </a:lnTo>
                <a:lnTo>
                  <a:pt x="1819" y="683"/>
                </a:lnTo>
                <a:lnTo>
                  <a:pt x="1943" y="681"/>
                </a:lnTo>
                <a:lnTo>
                  <a:pt x="2062" y="674"/>
                </a:lnTo>
                <a:lnTo>
                  <a:pt x="2178" y="664"/>
                </a:lnTo>
                <a:lnTo>
                  <a:pt x="2290" y="649"/>
                </a:lnTo>
                <a:lnTo>
                  <a:pt x="2398" y="632"/>
                </a:lnTo>
                <a:lnTo>
                  <a:pt x="2503" y="611"/>
                </a:lnTo>
                <a:lnTo>
                  <a:pt x="2603" y="589"/>
                </a:lnTo>
                <a:lnTo>
                  <a:pt x="2699" y="562"/>
                </a:lnTo>
                <a:lnTo>
                  <a:pt x="2791" y="535"/>
                </a:lnTo>
                <a:lnTo>
                  <a:pt x="2879" y="506"/>
                </a:lnTo>
                <a:lnTo>
                  <a:pt x="2962" y="475"/>
                </a:lnTo>
                <a:lnTo>
                  <a:pt x="3043" y="442"/>
                </a:lnTo>
                <a:lnTo>
                  <a:pt x="3118" y="409"/>
                </a:lnTo>
                <a:lnTo>
                  <a:pt x="3190" y="376"/>
                </a:lnTo>
                <a:lnTo>
                  <a:pt x="3257" y="342"/>
                </a:lnTo>
                <a:lnTo>
                  <a:pt x="3320" y="307"/>
                </a:lnTo>
                <a:lnTo>
                  <a:pt x="3378" y="273"/>
                </a:lnTo>
                <a:lnTo>
                  <a:pt x="3433" y="240"/>
                </a:lnTo>
                <a:lnTo>
                  <a:pt x="3484" y="207"/>
                </a:lnTo>
                <a:lnTo>
                  <a:pt x="3529" y="177"/>
                </a:lnTo>
                <a:lnTo>
                  <a:pt x="3572" y="147"/>
                </a:lnTo>
                <a:lnTo>
                  <a:pt x="3609" y="120"/>
                </a:lnTo>
                <a:lnTo>
                  <a:pt x="3642" y="93"/>
                </a:lnTo>
                <a:lnTo>
                  <a:pt x="3670" y="71"/>
                </a:lnTo>
                <a:lnTo>
                  <a:pt x="3695" y="50"/>
                </a:lnTo>
                <a:lnTo>
                  <a:pt x="3716" y="33"/>
                </a:lnTo>
                <a:lnTo>
                  <a:pt x="3731" y="18"/>
                </a:lnTo>
                <a:lnTo>
                  <a:pt x="3742" y="8"/>
                </a:lnTo>
                <a:lnTo>
                  <a:pt x="3749" y="2"/>
                </a:lnTo>
                <a:lnTo>
                  <a:pt x="3751" y="0"/>
                </a:lnTo>
                <a:lnTo>
                  <a:pt x="3751" y="2081"/>
                </a:lnTo>
                <a:lnTo>
                  <a:pt x="3749" y="2079"/>
                </a:lnTo>
                <a:lnTo>
                  <a:pt x="3742" y="2073"/>
                </a:lnTo>
                <a:lnTo>
                  <a:pt x="3731" y="2063"/>
                </a:lnTo>
                <a:lnTo>
                  <a:pt x="3715" y="2050"/>
                </a:lnTo>
                <a:lnTo>
                  <a:pt x="3694" y="2033"/>
                </a:lnTo>
                <a:lnTo>
                  <a:pt x="3670" y="2015"/>
                </a:lnTo>
                <a:lnTo>
                  <a:pt x="3642" y="1993"/>
                </a:lnTo>
                <a:lnTo>
                  <a:pt x="3609" y="1969"/>
                </a:lnTo>
                <a:lnTo>
                  <a:pt x="3572" y="1943"/>
                </a:lnTo>
                <a:lnTo>
                  <a:pt x="3531" y="1915"/>
                </a:lnTo>
                <a:lnTo>
                  <a:pt x="3486" y="1886"/>
                </a:lnTo>
                <a:lnTo>
                  <a:pt x="3437" y="1856"/>
                </a:lnTo>
                <a:lnTo>
                  <a:pt x="3385" y="1824"/>
                </a:lnTo>
                <a:lnTo>
                  <a:pt x="3328" y="1792"/>
                </a:lnTo>
                <a:lnTo>
                  <a:pt x="3269" y="1759"/>
                </a:lnTo>
                <a:lnTo>
                  <a:pt x="3206" y="1727"/>
                </a:lnTo>
                <a:lnTo>
                  <a:pt x="3138" y="1694"/>
                </a:lnTo>
                <a:lnTo>
                  <a:pt x="3068" y="1662"/>
                </a:lnTo>
                <a:lnTo>
                  <a:pt x="2995" y="1630"/>
                </a:lnTo>
                <a:lnTo>
                  <a:pt x="2918" y="1599"/>
                </a:lnTo>
                <a:lnTo>
                  <a:pt x="2837" y="1571"/>
                </a:lnTo>
                <a:lnTo>
                  <a:pt x="2754" y="1543"/>
                </a:lnTo>
                <a:lnTo>
                  <a:pt x="2668" y="1518"/>
                </a:lnTo>
                <a:lnTo>
                  <a:pt x="2579" y="1492"/>
                </a:lnTo>
                <a:lnTo>
                  <a:pt x="2486" y="1471"/>
                </a:lnTo>
                <a:lnTo>
                  <a:pt x="2392" y="1453"/>
                </a:lnTo>
                <a:lnTo>
                  <a:pt x="2294" y="1436"/>
                </a:lnTo>
                <a:lnTo>
                  <a:pt x="2193" y="1423"/>
                </a:lnTo>
                <a:lnTo>
                  <a:pt x="2089" y="1413"/>
                </a:lnTo>
                <a:lnTo>
                  <a:pt x="1984" y="1407"/>
                </a:lnTo>
                <a:lnTo>
                  <a:pt x="1876" y="1405"/>
                </a:lnTo>
                <a:lnTo>
                  <a:pt x="1768" y="1407"/>
                </a:lnTo>
                <a:lnTo>
                  <a:pt x="1662" y="1413"/>
                </a:lnTo>
                <a:lnTo>
                  <a:pt x="1558" y="1423"/>
                </a:lnTo>
                <a:lnTo>
                  <a:pt x="1457" y="1436"/>
                </a:lnTo>
                <a:lnTo>
                  <a:pt x="1360" y="1453"/>
                </a:lnTo>
                <a:lnTo>
                  <a:pt x="1265" y="1471"/>
                </a:lnTo>
                <a:lnTo>
                  <a:pt x="1172" y="1492"/>
                </a:lnTo>
                <a:lnTo>
                  <a:pt x="1083" y="1518"/>
                </a:lnTo>
                <a:lnTo>
                  <a:pt x="997" y="1543"/>
                </a:lnTo>
                <a:lnTo>
                  <a:pt x="914" y="1571"/>
                </a:lnTo>
                <a:lnTo>
                  <a:pt x="833" y="1599"/>
                </a:lnTo>
                <a:lnTo>
                  <a:pt x="756" y="1630"/>
                </a:lnTo>
                <a:lnTo>
                  <a:pt x="683" y="1662"/>
                </a:lnTo>
                <a:lnTo>
                  <a:pt x="613" y="1694"/>
                </a:lnTo>
                <a:lnTo>
                  <a:pt x="546" y="1727"/>
                </a:lnTo>
                <a:lnTo>
                  <a:pt x="482" y="1759"/>
                </a:lnTo>
                <a:lnTo>
                  <a:pt x="423" y="1792"/>
                </a:lnTo>
                <a:lnTo>
                  <a:pt x="366" y="1824"/>
                </a:lnTo>
                <a:lnTo>
                  <a:pt x="314" y="1856"/>
                </a:lnTo>
                <a:lnTo>
                  <a:pt x="265" y="1886"/>
                </a:lnTo>
                <a:lnTo>
                  <a:pt x="221" y="1915"/>
                </a:lnTo>
                <a:lnTo>
                  <a:pt x="180" y="1943"/>
                </a:lnTo>
                <a:lnTo>
                  <a:pt x="142" y="1969"/>
                </a:lnTo>
                <a:lnTo>
                  <a:pt x="109" y="1993"/>
                </a:lnTo>
                <a:lnTo>
                  <a:pt x="81" y="2015"/>
                </a:lnTo>
                <a:lnTo>
                  <a:pt x="57" y="2033"/>
                </a:lnTo>
                <a:lnTo>
                  <a:pt x="36" y="2050"/>
                </a:lnTo>
                <a:lnTo>
                  <a:pt x="20" y="2063"/>
                </a:lnTo>
                <a:lnTo>
                  <a:pt x="9" y="2073"/>
                </a:lnTo>
                <a:lnTo>
                  <a:pt x="2" y="2079"/>
                </a:lnTo>
                <a:lnTo>
                  <a:pt x="0" y="208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4" name="Group 3"/>
          <p:cNvGrpSpPr/>
          <p:nvPr/>
        </p:nvGrpSpPr>
        <p:grpSpPr>
          <a:xfrm>
            <a:off x="4722964" y="1949488"/>
            <a:ext cx="1090878" cy="1090878"/>
            <a:chOff x="4722964" y="1949488"/>
            <a:chExt cx="1090878" cy="1090878"/>
          </a:xfrm>
        </p:grpSpPr>
        <p:sp>
          <p:nvSpPr>
            <p:cNvPr id="9" name="Oval 8"/>
            <p:cNvSpPr/>
            <p:nvPr/>
          </p:nvSpPr>
          <p:spPr>
            <a:xfrm>
              <a:off x="4722964" y="1949488"/>
              <a:ext cx="1090878" cy="109087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3" name="Freeform 6"/>
            <p:cNvSpPr>
              <a:spLocks noEditPoints="1"/>
            </p:cNvSpPr>
            <p:nvPr/>
          </p:nvSpPr>
          <p:spPr bwMode="auto">
            <a:xfrm>
              <a:off x="5045200" y="2271861"/>
              <a:ext cx="446408" cy="446134"/>
            </a:xfrm>
            <a:custGeom>
              <a:avLst/>
              <a:gdLst>
                <a:gd name="T0" fmla="*/ 4428 w 6560"/>
                <a:gd name="T1" fmla="*/ 5803 h 6556"/>
                <a:gd name="T2" fmla="*/ 5202 w 6560"/>
                <a:gd name="T3" fmla="*/ 5382 h 6556"/>
                <a:gd name="T4" fmla="*/ 1624 w 6560"/>
                <a:gd name="T5" fmla="*/ 5075 h 6556"/>
                <a:gd name="T6" fmla="*/ 1759 w 6560"/>
                <a:gd name="T7" fmla="*/ 5689 h 6556"/>
                <a:gd name="T8" fmla="*/ 1923 w 6560"/>
                <a:gd name="T9" fmla="*/ 5422 h 6556"/>
                <a:gd name="T10" fmla="*/ 3662 w 6560"/>
                <a:gd name="T11" fmla="*/ 6004 h 6556"/>
                <a:gd name="T12" fmla="*/ 4133 w 6560"/>
                <a:gd name="T13" fmla="*/ 5464 h 6556"/>
                <a:gd name="T14" fmla="*/ 4214 w 6560"/>
                <a:gd name="T15" fmla="*/ 4862 h 6556"/>
                <a:gd name="T16" fmla="*/ 2699 w 6560"/>
                <a:gd name="T17" fmla="*/ 4808 h 6556"/>
                <a:gd name="T18" fmla="*/ 2328 w 6560"/>
                <a:gd name="T19" fmla="*/ 5274 h 6556"/>
                <a:gd name="T20" fmla="*/ 2742 w 6560"/>
                <a:gd name="T21" fmla="*/ 5880 h 6556"/>
                <a:gd name="T22" fmla="*/ 1941 w 6560"/>
                <a:gd name="T23" fmla="*/ 3700 h 6556"/>
                <a:gd name="T24" fmla="*/ 2651 w 6560"/>
                <a:gd name="T25" fmla="*/ 4383 h 6556"/>
                <a:gd name="T26" fmla="*/ 485 w 6560"/>
                <a:gd name="T27" fmla="*/ 3841 h 6556"/>
                <a:gd name="T28" fmla="*/ 959 w 6560"/>
                <a:gd name="T29" fmla="*/ 4933 h 6556"/>
                <a:gd name="T30" fmla="*/ 1564 w 6560"/>
                <a:gd name="T31" fmla="*/ 4178 h 6556"/>
                <a:gd name="T32" fmla="*/ 5026 w 6560"/>
                <a:gd name="T33" fmla="*/ 3953 h 6556"/>
                <a:gd name="T34" fmla="*/ 5475 w 6560"/>
                <a:gd name="T35" fmla="*/ 4860 h 6556"/>
                <a:gd name="T36" fmla="*/ 6035 w 6560"/>
                <a:gd name="T37" fmla="*/ 4011 h 6556"/>
                <a:gd name="T38" fmla="*/ 3704 w 6560"/>
                <a:gd name="T39" fmla="*/ 4363 h 6556"/>
                <a:gd name="T40" fmla="*/ 4601 w 6560"/>
                <a:gd name="T41" fmla="*/ 3903 h 6556"/>
                <a:gd name="T42" fmla="*/ 3909 w 6560"/>
                <a:gd name="T43" fmla="*/ 2173 h 6556"/>
                <a:gd name="T44" fmla="*/ 4575 w 6560"/>
                <a:gd name="T45" fmla="*/ 2452 h 6556"/>
                <a:gd name="T46" fmla="*/ 1941 w 6560"/>
                <a:gd name="T47" fmla="*/ 2856 h 6556"/>
                <a:gd name="T48" fmla="*/ 2250 w 6560"/>
                <a:gd name="T49" fmla="*/ 2111 h 6556"/>
                <a:gd name="T50" fmla="*/ 4913 w 6560"/>
                <a:gd name="T51" fmla="*/ 1947 h 6556"/>
                <a:gd name="T52" fmla="*/ 6105 w 6560"/>
                <a:gd name="T53" fmla="*/ 2888 h 6556"/>
                <a:gd name="T54" fmla="*/ 5694 w 6560"/>
                <a:gd name="T55" fmla="*/ 1764 h 6556"/>
                <a:gd name="T56" fmla="*/ 572 w 6560"/>
                <a:gd name="T57" fmla="*/ 2378 h 6556"/>
                <a:gd name="T58" fmla="*/ 1534 w 6560"/>
                <a:gd name="T59" fmla="*/ 2603 h 6556"/>
                <a:gd name="T60" fmla="*/ 1085 w 6560"/>
                <a:gd name="T61" fmla="*/ 1696 h 6556"/>
                <a:gd name="T62" fmla="*/ 4695 w 6560"/>
                <a:gd name="T63" fmla="*/ 1268 h 6556"/>
                <a:gd name="T64" fmla="*/ 5202 w 6560"/>
                <a:gd name="T65" fmla="*/ 1174 h 6556"/>
                <a:gd name="T66" fmla="*/ 2214 w 6560"/>
                <a:gd name="T67" fmla="*/ 634 h 6556"/>
                <a:gd name="T68" fmla="*/ 1237 w 6560"/>
                <a:gd name="T69" fmla="*/ 1292 h 6556"/>
                <a:gd name="T70" fmla="*/ 1923 w 6560"/>
                <a:gd name="T71" fmla="*/ 1134 h 6556"/>
                <a:gd name="T72" fmla="*/ 3680 w 6560"/>
                <a:gd name="T73" fmla="*/ 1766 h 6556"/>
                <a:gd name="T74" fmla="*/ 4276 w 6560"/>
                <a:gd name="T75" fmla="*/ 1377 h 6556"/>
                <a:gd name="T76" fmla="*/ 3887 w 6560"/>
                <a:gd name="T77" fmla="*/ 747 h 6556"/>
                <a:gd name="T78" fmla="*/ 2980 w 6560"/>
                <a:gd name="T79" fmla="*/ 504 h 6556"/>
                <a:gd name="T80" fmla="*/ 2481 w 6560"/>
                <a:gd name="T81" fmla="*/ 1001 h 6556"/>
                <a:gd name="T82" fmla="*/ 2174 w 6560"/>
                <a:gd name="T83" fmla="*/ 1656 h 6556"/>
                <a:gd name="T84" fmla="*/ 3279 w 6560"/>
                <a:gd name="T85" fmla="*/ 0 h 6556"/>
                <a:gd name="T86" fmla="*/ 4599 w 6560"/>
                <a:gd name="T87" fmla="*/ 277 h 6556"/>
                <a:gd name="T88" fmla="*/ 5662 w 6560"/>
                <a:gd name="T89" fmla="*/ 1029 h 6556"/>
                <a:gd name="T90" fmla="*/ 6355 w 6560"/>
                <a:gd name="T91" fmla="*/ 2135 h 6556"/>
                <a:gd name="T92" fmla="*/ 6554 w 6560"/>
                <a:gd name="T93" fmla="*/ 3478 h 6556"/>
                <a:gd name="T94" fmla="*/ 6201 w 6560"/>
                <a:gd name="T95" fmla="*/ 4766 h 6556"/>
                <a:gd name="T96" fmla="*/ 5391 w 6560"/>
                <a:gd name="T97" fmla="*/ 5785 h 6556"/>
                <a:gd name="T98" fmla="*/ 4242 w 6560"/>
                <a:gd name="T99" fmla="*/ 6413 h 6556"/>
                <a:gd name="T100" fmla="*/ 2884 w 6560"/>
                <a:gd name="T101" fmla="*/ 6532 h 6556"/>
                <a:gd name="T102" fmla="*/ 1626 w 6560"/>
                <a:gd name="T103" fmla="*/ 6108 h 6556"/>
                <a:gd name="T104" fmla="*/ 656 w 6560"/>
                <a:gd name="T105" fmla="*/ 5242 h 6556"/>
                <a:gd name="T106" fmla="*/ 94 w 6560"/>
                <a:gd name="T107" fmla="*/ 4056 h 6556"/>
                <a:gd name="T108" fmla="*/ 54 w 6560"/>
                <a:gd name="T109" fmla="*/ 2689 h 6556"/>
                <a:gd name="T110" fmla="*/ 549 w 6560"/>
                <a:gd name="T111" fmla="*/ 1467 h 6556"/>
                <a:gd name="T112" fmla="*/ 1466 w 6560"/>
                <a:gd name="T113" fmla="*/ 548 h 6556"/>
                <a:gd name="T114" fmla="*/ 2691 w 6560"/>
                <a:gd name="T115" fmla="*/ 54 h 6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6560" h="6556">
                  <a:moveTo>
                    <a:pt x="4795" y="5021"/>
                  </a:moveTo>
                  <a:lnTo>
                    <a:pt x="4749" y="5155"/>
                  </a:lnTo>
                  <a:lnTo>
                    <a:pt x="4695" y="5288"/>
                  </a:lnTo>
                  <a:lnTo>
                    <a:pt x="4637" y="5422"/>
                  </a:lnTo>
                  <a:lnTo>
                    <a:pt x="4573" y="5553"/>
                  </a:lnTo>
                  <a:lnTo>
                    <a:pt x="4504" y="5679"/>
                  </a:lnTo>
                  <a:lnTo>
                    <a:pt x="4428" y="5803"/>
                  </a:lnTo>
                  <a:lnTo>
                    <a:pt x="4346" y="5922"/>
                  </a:lnTo>
                  <a:lnTo>
                    <a:pt x="4502" y="5852"/>
                  </a:lnTo>
                  <a:lnTo>
                    <a:pt x="4653" y="5775"/>
                  </a:lnTo>
                  <a:lnTo>
                    <a:pt x="4799" y="5689"/>
                  </a:lnTo>
                  <a:lnTo>
                    <a:pt x="4940" y="5595"/>
                  </a:lnTo>
                  <a:lnTo>
                    <a:pt x="5074" y="5492"/>
                  </a:lnTo>
                  <a:lnTo>
                    <a:pt x="5202" y="5382"/>
                  </a:lnTo>
                  <a:lnTo>
                    <a:pt x="5321" y="5264"/>
                  </a:lnTo>
                  <a:lnTo>
                    <a:pt x="5200" y="5197"/>
                  </a:lnTo>
                  <a:lnTo>
                    <a:pt x="5072" y="5133"/>
                  </a:lnTo>
                  <a:lnTo>
                    <a:pt x="4936" y="5075"/>
                  </a:lnTo>
                  <a:lnTo>
                    <a:pt x="4795" y="5021"/>
                  </a:lnTo>
                  <a:close/>
                  <a:moveTo>
                    <a:pt x="1763" y="5021"/>
                  </a:moveTo>
                  <a:lnTo>
                    <a:pt x="1624" y="5075"/>
                  </a:lnTo>
                  <a:lnTo>
                    <a:pt x="1488" y="5133"/>
                  </a:lnTo>
                  <a:lnTo>
                    <a:pt x="1360" y="5197"/>
                  </a:lnTo>
                  <a:lnTo>
                    <a:pt x="1237" y="5264"/>
                  </a:lnTo>
                  <a:lnTo>
                    <a:pt x="1358" y="5382"/>
                  </a:lnTo>
                  <a:lnTo>
                    <a:pt x="1486" y="5492"/>
                  </a:lnTo>
                  <a:lnTo>
                    <a:pt x="1620" y="5595"/>
                  </a:lnTo>
                  <a:lnTo>
                    <a:pt x="1759" y="5689"/>
                  </a:lnTo>
                  <a:lnTo>
                    <a:pt x="1907" y="5775"/>
                  </a:lnTo>
                  <a:lnTo>
                    <a:pt x="2056" y="5852"/>
                  </a:lnTo>
                  <a:lnTo>
                    <a:pt x="2214" y="5922"/>
                  </a:lnTo>
                  <a:lnTo>
                    <a:pt x="2132" y="5803"/>
                  </a:lnTo>
                  <a:lnTo>
                    <a:pt x="2056" y="5679"/>
                  </a:lnTo>
                  <a:lnTo>
                    <a:pt x="1987" y="5553"/>
                  </a:lnTo>
                  <a:lnTo>
                    <a:pt x="1923" y="5422"/>
                  </a:lnTo>
                  <a:lnTo>
                    <a:pt x="1865" y="5288"/>
                  </a:lnTo>
                  <a:lnTo>
                    <a:pt x="1811" y="5155"/>
                  </a:lnTo>
                  <a:lnTo>
                    <a:pt x="1763" y="5021"/>
                  </a:lnTo>
                  <a:close/>
                  <a:moveTo>
                    <a:pt x="3494" y="4780"/>
                  </a:moveTo>
                  <a:lnTo>
                    <a:pt x="3494" y="6090"/>
                  </a:lnTo>
                  <a:lnTo>
                    <a:pt x="3580" y="6052"/>
                  </a:lnTo>
                  <a:lnTo>
                    <a:pt x="3662" y="6004"/>
                  </a:lnTo>
                  <a:lnTo>
                    <a:pt x="3742" y="5946"/>
                  </a:lnTo>
                  <a:lnTo>
                    <a:pt x="3816" y="5880"/>
                  </a:lnTo>
                  <a:lnTo>
                    <a:pt x="3887" y="5809"/>
                  </a:lnTo>
                  <a:lnTo>
                    <a:pt x="3955" y="5729"/>
                  </a:lnTo>
                  <a:lnTo>
                    <a:pt x="4019" y="5645"/>
                  </a:lnTo>
                  <a:lnTo>
                    <a:pt x="4077" y="5555"/>
                  </a:lnTo>
                  <a:lnTo>
                    <a:pt x="4133" y="5464"/>
                  </a:lnTo>
                  <a:lnTo>
                    <a:pt x="4185" y="5370"/>
                  </a:lnTo>
                  <a:lnTo>
                    <a:pt x="4232" y="5274"/>
                  </a:lnTo>
                  <a:lnTo>
                    <a:pt x="4276" y="5179"/>
                  </a:lnTo>
                  <a:lnTo>
                    <a:pt x="4316" y="5085"/>
                  </a:lnTo>
                  <a:lnTo>
                    <a:pt x="4354" y="4991"/>
                  </a:lnTo>
                  <a:lnTo>
                    <a:pt x="4386" y="4900"/>
                  </a:lnTo>
                  <a:lnTo>
                    <a:pt x="4214" y="4862"/>
                  </a:lnTo>
                  <a:lnTo>
                    <a:pt x="4041" y="4832"/>
                  </a:lnTo>
                  <a:lnTo>
                    <a:pt x="3861" y="4808"/>
                  </a:lnTo>
                  <a:lnTo>
                    <a:pt x="3680" y="4790"/>
                  </a:lnTo>
                  <a:lnTo>
                    <a:pt x="3494" y="4780"/>
                  </a:lnTo>
                  <a:close/>
                  <a:moveTo>
                    <a:pt x="3066" y="4780"/>
                  </a:moveTo>
                  <a:lnTo>
                    <a:pt x="2880" y="4790"/>
                  </a:lnTo>
                  <a:lnTo>
                    <a:pt x="2699" y="4808"/>
                  </a:lnTo>
                  <a:lnTo>
                    <a:pt x="2519" y="4832"/>
                  </a:lnTo>
                  <a:lnTo>
                    <a:pt x="2344" y="4862"/>
                  </a:lnTo>
                  <a:lnTo>
                    <a:pt x="2174" y="4900"/>
                  </a:lnTo>
                  <a:lnTo>
                    <a:pt x="2206" y="4991"/>
                  </a:lnTo>
                  <a:lnTo>
                    <a:pt x="2242" y="5085"/>
                  </a:lnTo>
                  <a:lnTo>
                    <a:pt x="2284" y="5179"/>
                  </a:lnTo>
                  <a:lnTo>
                    <a:pt x="2328" y="5274"/>
                  </a:lnTo>
                  <a:lnTo>
                    <a:pt x="2375" y="5370"/>
                  </a:lnTo>
                  <a:lnTo>
                    <a:pt x="2427" y="5464"/>
                  </a:lnTo>
                  <a:lnTo>
                    <a:pt x="2481" y="5557"/>
                  </a:lnTo>
                  <a:lnTo>
                    <a:pt x="2541" y="5645"/>
                  </a:lnTo>
                  <a:lnTo>
                    <a:pt x="2605" y="5729"/>
                  </a:lnTo>
                  <a:lnTo>
                    <a:pt x="2673" y="5809"/>
                  </a:lnTo>
                  <a:lnTo>
                    <a:pt x="2742" y="5880"/>
                  </a:lnTo>
                  <a:lnTo>
                    <a:pt x="2818" y="5946"/>
                  </a:lnTo>
                  <a:lnTo>
                    <a:pt x="2896" y="6004"/>
                  </a:lnTo>
                  <a:lnTo>
                    <a:pt x="2980" y="6052"/>
                  </a:lnTo>
                  <a:lnTo>
                    <a:pt x="3066" y="6090"/>
                  </a:lnTo>
                  <a:lnTo>
                    <a:pt x="3066" y="4780"/>
                  </a:lnTo>
                  <a:close/>
                  <a:moveTo>
                    <a:pt x="1929" y="3492"/>
                  </a:moveTo>
                  <a:lnTo>
                    <a:pt x="1941" y="3700"/>
                  </a:lnTo>
                  <a:lnTo>
                    <a:pt x="1959" y="3903"/>
                  </a:lnTo>
                  <a:lnTo>
                    <a:pt x="1985" y="4104"/>
                  </a:lnTo>
                  <a:lnTo>
                    <a:pt x="2018" y="4300"/>
                  </a:lnTo>
                  <a:lnTo>
                    <a:pt x="2058" y="4489"/>
                  </a:lnTo>
                  <a:lnTo>
                    <a:pt x="2250" y="4445"/>
                  </a:lnTo>
                  <a:lnTo>
                    <a:pt x="2449" y="4411"/>
                  </a:lnTo>
                  <a:lnTo>
                    <a:pt x="2651" y="4383"/>
                  </a:lnTo>
                  <a:lnTo>
                    <a:pt x="2856" y="4363"/>
                  </a:lnTo>
                  <a:lnTo>
                    <a:pt x="3066" y="4351"/>
                  </a:lnTo>
                  <a:lnTo>
                    <a:pt x="3066" y="3492"/>
                  </a:lnTo>
                  <a:lnTo>
                    <a:pt x="1929" y="3492"/>
                  </a:lnTo>
                  <a:close/>
                  <a:moveTo>
                    <a:pt x="435" y="3492"/>
                  </a:moveTo>
                  <a:lnTo>
                    <a:pt x="455" y="3668"/>
                  </a:lnTo>
                  <a:lnTo>
                    <a:pt x="485" y="3841"/>
                  </a:lnTo>
                  <a:lnTo>
                    <a:pt x="525" y="4013"/>
                  </a:lnTo>
                  <a:lnTo>
                    <a:pt x="572" y="4178"/>
                  </a:lnTo>
                  <a:lnTo>
                    <a:pt x="632" y="4339"/>
                  </a:lnTo>
                  <a:lnTo>
                    <a:pt x="702" y="4495"/>
                  </a:lnTo>
                  <a:lnTo>
                    <a:pt x="778" y="4646"/>
                  </a:lnTo>
                  <a:lnTo>
                    <a:pt x="866" y="4794"/>
                  </a:lnTo>
                  <a:lnTo>
                    <a:pt x="959" y="4933"/>
                  </a:lnTo>
                  <a:lnTo>
                    <a:pt x="1085" y="4860"/>
                  </a:lnTo>
                  <a:lnTo>
                    <a:pt x="1217" y="4790"/>
                  </a:lnTo>
                  <a:lnTo>
                    <a:pt x="1356" y="4724"/>
                  </a:lnTo>
                  <a:lnTo>
                    <a:pt x="1498" y="4664"/>
                  </a:lnTo>
                  <a:lnTo>
                    <a:pt x="1647" y="4609"/>
                  </a:lnTo>
                  <a:lnTo>
                    <a:pt x="1602" y="4397"/>
                  </a:lnTo>
                  <a:lnTo>
                    <a:pt x="1564" y="4178"/>
                  </a:lnTo>
                  <a:lnTo>
                    <a:pt x="1534" y="3953"/>
                  </a:lnTo>
                  <a:lnTo>
                    <a:pt x="1514" y="3724"/>
                  </a:lnTo>
                  <a:lnTo>
                    <a:pt x="1502" y="3492"/>
                  </a:lnTo>
                  <a:lnTo>
                    <a:pt x="435" y="3492"/>
                  </a:lnTo>
                  <a:close/>
                  <a:moveTo>
                    <a:pt x="5058" y="3490"/>
                  </a:moveTo>
                  <a:lnTo>
                    <a:pt x="5046" y="3724"/>
                  </a:lnTo>
                  <a:lnTo>
                    <a:pt x="5026" y="3953"/>
                  </a:lnTo>
                  <a:lnTo>
                    <a:pt x="4996" y="4176"/>
                  </a:lnTo>
                  <a:lnTo>
                    <a:pt x="4958" y="4395"/>
                  </a:lnTo>
                  <a:lnTo>
                    <a:pt x="4913" y="4609"/>
                  </a:lnTo>
                  <a:lnTo>
                    <a:pt x="5060" y="4664"/>
                  </a:lnTo>
                  <a:lnTo>
                    <a:pt x="5204" y="4724"/>
                  </a:lnTo>
                  <a:lnTo>
                    <a:pt x="5341" y="4790"/>
                  </a:lnTo>
                  <a:lnTo>
                    <a:pt x="5475" y="4860"/>
                  </a:lnTo>
                  <a:lnTo>
                    <a:pt x="5601" y="4933"/>
                  </a:lnTo>
                  <a:lnTo>
                    <a:pt x="5694" y="4794"/>
                  </a:lnTo>
                  <a:lnTo>
                    <a:pt x="5780" y="4646"/>
                  </a:lnTo>
                  <a:lnTo>
                    <a:pt x="5858" y="4495"/>
                  </a:lnTo>
                  <a:lnTo>
                    <a:pt x="5928" y="4337"/>
                  </a:lnTo>
                  <a:lnTo>
                    <a:pt x="5986" y="4176"/>
                  </a:lnTo>
                  <a:lnTo>
                    <a:pt x="6035" y="4011"/>
                  </a:lnTo>
                  <a:lnTo>
                    <a:pt x="6075" y="3841"/>
                  </a:lnTo>
                  <a:lnTo>
                    <a:pt x="6105" y="3668"/>
                  </a:lnTo>
                  <a:lnTo>
                    <a:pt x="6123" y="3490"/>
                  </a:lnTo>
                  <a:lnTo>
                    <a:pt x="5058" y="3490"/>
                  </a:lnTo>
                  <a:close/>
                  <a:moveTo>
                    <a:pt x="3494" y="3490"/>
                  </a:moveTo>
                  <a:lnTo>
                    <a:pt x="3494" y="4351"/>
                  </a:lnTo>
                  <a:lnTo>
                    <a:pt x="3704" y="4363"/>
                  </a:lnTo>
                  <a:lnTo>
                    <a:pt x="3909" y="4383"/>
                  </a:lnTo>
                  <a:lnTo>
                    <a:pt x="4111" y="4411"/>
                  </a:lnTo>
                  <a:lnTo>
                    <a:pt x="4308" y="4445"/>
                  </a:lnTo>
                  <a:lnTo>
                    <a:pt x="4502" y="4489"/>
                  </a:lnTo>
                  <a:lnTo>
                    <a:pt x="4542" y="4300"/>
                  </a:lnTo>
                  <a:lnTo>
                    <a:pt x="4575" y="4104"/>
                  </a:lnTo>
                  <a:lnTo>
                    <a:pt x="4601" y="3903"/>
                  </a:lnTo>
                  <a:lnTo>
                    <a:pt x="4619" y="3698"/>
                  </a:lnTo>
                  <a:lnTo>
                    <a:pt x="4631" y="3490"/>
                  </a:lnTo>
                  <a:lnTo>
                    <a:pt x="3494" y="3490"/>
                  </a:lnTo>
                  <a:close/>
                  <a:moveTo>
                    <a:pt x="4502" y="2067"/>
                  </a:moveTo>
                  <a:lnTo>
                    <a:pt x="4308" y="2111"/>
                  </a:lnTo>
                  <a:lnTo>
                    <a:pt x="4111" y="2145"/>
                  </a:lnTo>
                  <a:lnTo>
                    <a:pt x="3909" y="2173"/>
                  </a:lnTo>
                  <a:lnTo>
                    <a:pt x="3704" y="2193"/>
                  </a:lnTo>
                  <a:lnTo>
                    <a:pt x="3494" y="2205"/>
                  </a:lnTo>
                  <a:lnTo>
                    <a:pt x="3494" y="3064"/>
                  </a:lnTo>
                  <a:lnTo>
                    <a:pt x="4631" y="3064"/>
                  </a:lnTo>
                  <a:lnTo>
                    <a:pt x="4619" y="2856"/>
                  </a:lnTo>
                  <a:lnTo>
                    <a:pt x="4601" y="2653"/>
                  </a:lnTo>
                  <a:lnTo>
                    <a:pt x="4575" y="2452"/>
                  </a:lnTo>
                  <a:lnTo>
                    <a:pt x="4542" y="2258"/>
                  </a:lnTo>
                  <a:lnTo>
                    <a:pt x="4502" y="2067"/>
                  </a:lnTo>
                  <a:close/>
                  <a:moveTo>
                    <a:pt x="2058" y="2067"/>
                  </a:moveTo>
                  <a:lnTo>
                    <a:pt x="2018" y="2258"/>
                  </a:lnTo>
                  <a:lnTo>
                    <a:pt x="1985" y="2452"/>
                  </a:lnTo>
                  <a:lnTo>
                    <a:pt x="1959" y="2653"/>
                  </a:lnTo>
                  <a:lnTo>
                    <a:pt x="1941" y="2856"/>
                  </a:lnTo>
                  <a:lnTo>
                    <a:pt x="1929" y="3064"/>
                  </a:lnTo>
                  <a:lnTo>
                    <a:pt x="3066" y="3064"/>
                  </a:lnTo>
                  <a:lnTo>
                    <a:pt x="3066" y="2205"/>
                  </a:lnTo>
                  <a:lnTo>
                    <a:pt x="2856" y="2193"/>
                  </a:lnTo>
                  <a:lnTo>
                    <a:pt x="2651" y="2173"/>
                  </a:lnTo>
                  <a:lnTo>
                    <a:pt x="2449" y="2145"/>
                  </a:lnTo>
                  <a:lnTo>
                    <a:pt x="2250" y="2111"/>
                  </a:lnTo>
                  <a:lnTo>
                    <a:pt x="2058" y="2067"/>
                  </a:lnTo>
                  <a:close/>
                  <a:moveTo>
                    <a:pt x="5601" y="1623"/>
                  </a:moveTo>
                  <a:lnTo>
                    <a:pt x="5475" y="1696"/>
                  </a:lnTo>
                  <a:lnTo>
                    <a:pt x="5341" y="1766"/>
                  </a:lnTo>
                  <a:lnTo>
                    <a:pt x="5204" y="1832"/>
                  </a:lnTo>
                  <a:lnTo>
                    <a:pt x="5060" y="1892"/>
                  </a:lnTo>
                  <a:lnTo>
                    <a:pt x="4913" y="1947"/>
                  </a:lnTo>
                  <a:lnTo>
                    <a:pt x="4958" y="2161"/>
                  </a:lnTo>
                  <a:lnTo>
                    <a:pt x="4996" y="2380"/>
                  </a:lnTo>
                  <a:lnTo>
                    <a:pt x="5026" y="2603"/>
                  </a:lnTo>
                  <a:lnTo>
                    <a:pt x="5046" y="2833"/>
                  </a:lnTo>
                  <a:lnTo>
                    <a:pt x="5058" y="3064"/>
                  </a:lnTo>
                  <a:lnTo>
                    <a:pt x="6123" y="3064"/>
                  </a:lnTo>
                  <a:lnTo>
                    <a:pt x="6105" y="2888"/>
                  </a:lnTo>
                  <a:lnTo>
                    <a:pt x="6075" y="2715"/>
                  </a:lnTo>
                  <a:lnTo>
                    <a:pt x="6035" y="2545"/>
                  </a:lnTo>
                  <a:lnTo>
                    <a:pt x="5986" y="2378"/>
                  </a:lnTo>
                  <a:lnTo>
                    <a:pt x="5928" y="2217"/>
                  </a:lnTo>
                  <a:lnTo>
                    <a:pt x="5858" y="2061"/>
                  </a:lnTo>
                  <a:lnTo>
                    <a:pt x="5780" y="1910"/>
                  </a:lnTo>
                  <a:lnTo>
                    <a:pt x="5694" y="1764"/>
                  </a:lnTo>
                  <a:lnTo>
                    <a:pt x="5601" y="1623"/>
                  </a:lnTo>
                  <a:close/>
                  <a:moveTo>
                    <a:pt x="959" y="1623"/>
                  </a:moveTo>
                  <a:lnTo>
                    <a:pt x="866" y="1764"/>
                  </a:lnTo>
                  <a:lnTo>
                    <a:pt x="778" y="1910"/>
                  </a:lnTo>
                  <a:lnTo>
                    <a:pt x="702" y="2061"/>
                  </a:lnTo>
                  <a:lnTo>
                    <a:pt x="632" y="2217"/>
                  </a:lnTo>
                  <a:lnTo>
                    <a:pt x="572" y="2378"/>
                  </a:lnTo>
                  <a:lnTo>
                    <a:pt x="525" y="2545"/>
                  </a:lnTo>
                  <a:lnTo>
                    <a:pt x="485" y="2715"/>
                  </a:lnTo>
                  <a:lnTo>
                    <a:pt x="455" y="2888"/>
                  </a:lnTo>
                  <a:lnTo>
                    <a:pt x="435" y="3064"/>
                  </a:lnTo>
                  <a:lnTo>
                    <a:pt x="1502" y="3064"/>
                  </a:lnTo>
                  <a:lnTo>
                    <a:pt x="1514" y="2833"/>
                  </a:lnTo>
                  <a:lnTo>
                    <a:pt x="1534" y="2603"/>
                  </a:lnTo>
                  <a:lnTo>
                    <a:pt x="1564" y="2378"/>
                  </a:lnTo>
                  <a:lnTo>
                    <a:pt x="1602" y="2161"/>
                  </a:lnTo>
                  <a:lnTo>
                    <a:pt x="1647" y="1947"/>
                  </a:lnTo>
                  <a:lnTo>
                    <a:pt x="1498" y="1892"/>
                  </a:lnTo>
                  <a:lnTo>
                    <a:pt x="1356" y="1832"/>
                  </a:lnTo>
                  <a:lnTo>
                    <a:pt x="1217" y="1766"/>
                  </a:lnTo>
                  <a:lnTo>
                    <a:pt x="1085" y="1696"/>
                  </a:lnTo>
                  <a:lnTo>
                    <a:pt x="959" y="1623"/>
                  </a:lnTo>
                  <a:close/>
                  <a:moveTo>
                    <a:pt x="4346" y="634"/>
                  </a:moveTo>
                  <a:lnTo>
                    <a:pt x="4428" y="753"/>
                  </a:lnTo>
                  <a:lnTo>
                    <a:pt x="4504" y="877"/>
                  </a:lnTo>
                  <a:lnTo>
                    <a:pt x="4573" y="1005"/>
                  </a:lnTo>
                  <a:lnTo>
                    <a:pt x="4637" y="1134"/>
                  </a:lnTo>
                  <a:lnTo>
                    <a:pt x="4695" y="1268"/>
                  </a:lnTo>
                  <a:lnTo>
                    <a:pt x="4749" y="1401"/>
                  </a:lnTo>
                  <a:lnTo>
                    <a:pt x="4795" y="1535"/>
                  </a:lnTo>
                  <a:lnTo>
                    <a:pt x="4936" y="1481"/>
                  </a:lnTo>
                  <a:lnTo>
                    <a:pt x="5072" y="1423"/>
                  </a:lnTo>
                  <a:lnTo>
                    <a:pt x="5200" y="1359"/>
                  </a:lnTo>
                  <a:lnTo>
                    <a:pt x="5321" y="1292"/>
                  </a:lnTo>
                  <a:lnTo>
                    <a:pt x="5202" y="1174"/>
                  </a:lnTo>
                  <a:lnTo>
                    <a:pt x="5074" y="1064"/>
                  </a:lnTo>
                  <a:lnTo>
                    <a:pt x="4940" y="963"/>
                  </a:lnTo>
                  <a:lnTo>
                    <a:pt x="4799" y="867"/>
                  </a:lnTo>
                  <a:lnTo>
                    <a:pt x="4653" y="781"/>
                  </a:lnTo>
                  <a:lnTo>
                    <a:pt x="4502" y="704"/>
                  </a:lnTo>
                  <a:lnTo>
                    <a:pt x="4346" y="634"/>
                  </a:lnTo>
                  <a:close/>
                  <a:moveTo>
                    <a:pt x="2214" y="634"/>
                  </a:moveTo>
                  <a:lnTo>
                    <a:pt x="2056" y="704"/>
                  </a:lnTo>
                  <a:lnTo>
                    <a:pt x="1907" y="781"/>
                  </a:lnTo>
                  <a:lnTo>
                    <a:pt x="1759" y="867"/>
                  </a:lnTo>
                  <a:lnTo>
                    <a:pt x="1620" y="963"/>
                  </a:lnTo>
                  <a:lnTo>
                    <a:pt x="1486" y="1064"/>
                  </a:lnTo>
                  <a:lnTo>
                    <a:pt x="1358" y="1174"/>
                  </a:lnTo>
                  <a:lnTo>
                    <a:pt x="1237" y="1292"/>
                  </a:lnTo>
                  <a:lnTo>
                    <a:pt x="1360" y="1359"/>
                  </a:lnTo>
                  <a:lnTo>
                    <a:pt x="1488" y="1423"/>
                  </a:lnTo>
                  <a:lnTo>
                    <a:pt x="1624" y="1481"/>
                  </a:lnTo>
                  <a:lnTo>
                    <a:pt x="1763" y="1535"/>
                  </a:lnTo>
                  <a:lnTo>
                    <a:pt x="1811" y="1401"/>
                  </a:lnTo>
                  <a:lnTo>
                    <a:pt x="1865" y="1268"/>
                  </a:lnTo>
                  <a:lnTo>
                    <a:pt x="1923" y="1134"/>
                  </a:lnTo>
                  <a:lnTo>
                    <a:pt x="1987" y="1005"/>
                  </a:lnTo>
                  <a:lnTo>
                    <a:pt x="2056" y="877"/>
                  </a:lnTo>
                  <a:lnTo>
                    <a:pt x="2132" y="753"/>
                  </a:lnTo>
                  <a:lnTo>
                    <a:pt x="2214" y="634"/>
                  </a:lnTo>
                  <a:close/>
                  <a:moveTo>
                    <a:pt x="3494" y="468"/>
                  </a:moveTo>
                  <a:lnTo>
                    <a:pt x="3494" y="1778"/>
                  </a:lnTo>
                  <a:lnTo>
                    <a:pt x="3680" y="1766"/>
                  </a:lnTo>
                  <a:lnTo>
                    <a:pt x="3861" y="1748"/>
                  </a:lnTo>
                  <a:lnTo>
                    <a:pt x="4041" y="1724"/>
                  </a:lnTo>
                  <a:lnTo>
                    <a:pt x="4214" y="1694"/>
                  </a:lnTo>
                  <a:lnTo>
                    <a:pt x="4386" y="1656"/>
                  </a:lnTo>
                  <a:lnTo>
                    <a:pt x="4354" y="1567"/>
                  </a:lnTo>
                  <a:lnTo>
                    <a:pt x="4316" y="1473"/>
                  </a:lnTo>
                  <a:lnTo>
                    <a:pt x="4276" y="1377"/>
                  </a:lnTo>
                  <a:lnTo>
                    <a:pt x="4232" y="1282"/>
                  </a:lnTo>
                  <a:lnTo>
                    <a:pt x="4185" y="1186"/>
                  </a:lnTo>
                  <a:lnTo>
                    <a:pt x="4133" y="1092"/>
                  </a:lnTo>
                  <a:lnTo>
                    <a:pt x="4077" y="1001"/>
                  </a:lnTo>
                  <a:lnTo>
                    <a:pt x="4017" y="911"/>
                  </a:lnTo>
                  <a:lnTo>
                    <a:pt x="3955" y="827"/>
                  </a:lnTo>
                  <a:lnTo>
                    <a:pt x="3887" y="747"/>
                  </a:lnTo>
                  <a:lnTo>
                    <a:pt x="3816" y="676"/>
                  </a:lnTo>
                  <a:lnTo>
                    <a:pt x="3742" y="610"/>
                  </a:lnTo>
                  <a:lnTo>
                    <a:pt x="3662" y="554"/>
                  </a:lnTo>
                  <a:lnTo>
                    <a:pt x="3580" y="504"/>
                  </a:lnTo>
                  <a:lnTo>
                    <a:pt x="3494" y="468"/>
                  </a:lnTo>
                  <a:close/>
                  <a:moveTo>
                    <a:pt x="3066" y="468"/>
                  </a:moveTo>
                  <a:lnTo>
                    <a:pt x="2980" y="504"/>
                  </a:lnTo>
                  <a:lnTo>
                    <a:pt x="2896" y="554"/>
                  </a:lnTo>
                  <a:lnTo>
                    <a:pt x="2818" y="610"/>
                  </a:lnTo>
                  <a:lnTo>
                    <a:pt x="2742" y="676"/>
                  </a:lnTo>
                  <a:lnTo>
                    <a:pt x="2673" y="749"/>
                  </a:lnTo>
                  <a:lnTo>
                    <a:pt x="2605" y="827"/>
                  </a:lnTo>
                  <a:lnTo>
                    <a:pt x="2541" y="911"/>
                  </a:lnTo>
                  <a:lnTo>
                    <a:pt x="2481" y="1001"/>
                  </a:lnTo>
                  <a:lnTo>
                    <a:pt x="2427" y="1092"/>
                  </a:lnTo>
                  <a:lnTo>
                    <a:pt x="2375" y="1186"/>
                  </a:lnTo>
                  <a:lnTo>
                    <a:pt x="2328" y="1282"/>
                  </a:lnTo>
                  <a:lnTo>
                    <a:pt x="2284" y="1377"/>
                  </a:lnTo>
                  <a:lnTo>
                    <a:pt x="2242" y="1473"/>
                  </a:lnTo>
                  <a:lnTo>
                    <a:pt x="2206" y="1567"/>
                  </a:lnTo>
                  <a:lnTo>
                    <a:pt x="2174" y="1656"/>
                  </a:lnTo>
                  <a:lnTo>
                    <a:pt x="2344" y="1694"/>
                  </a:lnTo>
                  <a:lnTo>
                    <a:pt x="2519" y="1724"/>
                  </a:lnTo>
                  <a:lnTo>
                    <a:pt x="2699" y="1748"/>
                  </a:lnTo>
                  <a:lnTo>
                    <a:pt x="2880" y="1766"/>
                  </a:lnTo>
                  <a:lnTo>
                    <a:pt x="3066" y="1778"/>
                  </a:lnTo>
                  <a:lnTo>
                    <a:pt x="3066" y="468"/>
                  </a:lnTo>
                  <a:close/>
                  <a:moveTo>
                    <a:pt x="3279" y="0"/>
                  </a:moveTo>
                  <a:lnTo>
                    <a:pt x="3478" y="6"/>
                  </a:lnTo>
                  <a:lnTo>
                    <a:pt x="3676" y="24"/>
                  </a:lnTo>
                  <a:lnTo>
                    <a:pt x="3869" y="54"/>
                  </a:lnTo>
                  <a:lnTo>
                    <a:pt x="4057" y="94"/>
                  </a:lnTo>
                  <a:lnTo>
                    <a:pt x="4242" y="144"/>
                  </a:lnTo>
                  <a:lnTo>
                    <a:pt x="4424" y="205"/>
                  </a:lnTo>
                  <a:lnTo>
                    <a:pt x="4599" y="277"/>
                  </a:lnTo>
                  <a:lnTo>
                    <a:pt x="4769" y="359"/>
                  </a:lnTo>
                  <a:lnTo>
                    <a:pt x="4934" y="448"/>
                  </a:lnTo>
                  <a:lnTo>
                    <a:pt x="5092" y="548"/>
                  </a:lnTo>
                  <a:lnTo>
                    <a:pt x="5246" y="656"/>
                  </a:lnTo>
                  <a:lnTo>
                    <a:pt x="5391" y="771"/>
                  </a:lnTo>
                  <a:lnTo>
                    <a:pt x="5531" y="897"/>
                  </a:lnTo>
                  <a:lnTo>
                    <a:pt x="5662" y="1029"/>
                  </a:lnTo>
                  <a:lnTo>
                    <a:pt x="5788" y="1168"/>
                  </a:lnTo>
                  <a:lnTo>
                    <a:pt x="5904" y="1314"/>
                  </a:lnTo>
                  <a:lnTo>
                    <a:pt x="6012" y="1467"/>
                  </a:lnTo>
                  <a:lnTo>
                    <a:pt x="6111" y="1625"/>
                  </a:lnTo>
                  <a:lnTo>
                    <a:pt x="6201" y="1790"/>
                  </a:lnTo>
                  <a:lnTo>
                    <a:pt x="6283" y="1959"/>
                  </a:lnTo>
                  <a:lnTo>
                    <a:pt x="6355" y="2135"/>
                  </a:lnTo>
                  <a:lnTo>
                    <a:pt x="6416" y="2316"/>
                  </a:lnTo>
                  <a:lnTo>
                    <a:pt x="6466" y="2502"/>
                  </a:lnTo>
                  <a:lnTo>
                    <a:pt x="6506" y="2689"/>
                  </a:lnTo>
                  <a:lnTo>
                    <a:pt x="6536" y="2882"/>
                  </a:lnTo>
                  <a:lnTo>
                    <a:pt x="6554" y="3080"/>
                  </a:lnTo>
                  <a:lnTo>
                    <a:pt x="6560" y="3279"/>
                  </a:lnTo>
                  <a:lnTo>
                    <a:pt x="6554" y="3478"/>
                  </a:lnTo>
                  <a:lnTo>
                    <a:pt x="6536" y="3674"/>
                  </a:lnTo>
                  <a:lnTo>
                    <a:pt x="6506" y="3867"/>
                  </a:lnTo>
                  <a:lnTo>
                    <a:pt x="6466" y="4056"/>
                  </a:lnTo>
                  <a:lnTo>
                    <a:pt x="6416" y="4240"/>
                  </a:lnTo>
                  <a:lnTo>
                    <a:pt x="6355" y="4421"/>
                  </a:lnTo>
                  <a:lnTo>
                    <a:pt x="6283" y="4597"/>
                  </a:lnTo>
                  <a:lnTo>
                    <a:pt x="6201" y="4766"/>
                  </a:lnTo>
                  <a:lnTo>
                    <a:pt x="6111" y="4931"/>
                  </a:lnTo>
                  <a:lnTo>
                    <a:pt x="6012" y="5091"/>
                  </a:lnTo>
                  <a:lnTo>
                    <a:pt x="5904" y="5242"/>
                  </a:lnTo>
                  <a:lnTo>
                    <a:pt x="5788" y="5388"/>
                  </a:lnTo>
                  <a:lnTo>
                    <a:pt x="5662" y="5527"/>
                  </a:lnTo>
                  <a:lnTo>
                    <a:pt x="5531" y="5659"/>
                  </a:lnTo>
                  <a:lnTo>
                    <a:pt x="5391" y="5785"/>
                  </a:lnTo>
                  <a:lnTo>
                    <a:pt x="5246" y="5900"/>
                  </a:lnTo>
                  <a:lnTo>
                    <a:pt x="5092" y="6008"/>
                  </a:lnTo>
                  <a:lnTo>
                    <a:pt x="4934" y="6108"/>
                  </a:lnTo>
                  <a:lnTo>
                    <a:pt x="4769" y="6197"/>
                  </a:lnTo>
                  <a:lnTo>
                    <a:pt x="4599" y="6279"/>
                  </a:lnTo>
                  <a:lnTo>
                    <a:pt x="4424" y="6351"/>
                  </a:lnTo>
                  <a:lnTo>
                    <a:pt x="4242" y="6413"/>
                  </a:lnTo>
                  <a:lnTo>
                    <a:pt x="4057" y="6462"/>
                  </a:lnTo>
                  <a:lnTo>
                    <a:pt x="3869" y="6502"/>
                  </a:lnTo>
                  <a:lnTo>
                    <a:pt x="3676" y="6532"/>
                  </a:lnTo>
                  <a:lnTo>
                    <a:pt x="3478" y="6550"/>
                  </a:lnTo>
                  <a:lnTo>
                    <a:pt x="3279" y="6556"/>
                  </a:lnTo>
                  <a:lnTo>
                    <a:pt x="3080" y="6550"/>
                  </a:lnTo>
                  <a:lnTo>
                    <a:pt x="2884" y="6532"/>
                  </a:lnTo>
                  <a:lnTo>
                    <a:pt x="2691" y="6502"/>
                  </a:lnTo>
                  <a:lnTo>
                    <a:pt x="2501" y="6462"/>
                  </a:lnTo>
                  <a:lnTo>
                    <a:pt x="2318" y="6413"/>
                  </a:lnTo>
                  <a:lnTo>
                    <a:pt x="2136" y="6351"/>
                  </a:lnTo>
                  <a:lnTo>
                    <a:pt x="1961" y="6279"/>
                  </a:lnTo>
                  <a:lnTo>
                    <a:pt x="1791" y="6197"/>
                  </a:lnTo>
                  <a:lnTo>
                    <a:pt x="1626" y="6108"/>
                  </a:lnTo>
                  <a:lnTo>
                    <a:pt x="1466" y="6008"/>
                  </a:lnTo>
                  <a:lnTo>
                    <a:pt x="1314" y="5900"/>
                  </a:lnTo>
                  <a:lnTo>
                    <a:pt x="1169" y="5785"/>
                  </a:lnTo>
                  <a:lnTo>
                    <a:pt x="1029" y="5659"/>
                  </a:lnTo>
                  <a:lnTo>
                    <a:pt x="898" y="5527"/>
                  </a:lnTo>
                  <a:lnTo>
                    <a:pt x="772" y="5388"/>
                  </a:lnTo>
                  <a:lnTo>
                    <a:pt x="656" y="5242"/>
                  </a:lnTo>
                  <a:lnTo>
                    <a:pt x="549" y="5091"/>
                  </a:lnTo>
                  <a:lnTo>
                    <a:pt x="449" y="4931"/>
                  </a:lnTo>
                  <a:lnTo>
                    <a:pt x="359" y="4766"/>
                  </a:lnTo>
                  <a:lnTo>
                    <a:pt x="277" y="4597"/>
                  </a:lnTo>
                  <a:lnTo>
                    <a:pt x="205" y="4421"/>
                  </a:lnTo>
                  <a:lnTo>
                    <a:pt x="144" y="4240"/>
                  </a:lnTo>
                  <a:lnTo>
                    <a:pt x="94" y="4056"/>
                  </a:lnTo>
                  <a:lnTo>
                    <a:pt x="54" y="3867"/>
                  </a:lnTo>
                  <a:lnTo>
                    <a:pt x="24" y="3674"/>
                  </a:lnTo>
                  <a:lnTo>
                    <a:pt x="6" y="3478"/>
                  </a:lnTo>
                  <a:lnTo>
                    <a:pt x="0" y="3279"/>
                  </a:lnTo>
                  <a:lnTo>
                    <a:pt x="6" y="3080"/>
                  </a:lnTo>
                  <a:lnTo>
                    <a:pt x="24" y="2882"/>
                  </a:lnTo>
                  <a:lnTo>
                    <a:pt x="54" y="2689"/>
                  </a:lnTo>
                  <a:lnTo>
                    <a:pt x="94" y="2502"/>
                  </a:lnTo>
                  <a:lnTo>
                    <a:pt x="144" y="2316"/>
                  </a:lnTo>
                  <a:lnTo>
                    <a:pt x="205" y="2135"/>
                  </a:lnTo>
                  <a:lnTo>
                    <a:pt x="277" y="1959"/>
                  </a:lnTo>
                  <a:lnTo>
                    <a:pt x="359" y="1790"/>
                  </a:lnTo>
                  <a:lnTo>
                    <a:pt x="449" y="1625"/>
                  </a:lnTo>
                  <a:lnTo>
                    <a:pt x="549" y="1467"/>
                  </a:lnTo>
                  <a:lnTo>
                    <a:pt x="656" y="1314"/>
                  </a:lnTo>
                  <a:lnTo>
                    <a:pt x="772" y="1168"/>
                  </a:lnTo>
                  <a:lnTo>
                    <a:pt x="898" y="1029"/>
                  </a:lnTo>
                  <a:lnTo>
                    <a:pt x="1029" y="897"/>
                  </a:lnTo>
                  <a:lnTo>
                    <a:pt x="1169" y="771"/>
                  </a:lnTo>
                  <a:lnTo>
                    <a:pt x="1314" y="656"/>
                  </a:lnTo>
                  <a:lnTo>
                    <a:pt x="1466" y="548"/>
                  </a:lnTo>
                  <a:lnTo>
                    <a:pt x="1626" y="448"/>
                  </a:lnTo>
                  <a:lnTo>
                    <a:pt x="1791" y="359"/>
                  </a:lnTo>
                  <a:lnTo>
                    <a:pt x="1961" y="277"/>
                  </a:lnTo>
                  <a:lnTo>
                    <a:pt x="2136" y="205"/>
                  </a:lnTo>
                  <a:lnTo>
                    <a:pt x="2318" y="144"/>
                  </a:lnTo>
                  <a:lnTo>
                    <a:pt x="2501" y="94"/>
                  </a:lnTo>
                  <a:lnTo>
                    <a:pt x="2691" y="54"/>
                  </a:lnTo>
                  <a:lnTo>
                    <a:pt x="2884" y="24"/>
                  </a:lnTo>
                  <a:lnTo>
                    <a:pt x="3080" y="6"/>
                  </a:lnTo>
                  <a:lnTo>
                    <a:pt x="3279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27961" y="5218442"/>
            <a:ext cx="1090878" cy="1090878"/>
            <a:chOff x="6427961" y="5218442"/>
            <a:chExt cx="1090878" cy="1090878"/>
          </a:xfrm>
        </p:grpSpPr>
        <p:sp>
          <p:nvSpPr>
            <p:cNvPr id="29" name="Oval 28"/>
            <p:cNvSpPr/>
            <p:nvPr/>
          </p:nvSpPr>
          <p:spPr>
            <a:xfrm rot="10800000" flipV="1">
              <a:off x="6427961" y="5218442"/>
              <a:ext cx="1090878" cy="1090878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6737657" y="5533773"/>
              <a:ext cx="480386" cy="480093"/>
              <a:chOff x="3500438" y="1303338"/>
              <a:chExt cx="5207000" cy="5203826"/>
            </a:xfrm>
            <a:solidFill>
              <a:schemeClr val="bg1"/>
            </a:solidFill>
          </p:grpSpPr>
          <p:sp>
            <p:nvSpPr>
              <p:cNvPr id="35" name="Freeform 11"/>
              <p:cNvSpPr>
                <a:spLocks/>
              </p:cNvSpPr>
              <p:nvPr/>
            </p:nvSpPr>
            <p:spPr bwMode="auto">
              <a:xfrm>
                <a:off x="4343400" y="5464176"/>
                <a:ext cx="3519488" cy="1042988"/>
              </a:xfrm>
              <a:custGeom>
                <a:avLst/>
                <a:gdLst>
                  <a:gd name="T0" fmla="*/ 710 w 4436"/>
                  <a:gd name="T1" fmla="*/ 0 h 1314"/>
                  <a:gd name="T2" fmla="*/ 3728 w 4436"/>
                  <a:gd name="T3" fmla="*/ 0 h 1314"/>
                  <a:gd name="T4" fmla="*/ 3728 w 4436"/>
                  <a:gd name="T5" fmla="*/ 397 h 1314"/>
                  <a:gd name="T6" fmla="*/ 3893 w 4436"/>
                  <a:gd name="T7" fmla="*/ 397 h 1314"/>
                  <a:gd name="T8" fmla="*/ 3975 w 4436"/>
                  <a:gd name="T9" fmla="*/ 403 h 1314"/>
                  <a:gd name="T10" fmla="*/ 4051 w 4436"/>
                  <a:gd name="T11" fmla="*/ 421 h 1314"/>
                  <a:gd name="T12" fmla="*/ 4123 w 4436"/>
                  <a:gd name="T13" fmla="*/ 449 h 1314"/>
                  <a:gd name="T14" fmla="*/ 4189 w 4436"/>
                  <a:gd name="T15" fmla="*/ 485 h 1314"/>
                  <a:gd name="T16" fmla="*/ 4250 w 4436"/>
                  <a:gd name="T17" fmla="*/ 531 h 1314"/>
                  <a:gd name="T18" fmla="*/ 4304 w 4436"/>
                  <a:gd name="T19" fmla="*/ 584 h 1314"/>
                  <a:gd name="T20" fmla="*/ 4350 w 4436"/>
                  <a:gd name="T21" fmla="*/ 644 h 1314"/>
                  <a:gd name="T22" fmla="*/ 4386 w 4436"/>
                  <a:gd name="T23" fmla="*/ 712 h 1314"/>
                  <a:gd name="T24" fmla="*/ 4414 w 4436"/>
                  <a:gd name="T25" fmla="*/ 784 h 1314"/>
                  <a:gd name="T26" fmla="*/ 4430 w 4436"/>
                  <a:gd name="T27" fmla="*/ 860 h 1314"/>
                  <a:gd name="T28" fmla="*/ 4436 w 4436"/>
                  <a:gd name="T29" fmla="*/ 939 h 1314"/>
                  <a:gd name="T30" fmla="*/ 4436 w 4436"/>
                  <a:gd name="T31" fmla="*/ 1314 h 1314"/>
                  <a:gd name="T32" fmla="*/ 0 w 4436"/>
                  <a:gd name="T33" fmla="*/ 1314 h 1314"/>
                  <a:gd name="T34" fmla="*/ 0 w 4436"/>
                  <a:gd name="T35" fmla="*/ 939 h 1314"/>
                  <a:gd name="T36" fmla="*/ 6 w 4436"/>
                  <a:gd name="T37" fmla="*/ 860 h 1314"/>
                  <a:gd name="T38" fmla="*/ 24 w 4436"/>
                  <a:gd name="T39" fmla="*/ 784 h 1314"/>
                  <a:gd name="T40" fmla="*/ 52 w 4436"/>
                  <a:gd name="T41" fmla="*/ 712 h 1314"/>
                  <a:gd name="T42" fmla="*/ 88 w 4436"/>
                  <a:gd name="T43" fmla="*/ 644 h 1314"/>
                  <a:gd name="T44" fmla="*/ 134 w 4436"/>
                  <a:gd name="T45" fmla="*/ 584 h 1314"/>
                  <a:gd name="T46" fmla="*/ 188 w 4436"/>
                  <a:gd name="T47" fmla="*/ 531 h 1314"/>
                  <a:gd name="T48" fmla="*/ 247 w 4436"/>
                  <a:gd name="T49" fmla="*/ 485 h 1314"/>
                  <a:gd name="T50" fmla="*/ 315 w 4436"/>
                  <a:gd name="T51" fmla="*/ 449 h 1314"/>
                  <a:gd name="T52" fmla="*/ 387 w 4436"/>
                  <a:gd name="T53" fmla="*/ 421 h 1314"/>
                  <a:gd name="T54" fmla="*/ 463 w 4436"/>
                  <a:gd name="T55" fmla="*/ 403 h 1314"/>
                  <a:gd name="T56" fmla="*/ 543 w 4436"/>
                  <a:gd name="T57" fmla="*/ 397 h 1314"/>
                  <a:gd name="T58" fmla="*/ 710 w 4436"/>
                  <a:gd name="T59" fmla="*/ 397 h 1314"/>
                  <a:gd name="T60" fmla="*/ 710 w 4436"/>
                  <a:gd name="T61" fmla="*/ 0 h 1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36" h="1314">
                    <a:moveTo>
                      <a:pt x="710" y="0"/>
                    </a:moveTo>
                    <a:lnTo>
                      <a:pt x="3728" y="0"/>
                    </a:lnTo>
                    <a:lnTo>
                      <a:pt x="3728" y="397"/>
                    </a:lnTo>
                    <a:lnTo>
                      <a:pt x="3893" y="397"/>
                    </a:lnTo>
                    <a:lnTo>
                      <a:pt x="3975" y="403"/>
                    </a:lnTo>
                    <a:lnTo>
                      <a:pt x="4051" y="421"/>
                    </a:lnTo>
                    <a:lnTo>
                      <a:pt x="4123" y="449"/>
                    </a:lnTo>
                    <a:lnTo>
                      <a:pt x="4189" y="485"/>
                    </a:lnTo>
                    <a:lnTo>
                      <a:pt x="4250" y="531"/>
                    </a:lnTo>
                    <a:lnTo>
                      <a:pt x="4304" y="584"/>
                    </a:lnTo>
                    <a:lnTo>
                      <a:pt x="4350" y="644"/>
                    </a:lnTo>
                    <a:lnTo>
                      <a:pt x="4386" y="712"/>
                    </a:lnTo>
                    <a:lnTo>
                      <a:pt x="4414" y="784"/>
                    </a:lnTo>
                    <a:lnTo>
                      <a:pt x="4430" y="860"/>
                    </a:lnTo>
                    <a:lnTo>
                      <a:pt x="4436" y="939"/>
                    </a:lnTo>
                    <a:lnTo>
                      <a:pt x="4436" y="1314"/>
                    </a:lnTo>
                    <a:lnTo>
                      <a:pt x="0" y="1314"/>
                    </a:lnTo>
                    <a:lnTo>
                      <a:pt x="0" y="939"/>
                    </a:lnTo>
                    <a:lnTo>
                      <a:pt x="6" y="860"/>
                    </a:lnTo>
                    <a:lnTo>
                      <a:pt x="24" y="784"/>
                    </a:lnTo>
                    <a:lnTo>
                      <a:pt x="52" y="712"/>
                    </a:lnTo>
                    <a:lnTo>
                      <a:pt x="88" y="644"/>
                    </a:lnTo>
                    <a:lnTo>
                      <a:pt x="134" y="584"/>
                    </a:lnTo>
                    <a:lnTo>
                      <a:pt x="188" y="531"/>
                    </a:lnTo>
                    <a:lnTo>
                      <a:pt x="247" y="485"/>
                    </a:lnTo>
                    <a:lnTo>
                      <a:pt x="315" y="449"/>
                    </a:lnTo>
                    <a:lnTo>
                      <a:pt x="387" y="421"/>
                    </a:lnTo>
                    <a:lnTo>
                      <a:pt x="463" y="403"/>
                    </a:lnTo>
                    <a:lnTo>
                      <a:pt x="543" y="397"/>
                    </a:lnTo>
                    <a:lnTo>
                      <a:pt x="710" y="397"/>
                    </a:lnTo>
                    <a:lnTo>
                      <a:pt x="71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Freeform 12"/>
              <p:cNvSpPr>
                <a:spLocks noEditPoints="1"/>
              </p:cNvSpPr>
              <p:nvPr/>
            </p:nvSpPr>
            <p:spPr bwMode="auto">
              <a:xfrm>
                <a:off x="3500438" y="1303338"/>
                <a:ext cx="5207000" cy="3852863"/>
              </a:xfrm>
              <a:custGeom>
                <a:avLst/>
                <a:gdLst>
                  <a:gd name="T0" fmla="*/ 2082 w 6560"/>
                  <a:gd name="T1" fmla="*/ 1692 h 4854"/>
                  <a:gd name="T2" fmla="*/ 3279 w 6560"/>
                  <a:gd name="T3" fmla="*/ 2709 h 4854"/>
                  <a:gd name="T4" fmla="*/ 4478 w 6560"/>
                  <a:gd name="T5" fmla="*/ 1692 h 4854"/>
                  <a:gd name="T6" fmla="*/ 5319 w 6560"/>
                  <a:gd name="T7" fmla="*/ 801 h 4854"/>
                  <a:gd name="T8" fmla="*/ 5513 w 6560"/>
                  <a:gd name="T9" fmla="*/ 1874 h 4854"/>
                  <a:gd name="T10" fmla="*/ 5768 w 6560"/>
                  <a:gd name="T11" fmla="*/ 1678 h 4854"/>
                  <a:gd name="T12" fmla="*/ 5974 w 6560"/>
                  <a:gd name="T13" fmla="*/ 1401 h 4854"/>
                  <a:gd name="T14" fmla="*/ 6111 w 6560"/>
                  <a:gd name="T15" fmla="*/ 1058 h 4854"/>
                  <a:gd name="T16" fmla="*/ 5319 w 6560"/>
                  <a:gd name="T17" fmla="*/ 801 h 4854"/>
                  <a:gd name="T18" fmla="*/ 449 w 6560"/>
                  <a:gd name="T19" fmla="*/ 1058 h 4854"/>
                  <a:gd name="T20" fmla="*/ 586 w 6560"/>
                  <a:gd name="T21" fmla="*/ 1401 h 4854"/>
                  <a:gd name="T22" fmla="*/ 790 w 6560"/>
                  <a:gd name="T23" fmla="*/ 1678 h 4854"/>
                  <a:gd name="T24" fmla="*/ 1047 w 6560"/>
                  <a:gd name="T25" fmla="*/ 1874 h 4854"/>
                  <a:gd name="T26" fmla="*/ 1241 w 6560"/>
                  <a:gd name="T27" fmla="*/ 801 h 4854"/>
                  <a:gd name="T28" fmla="*/ 5319 w 6560"/>
                  <a:gd name="T29" fmla="*/ 0 h 4854"/>
                  <a:gd name="T30" fmla="*/ 6560 w 6560"/>
                  <a:gd name="T31" fmla="*/ 608 h 4854"/>
                  <a:gd name="T32" fmla="*/ 6522 w 6560"/>
                  <a:gd name="T33" fmla="*/ 1013 h 4854"/>
                  <a:gd name="T34" fmla="*/ 6410 w 6560"/>
                  <a:gd name="T35" fmla="*/ 1389 h 4854"/>
                  <a:gd name="T36" fmla="*/ 6229 w 6560"/>
                  <a:gd name="T37" fmla="*/ 1728 h 4854"/>
                  <a:gd name="T38" fmla="*/ 5994 w 6560"/>
                  <a:gd name="T39" fmla="*/ 2003 h 4854"/>
                  <a:gd name="T40" fmla="*/ 5722 w 6560"/>
                  <a:gd name="T41" fmla="*/ 2203 h 4854"/>
                  <a:gd name="T42" fmla="*/ 5423 w 6560"/>
                  <a:gd name="T43" fmla="*/ 2322 h 4854"/>
                  <a:gd name="T44" fmla="*/ 5313 w 6560"/>
                  <a:gd name="T45" fmla="*/ 2502 h 4854"/>
                  <a:gd name="T46" fmla="*/ 5226 w 6560"/>
                  <a:gd name="T47" fmla="*/ 2952 h 4854"/>
                  <a:gd name="T48" fmla="*/ 5046 w 6560"/>
                  <a:gd name="T49" fmla="*/ 3361 h 4854"/>
                  <a:gd name="T50" fmla="*/ 4787 w 6560"/>
                  <a:gd name="T51" fmla="*/ 3718 h 4854"/>
                  <a:gd name="T52" fmla="*/ 4456 w 6560"/>
                  <a:gd name="T53" fmla="*/ 4009 h 4854"/>
                  <a:gd name="T54" fmla="*/ 4069 w 6560"/>
                  <a:gd name="T55" fmla="*/ 4224 h 4854"/>
                  <a:gd name="T56" fmla="*/ 3784 w 6560"/>
                  <a:gd name="T57" fmla="*/ 4854 h 4854"/>
                  <a:gd name="T58" fmla="*/ 2631 w 6560"/>
                  <a:gd name="T59" fmla="*/ 4278 h 4854"/>
                  <a:gd name="T60" fmla="*/ 2226 w 6560"/>
                  <a:gd name="T61" fmla="*/ 4090 h 4854"/>
                  <a:gd name="T62" fmla="*/ 1877 w 6560"/>
                  <a:gd name="T63" fmla="*/ 3821 h 4854"/>
                  <a:gd name="T64" fmla="*/ 1592 w 6560"/>
                  <a:gd name="T65" fmla="*/ 3486 h 4854"/>
                  <a:gd name="T66" fmla="*/ 1382 w 6560"/>
                  <a:gd name="T67" fmla="*/ 3094 h 4854"/>
                  <a:gd name="T68" fmla="*/ 1265 w 6560"/>
                  <a:gd name="T69" fmla="*/ 2655 h 4854"/>
                  <a:gd name="T70" fmla="*/ 1241 w 6560"/>
                  <a:gd name="T71" fmla="*/ 2344 h 4854"/>
                  <a:gd name="T72" fmla="*/ 933 w 6560"/>
                  <a:gd name="T73" fmla="*/ 2250 h 4854"/>
                  <a:gd name="T74" fmla="*/ 652 w 6560"/>
                  <a:gd name="T75" fmla="*/ 2079 h 4854"/>
                  <a:gd name="T76" fmla="*/ 407 w 6560"/>
                  <a:gd name="T77" fmla="*/ 1830 h 4854"/>
                  <a:gd name="T78" fmla="*/ 203 w 6560"/>
                  <a:gd name="T79" fmla="*/ 1507 h 4854"/>
                  <a:gd name="T80" fmla="*/ 68 w 6560"/>
                  <a:gd name="T81" fmla="*/ 1142 h 4854"/>
                  <a:gd name="T82" fmla="*/ 4 w 6560"/>
                  <a:gd name="T83" fmla="*/ 743 h 4854"/>
                  <a:gd name="T84" fmla="*/ 1241 w 6560"/>
                  <a:gd name="T85" fmla="*/ 413 h 48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6560" h="4854">
                    <a:moveTo>
                      <a:pt x="3279" y="823"/>
                    </a:moveTo>
                    <a:lnTo>
                      <a:pt x="2910" y="1571"/>
                    </a:lnTo>
                    <a:lnTo>
                      <a:pt x="2082" y="1692"/>
                    </a:lnTo>
                    <a:lnTo>
                      <a:pt x="2681" y="2274"/>
                    </a:lnTo>
                    <a:lnTo>
                      <a:pt x="2539" y="3098"/>
                    </a:lnTo>
                    <a:lnTo>
                      <a:pt x="3279" y="2709"/>
                    </a:lnTo>
                    <a:lnTo>
                      <a:pt x="4019" y="3098"/>
                    </a:lnTo>
                    <a:lnTo>
                      <a:pt x="3877" y="2274"/>
                    </a:lnTo>
                    <a:lnTo>
                      <a:pt x="4478" y="1692"/>
                    </a:lnTo>
                    <a:lnTo>
                      <a:pt x="3650" y="1571"/>
                    </a:lnTo>
                    <a:lnTo>
                      <a:pt x="3279" y="823"/>
                    </a:lnTo>
                    <a:close/>
                    <a:moveTo>
                      <a:pt x="5319" y="801"/>
                    </a:moveTo>
                    <a:lnTo>
                      <a:pt x="5319" y="1947"/>
                    </a:lnTo>
                    <a:lnTo>
                      <a:pt x="5417" y="1916"/>
                    </a:lnTo>
                    <a:lnTo>
                      <a:pt x="5513" y="1874"/>
                    </a:lnTo>
                    <a:lnTo>
                      <a:pt x="5603" y="1818"/>
                    </a:lnTo>
                    <a:lnTo>
                      <a:pt x="5688" y="1754"/>
                    </a:lnTo>
                    <a:lnTo>
                      <a:pt x="5768" y="1678"/>
                    </a:lnTo>
                    <a:lnTo>
                      <a:pt x="5844" y="1595"/>
                    </a:lnTo>
                    <a:lnTo>
                      <a:pt x="5912" y="1503"/>
                    </a:lnTo>
                    <a:lnTo>
                      <a:pt x="5974" y="1401"/>
                    </a:lnTo>
                    <a:lnTo>
                      <a:pt x="6027" y="1294"/>
                    </a:lnTo>
                    <a:lnTo>
                      <a:pt x="6073" y="1180"/>
                    </a:lnTo>
                    <a:lnTo>
                      <a:pt x="6111" y="1058"/>
                    </a:lnTo>
                    <a:lnTo>
                      <a:pt x="6139" y="933"/>
                    </a:lnTo>
                    <a:lnTo>
                      <a:pt x="6159" y="801"/>
                    </a:lnTo>
                    <a:lnTo>
                      <a:pt x="5319" y="801"/>
                    </a:lnTo>
                    <a:close/>
                    <a:moveTo>
                      <a:pt x="401" y="801"/>
                    </a:moveTo>
                    <a:lnTo>
                      <a:pt x="421" y="933"/>
                    </a:lnTo>
                    <a:lnTo>
                      <a:pt x="449" y="1058"/>
                    </a:lnTo>
                    <a:lnTo>
                      <a:pt x="487" y="1180"/>
                    </a:lnTo>
                    <a:lnTo>
                      <a:pt x="533" y="1294"/>
                    </a:lnTo>
                    <a:lnTo>
                      <a:pt x="586" y="1401"/>
                    </a:lnTo>
                    <a:lnTo>
                      <a:pt x="648" y="1503"/>
                    </a:lnTo>
                    <a:lnTo>
                      <a:pt x="716" y="1595"/>
                    </a:lnTo>
                    <a:lnTo>
                      <a:pt x="790" y="1678"/>
                    </a:lnTo>
                    <a:lnTo>
                      <a:pt x="872" y="1754"/>
                    </a:lnTo>
                    <a:lnTo>
                      <a:pt x="957" y="1818"/>
                    </a:lnTo>
                    <a:lnTo>
                      <a:pt x="1047" y="1874"/>
                    </a:lnTo>
                    <a:lnTo>
                      <a:pt x="1143" y="1916"/>
                    </a:lnTo>
                    <a:lnTo>
                      <a:pt x="1241" y="1947"/>
                    </a:lnTo>
                    <a:lnTo>
                      <a:pt x="1241" y="801"/>
                    </a:lnTo>
                    <a:lnTo>
                      <a:pt x="401" y="801"/>
                    </a:lnTo>
                    <a:close/>
                    <a:moveTo>
                      <a:pt x="1241" y="0"/>
                    </a:moveTo>
                    <a:lnTo>
                      <a:pt x="5319" y="0"/>
                    </a:lnTo>
                    <a:lnTo>
                      <a:pt x="5319" y="413"/>
                    </a:lnTo>
                    <a:lnTo>
                      <a:pt x="6560" y="413"/>
                    </a:lnTo>
                    <a:lnTo>
                      <a:pt x="6560" y="608"/>
                    </a:lnTo>
                    <a:lnTo>
                      <a:pt x="6556" y="743"/>
                    </a:lnTo>
                    <a:lnTo>
                      <a:pt x="6542" y="879"/>
                    </a:lnTo>
                    <a:lnTo>
                      <a:pt x="6522" y="1013"/>
                    </a:lnTo>
                    <a:lnTo>
                      <a:pt x="6492" y="1142"/>
                    </a:lnTo>
                    <a:lnTo>
                      <a:pt x="6454" y="1268"/>
                    </a:lnTo>
                    <a:lnTo>
                      <a:pt x="6410" y="1389"/>
                    </a:lnTo>
                    <a:lnTo>
                      <a:pt x="6357" y="1507"/>
                    </a:lnTo>
                    <a:lnTo>
                      <a:pt x="6297" y="1621"/>
                    </a:lnTo>
                    <a:lnTo>
                      <a:pt x="6229" y="1728"/>
                    </a:lnTo>
                    <a:lnTo>
                      <a:pt x="6153" y="1830"/>
                    </a:lnTo>
                    <a:lnTo>
                      <a:pt x="6075" y="1922"/>
                    </a:lnTo>
                    <a:lnTo>
                      <a:pt x="5994" y="2003"/>
                    </a:lnTo>
                    <a:lnTo>
                      <a:pt x="5908" y="2079"/>
                    </a:lnTo>
                    <a:lnTo>
                      <a:pt x="5816" y="2145"/>
                    </a:lnTo>
                    <a:lnTo>
                      <a:pt x="5722" y="2203"/>
                    </a:lnTo>
                    <a:lnTo>
                      <a:pt x="5627" y="2250"/>
                    </a:lnTo>
                    <a:lnTo>
                      <a:pt x="5527" y="2290"/>
                    </a:lnTo>
                    <a:lnTo>
                      <a:pt x="5423" y="2322"/>
                    </a:lnTo>
                    <a:lnTo>
                      <a:pt x="5319" y="2344"/>
                    </a:lnTo>
                    <a:lnTo>
                      <a:pt x="5319" y="2346"/>
                    </a:lnTo>
                    <a:lnTo>
                      <a:pt x="5313" y="2502"/>
                    </a:lnTo>
                    <a:lnTo>
                      <a:pt x="5295" y="2655"/>
                    </a:lnTo>
                    <a:lnTo>
                      <a:pt x="5266" y="2807"/>
                    </a:lnTo>
                    <a:lnTo>
                      <a:pt x="5226" y="2952"/>
                    </a:lnTo>
                    <a:lnTo>
                      <a:pt x="5176" y="3094"/>
                    </a:lnTo>
                    <a:lnTo>
                      <a:pt x="5116" y="3229"/>
                    </a:lnTo>
                    <a:lnTo>
                      <a:pt x="5046" y="3361"/>
                    </a:lnTo>
                    <a:lnTo>
                      <a:pt x="4968" y="3486"/>
                    </a:lnTo>
                    <a:lnTo>
                      <a:pt x="4883" y="3604"/>
                    </a:lnTo>
                    <a:lnTo>
                      <a:pt x="4787" y="3718"/>
                    </a:lnTo>
                    <a:lnTo>
                      <a:pt x="4683" y="3821"/>
                    </a:lnTo>
                    <a:lnTo>
                      <a:pt x="4573" y="3919"/>
                    </a:lnTo>
                    <a:lnTo>
                      <a:pt x="4456" y="4009"/>
                    </a:lnTo>
                    <a:lnTo>
                      <a:pt x="4332" y="4090"/>
                    </a:lnTo>
                    <a:lnTo>
                      <a:pt x="4202" y="4162"/>
                    </a:lnTo>
                    <a:lnTo>
                      <a:pt x="4069" y="4224"/>
                    </a:lnTo>
                    <a:lnTo>
                      <a:pt x="3929" y="4278"/>
                    </a:lnTo>
                    <a:lnTo>
                      <a:pt x="3784" y="4320"/>
                    </a:lnTo>
                    <a:lnTo>
                      <a:pt x="3784" y="4854"/>
                    </a:lnTo>
                    <a:lnTo>
                      <a:pt x="2776" y="4854"/>
                    </a:lnTo>
                    <a:lnTo>
                      <a:pt x="2776" y="4320"/>
                    </a:lnTo>
                    <a:lnTo>
                      <a:pt x="2631" y="4278"/>
                    </a:lnTo>
                    <a:lnTo>
                      <a:pt x="2491" y="4224"/>
                    </a:lnTo>
                    <a:lnTo>
                      <a:pt x="2356" y="4162"/>
                    </a:lnTo>
                    <a:lnTo>
                      <a:pt x="2226" y="4090"/>
                    </a:lnTo>
                    <a:lnTo>
                      <a:pt x="2104" y="4009"/>
                    </a:lnTo>
                    <a:lnTo>
                      <a:pt x="1987" y="3919"/>
                    </a:lnTo>
                    <a:lnTo>
                      <a:pt x="1877" y="3821"/>
                    </a:lnTo>
                    <a:lnTo>
                      <a:pt x="1773" y="3718"/>
                    </a:lnTo>
                    <a:lnTo>
                      <a:pt x="1677" y="3604"/>
                    </a:lnTo>
                    <a:lnTo>
                      <a:pt x="1592" y="3486"/>
                    </a:lnTo>
                    <a:lnTo>
                      <a:pt x="1512" y="3361"/>
                    </a:lnTo>
                    <a:lnTo>
                      <a:pt x="1444" y="3229"/>
                    </a:lnTo>
                    <a:lnTo>
                      <a:pt x="1382" y="3094"/>
                    </a:lnTo>
                    <a:lnTo>
                      <a:pt x="1332" y="2952"/>
                    </a:lnTo>
                    <a:lnTo>
                      <a:pt x="1294" y="2807"/>
                    </a:lnTo>
                    <a:lnTo>
                      <a:pt x="1265" y="2655"/>
                    </a:lnTo>
                    <a:lnTo>
                      <a:pt x="1247" y="2502"/>
                    </a:lnTo>
                    <a:lnTo>
                      <a:pt x="1241" y="2346"/>
                    </a:lnTo>
                    <a:lnTo>
                      <a:pt x="1241" y="2344"/>
                    </a:lnTo>
                    <a:lnTo>
                      <a:pt x="1137" y="2322"/>
                    </a:lnTo>
                    <a:lnTo>
                      <a:pt x="1033" y="2290"/>
                    </a:lnTo>
                    <a:lnTo>
                      <a:pt x="933" y="2250"/>
                    </a:lnTo>
                    <a:lnTo>
                      <a:pt x="836" y="2203"/>
                    </a:lnTo>
                    <a:lnTo>
                      <a:pt x="742" y="2145"/>
                    </a:lnTo>
                    <a:lnTo>
                      <a:pt x="652" y="2079"/>
                    </a:lnTo>
                    <a:lnTo>
                      <a:pt x="566" y="2003"/>
                    </a:lnTo>
                    <a:lnTo>
                      <a:pt x="485" y="1922"/>
                    </a:lnTo>
                    <a:lnTo>
                      <a:pt x="407" y="1830"/>
                    </a:lnTo>
                    <a:lnTo>
                      <a:pt x="331" y="1728"/>
                    </a:lnTo>
                    <a:lnTo>
                      <a:pt x="263" y="1621"/>
                    </a:lnTo>
                    <a:lnTo>
                      <a:pt x="203" y="1507"/>
                    </a:lnTo>
                    <a:lnTo>
                      <a:pt x="150" y="1389"/>
                    </a:lnTo>
                    <a:lnTo>
                      <a:pt x="106" y="1268"/>
                    </a:lnTo>
                    <a:lnTo>
                      <a:pt x="68" y="1142"/>
                    </a:lnTo>
                    <a:lnTo>
                      <a:pt x="38" y="1013"/>
                    </a:lnTo>
                    <a:lnTo>
                      <a:pt x="18" y="879"/>
                    </a:lnTo>
                    <a:lnTo>
                      <a:pt x="4" y="743"/>
                    </a:lnTo>
                    <a:lnTo>
                      <a:pt x="0" y="608"/>
                    </a:lnTo>
                    <a:lnTo>
                      <a:pt x="0" y="413"/>
                    </a:lnTo>
                    <a:lnTo>
                      <a:pt x="1241" y="413"/>
                    </a:lnTo>
                    <a:lnTo>
                      <a:pt x="12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4" name="Group 13"/>
          <p:cNvGrpSpPr/>
          <p:nvPr/>
        </p:nvGrpSpPr>
        <p:grpSpPr>
          <a:xfrm>
            <a:off x="6427962" y="3903006"/>
            <a:ext cx="1090878" cy="1090878"/>
            <a:chOff x="6427962" y="3903006"/>
            <a:chExt cx="1090878" cy="1090878"/>
          </a:xfrm>
        </p:grpSpPr>
        <p:sp>
          <p:nvSpPr>
            <p:cNvPr id="21" name="Oval 20"/>
            <p:cNvSpPr/>
            <p:nvPr/>
          </p:nvSpPr>
          <p:spPr>
            <a:xfrm rot="10800000" flipV="1">
              <a:off x="6427962" y="3903006"/>
              <a:ext cx="1090878" cy="109087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6696203" y="4286992"/>
              <a:ext cx="554398" cy="322906"/>
              <a:chOff x="1127125" y="4879975"/>
              <a:chExt cx="7307263" cy="4256087"/>
            </a:xfrm>
            <a:solidFill>
              <a:schemeClr val="bg1"/>
            </a:solidFill>
          </p:grpSpPr>
          <p:sp>
            <p:nvSpPr>
              <p:cNvPr id="38" name="Freeform 17"/>
              <p:cNvSpPr>
                <a:spLocks/>
              </p:cNvSpPr>
              <p:nvPr/>
            </p:nvSpPr>
            <p:spPr bwMode="auto">
              <a:xfrm>
                <a:off x="1127125" y="4879975"/>
                <a:ext cx="1825625" cy="3040062"/>
              </a:xfrm>
              <a:custGeom>
                <a:avLst/>
                <a:gdLst>
                  <a:gd name="T0" fmla="*/ 133 w 1150"/>
                  <a:gd name="T1" fmla="*/ 3 h 1915"/>
                  <a:gd name="T2" fmla="*/ 225 w 1150"/>
                  <a:gd name="T3" fmla="*/ 11 h 1915"/>
                  <a:gd name="T4" fmla="*/ 336 w 1150"/>
                  <a:gd name="T5" fmla="*/ 21 h 1915"/>
                  <a:gd name="T6" fmla="*/ 462 w 1150"/>
                  <a:gd name="T7" fmla="*/ 33 h 1915"/>
                  <a:gd name="T8" fmla="*/ 593 w 1150"/>
                  <a:gd name="T9" fmla="*/ 50 h 1915"/>
                  <a:gd name="T10" fmla="*/ 723 w 1150"/>
                  <a:gd name="T11" fmla="*/ 71 h 1915"/>
                  <a:gd name="T12" fmla="*/ 847 w 1150"/>
                  <a:gd name="T13" fmla="*/ 98 h 1915"/>
                  <a:gd name="T14" fmla="*/ 958 w 1150"/>
                  <a:gd name="T15" fmla="*/ 128 h 1915"/>
                  <a:gd name="T16" fmla="*/ 1049 w 1150"/>
                  <a:gd name="T17" fmla="*/ 166 h 1915"/>
                  <a:gd name="T18" fmla="*/ 1113 w 1150"/>
                  <a:gd name="T19" fmla="*/ 210 h 1915"/>
                  <a:gd name="T20" fmla="*/ 1139 w 1150"/>
                  <a:gd name="T21" fmla="*/ 234 h 1915"/>
                  <a:gd name="T22" fmla="*/ 1149 w 1150"/>
                  <a:gd name="T23" fmla="*/ 263 h 1915"/>
                  <a:gd name="T24" fmla="*/ 1150 w 1150"/>
                  <a:gd name="T25" fmla="*/ 287 h 1915"/>
                  <a:gd name="T26" fmla="*/ 1138 w 1150"/>
                  <a:gd name="T27" fmla="*/ 406 h 1915"/>
                  <a:gd name="T28" fmla="*/ 1116 w 1150"/>
                  <a:gd name="T29" fmla="*/ 538 h 1915"/>
                  <a:gd name="T30" fmla="*/ 1086 w 1150"/>
                  <a:gd name="T31" fmla="*/ 680 h 1915"/>
                  <a:gd name="T32" fmla="*/ 1053 w 1150"/>
                  <a:gd name="T33" fmla="*/ 828 h 1915"/>
                  <a:gd name="T34" fmla="*/ 1015 w 1150"/>
                  <a:gd name="T35" fmla="*/ 979 h 1915"/>
                  <a:gd name="T36" fmla="*/ 975 w 1150"/>
                  <a:gd name="T37" fmla="*/ 1128 h 1915"/>
                  <a:gd name="T38" fmla="*/ 934 w 1150"/>
                  <a:gd name="T39" fmla="*/ 1273 h 1915"/>
                  <a:gd name="T40" fmla="*/ 895 w 1150"/>
                  <a:gd name="T41" fmla="*/ 1411 h 1915"/>
                  <a:gd name="T42" fmla="*/ 859 w 1150"/>
                  <a:gd name="T43" fmla="*/ 1535 h 1915"/>
                  <a:gd name="T44" fmla="*/ 825 w 1150"/>
                  <a:gd name="T45" fmla="*/ 1645 h 1915"/>
                  <a:gd name="T46" fmla="*/ 799 w 1150"/>
                  <a:gd name="T47" fmla="*/ 1737 h 1915"/>
                  <a:gd name="T48" fmla="*/ 779 w 1150"/>
                  <a:gd name="T49" fmla="*/ 1805 h 1915"/>
                  <a:gd name="T50" fmla="*/ 768 w 1150"/>
                  <a:gd name="T51" fmla="*/ 1847 h 1915"/>
                  <a:gd name="T52" fmla="*/ 754 w 1150"/>
                  <a:gd name="T53" fmla="*/ 1878 h 1915"/>
                  <a:gd name="T54" fmla="*/ 716 w 1150"/>
                  <a:gd name="T55" fmla="*/ 1906 h 1915"/>
                  <a:gd name="T56" fmla="*/ 672 w 1150"/>
                  <a:gd name="T57" fmla="*/ 1915 h 1915"/>
                  <a:gd name="T58" fmla="*/ 68 w 1150"/>
                  <a:gd name="T59" fmla="*/ 1911 h 1915"/>
                  <a:gd name="T60" fmla="*/ 27 w 1150"/>
                  <a:gd name="T61" fmla="*/ 1889 h 1915"/>
                  <a:gd name="T62" fmla="*/ 3 w 1150"/>
                  <a:gd name="T63" fmla="*/ 1846 h 1915"/>
                  <a:gd name="T64" fmla="*/ 0 w 1150"/>
                  <a:gd name="T65" fmla="*/ 96 h 1915"/>
                  <a:gd name="T66" fmla="*/ 8 w 1150"/>
                  <a:gd name="T67" fmla="*/ 65 h 1915"/>
                  <a:gd name="T68" fmla="*/ 27 w 1150"/>
                  <a:gd name="T69" fmla="*/ 32 h 1915"/>
                  <a:gd name="T70" fmla="*/ 53 w 1150"/>
                  <a:gd name="T71" fmla="*/ 8 h 1915"/>
                  <a:gd name="T72" fmla="*/ 81 w 1150"/>
                  <a:gd name="T73" fmla="*/ 0 h 1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0" h="1915">
                    <a:moveTo>
                      <a:pt x="96" y="0"/>
                    </a:moveTo>
                    <a:lnTo>
                      <a:pt x="133" y="3"/>
                    </a:lnTo>
                    <a:lnTo>
                      <a:pt x="176" y="7"/>
                    </a:lnTo>
                    <a:lnTo>
                      <a:pt x="225" y="11"/>
                    </a:lnTo>
                    <a:lnTo>
                      <a:pt x="279" y="15"/>
                    </a:lnTo>
                    <a:lnTo>
                      <a:pt x="336" y="21"/>
                    </a:lnTo>
                    <a:lnTo>
                      <a:pt x="398" y="26"/>
                    </a:lnTo>
                    <a:lnTo>
                      <a:pt x="462" y="33"/>
                    </a:lnTo>
                    <a:lnTo>
                      <a:pt x="526" y="42"/>
                    </a:lnTo>
                    <a:lnTo>
                      <a:pt x="593" y="50"/>
                    </a:lnTo>
                    <a:lnTo>
                      <a:pt x="659" y="60"/>
                    </a:lnTo>
                    <a:lnTo>
                      <a:pt x="723" y="71"/>
                    </a:lnTo>
                    <a:lnTo>
                      <a:pt x="786" y="84"/>
                    </a:lnTo>
                    <a:lnTo>
                      <a:pt x="847" y="98"/>
                    </a:lnTo>
                    <a:lnTo>
                      <a:pt x="905" y="111"/>
                    </a:lnTo>
                    <a:lnTo>
                      <a:pt x="958" y="128"/>
                    </a:lnTo>
                    <a:lnTo>
                      <a:pt x="1007" y="146"/>
                    </a:lnTo>
                    <a:lnTo>
                      <a:pt x="1049" y="166"/>
                    </a:lnTo>
                    <a:lnTo>
                      <a:pt x="1085" y="187"/>
                    </a:lnTo>
                    <a:lnTo>
                      <a:pt x="1113" y="210"/>
                    </a:lnTo>
                    <a:lnTo>
                      <a:pt x="1128" y="222"/>
                    </a:lnTo>
                    <a:lnTo>
                      <a:pt x="1139" y="234"/>
                    </a:lnTo>
                    <a:lnTo>
                      <a:pt x="1146" y="249"/>
                    </a:lnTo>
                    <a:lnTo>
                      <a:pt x="1149" y="263"/>
                    </a:lnTo>
                    <a:lnTo>
                      <a:pt x="1150" y="276"/>
                    </a:lnTo>
                    <a:lnTo>
                      <a:pt x="1150" y="287"/>
                    </a:lnTo>
                    <a:lnTo>
                      <a:pt x="1145" y="344"/>
                    </a:lnTo>
                    <a:lnTo>
                      <a:pt x="1138" y="406"/>
                    </a:lnTo>
                    <a:lnTo>
                      <a:pt x="1128" y="470"/>
                    </a:lnTo>
                    <a:lnTo>
                      <a:pt x="1116" y="538"/>
                    </a:lnTo>
                    <a:lnTo>
                      <a:pt x="1102" y="608"/>
                    </a:lnTo>
                    <a:lnTo>
                      <a:pt x="1086" y="680"/>
                    </a:lnTo>
                    <a:lnTo>
                      <a:pt x="1071" y="753"/>
                    </a:lnTo>
                    <a:lnTo>
                      <a:pt x="1053" y="828"/>
                    </a:lnTo>
                    <a:lnTo>
                      <a:pt x="1035" y="903"/>
                    </a:lnTo>
                    <a:lnTo>
                      <a:pt x="1015" y="979"/>
                    </a:lnTo>
                    <a:lnTo>
                      <a:pt x="995" y="1054"/>
                    </a:lnTo>
                    <a:lnTo>
                      <a:pt x="975" y="1128"/>
                    </a:lnTo>
                    <a:lnTo>
                      <a:pt x="955" y="1202"/>
                    </a:lnTo>
                    <a:lnTo>
                      <a:pt x="934" y="1273"/>
                    </a:lnTo>
                    <a:lnTo>
                      <a:pt x="914" y="1342"/>
                    </a:lnTo>
                    <a:lnTo>
                      <a:pt x="895" y="1411"/>
                    </a:lnTo>
                    <a:lnTo>
                      <a:pt x="875" y="1475"/>
                    </a:lnTo>
                    <a:lnTo>
                      <a:pt x="859" y="1535"/>
                    </a:lnTo>
                    <a:lnTo>
                      <a:pt x="841" y="1592"/>
                    </a:lnTo>
                    <a:lnTo>
                      <a:pt x="825" y="1645"/>
                    </a:lnTo>
                    <a:lnTo>
                      <a:pt x="811" y="1694"/>
                    </a:lnTo>
                    <a:lnTo>
                      <a:pt x="799" y="1737"/>
                    </a:lnTo>
                    <a:lnTo>
                      <a:pt x="787" y="1773"/>
                    </a:lnTo>
                    <a:lnTo>
                      <a:pt x="779" y="1805"/>
                    </a:lnTo>
                    <a:lnTo>
                      <a:pt x="772" y="1829"/>
                    </a:lnTo>
                    <a:lnTo>
                      <a:pt x="768" y="1847"/>
                    </a:lnTo>
                    <a:lnTo>
                      <a:pt x="767" y="1857"/>
                    </a:lnTo>
                    <a:lnTo>
                      <a:pt x="754" y="1878"/>
                    </a:lnTo>
                    <a:lnTo>
                      <a:pt x="736" y="1894"/>
                    </a:lnTo>
                    <a:lnTo>
                      <a:pt x="716" y="1906"/>
                    </a:lnTo>
                    <a:lnTo>
                      <a:pt x="694" y="1913"/>
                    </a:lnTo>
                    <a:lnTo>
                      <a:pt x="672" y="1915"/>
                    </a:lnTo>
                    <a:lnTo>
                      <a:pt x="96" y="1915"/>
                    </a:lnTo>
                    <a:lnTo>
                      <a:pt x="68" y="1911"/>
                    </a:lnTo>
                    <a:lnTo>
                      <a:pt x="46" y="1903"/>
                    </a:lnTo>
                    <a:lnTo>
                      <a:pt x="27" y="1889"/>
                    </a:lnTo>
                    <a:lnTo>
                      <a:pt x="13" y="1869"/>
                    </a:lnTo>
                    <a:lnTo>
                      <a:pt x="3" y="1846"/>
                    </a:lnTo>
                    <a:lnTo>
                      <a:pt x="0" y="1819"/>
                    </a:lnTo>
                    <a:lnTo>
                      <a:pt x="0" y="96"/>
                    </a:lnTo>
                    <a:lnTo>
                      <a:pt x="3" y="82"/>
                    </a:lnTo>
                    <a:lnTo>
                      <a:pt x="8" y="65"/>
                    </a:lnTo>
                    <a:lnTo>
                      <a:pt x="17" y="49"/>
                    </a:lnTo>
                    <a:lnTo>
                      <a:pt x="27" y="32"/>
                    </a:lnTo>
                    <a:lnTo>
                      <a:pt x="38" y="19"/>
                    </a:lnTo>
                    <a:lnTo>
                      <a:pt x="53" y="8"/>
                    </a:lnTo>
                    <a:lnTo>
                      <a:pt x="67" y="3"/>
                    </a:lnTo>
                    <a:lnTo>
                      <a:pt x="81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Freeform 18"/>
              <p:cNvSpPr>
                <a:spLocks/>
              </p:cNvSpPr>
              <p:nvPr/>
            </p:nvSpPr>
            <p:spPr bwMode="auto">
              <a:xfrm>
                <a:off x="3711575" y="5519738"/>
                <a:ext cx="3168650" cy="2338387"/>
              </a:xfrm>
              <a:custGeom>
                <a:avLst/>
                <a:gdLst>
                  <a:gd name="T0" fmla="*/ 790 w 1996"/>
                  <a:gd name="T1" fmla="*/ 4 h 1473"/>
                  <a:gd name="T2" fmla="*/ 898 w 1996"/>
                  <a:gd name="T3" fmla="*/ 29 h 1473"/>
                  <a:gd name="T4" fmla="*/ 1019 w 1996"/>
                  <a:gd name="T5" fmla="*/ 75 h 1473"/>
                  <a:gd name="T6" fmla="*/ 1212 w 1996"/>
                  <a:gd name="T7" fmla="*/ 152 h 1473"/>
                  <a:gd name="T8" fmla="*/ 1424 w 1996"/>
                  <a:gd name="T9" fmla="*/ 231 h 1473"/>
                  <a:gd name="T10" fmla="*/ 1552 w 1996"/>
                  <a:gd name="T11" fmla="*/ 298 h 1473"/>
                  <a:gd name="T12" fmla="*/ 1592 w 1996"/>
                  <a:gd name="T13" fmla="*/ 382 h 1473"/>
                  <a:gd name="T14" fmla="*/ 1636 w 1996"/>
                  <a:gd name="T15" fmla="*/ 489 h 1473"/>
                  <a:gd name="T16" fmla="*/ 1685 w 1996"/>
                  <a:gd name="T17" fmla="*/ 615 h 1473"/>
                  <a:gd name="T18" fmla="*/ 1738 w 1996"/>
                  <a:gd name="T19" fmla="*/ 755 h 1473"/>
                  <a:gd name="T20" fmla="*/ 1794 w 1996"/>
                  <a:gd name="T21" fmla="*/ 903 h 1473"/>
                  <a:gd name="T22" fmla="*/ 1848 w 1996"/>
                  <a:gd name="T23" fmla="*/ 1054 h 1473"/>
                  <a:gd name="T24" fmla="*/ 1902 w 1996"/>
                  <a:gd name="T25" fmla="*/ 1203 h 1473"/>
                  <a:gd name="T26" fmla="*/ 1952 w 1996"/>
                  <a:gd name="T27" fmla="*/ 1345 h 1473"/>
                  <a:gd name="T28" fmla="*/ 1996 w 1996"/>
                  <a:gd name="T29" fmla="*/ 1473 h 1473"/>
                  <a:gd name="T30" fmla="*/ 1938 w 1996"/>
                  <a:gd name="T31" fmla="*/ 1426 h 1473"/>
                  <a:gd name="T32" fmla="*/ 1840 w 1996"/>
                  <a:gd name="T33" fmla="*/ 1321 h 1473"/>
                  <a:gd name="T34" fmla="*/ 1724 w 1996"/>
                  <a:gd name="T35" fmla="*/ 1210 h 1473"/>
                  <a:gd name="T36" fmla="*/ 1593 w 1996"/>
                  <a:gd name="T37" fmla="*/ 1094 h 1473"/>
                  <a:gd name="T38" fmla="*/ 1452 w 1996"/>
                  <a:gd name="T39" fmla="*/ 977 h 1473"/>
                  <a:gd name="T40" fmla="*/ 1307 w 1996"/>
                  <a:gd name="T41" fmla="*/ 861 h 1473"/>
                  <a:gd name="T42" fmla="*/ 1178 w 1996"/>
                  <a:gd name="T43" fmla="*/ 750 h 1473"/>
                  <a:gd name="T44" fmla="*/ 1057 w 1996"/>
                  <a:gd name="T45" fmla="*/ 648 h 1473"/>
                  <a:gd name="T46" fmla="*/ 951 w 1996"/>
                  <a:gd name="T47" fmla="*/ 556 h 1473"/>
                  <a:gd name="T48" fmla="*/ 866 w 1996"/>
                  <a:gd name="T49" fmla="*/ 478 h 1473"/>
                  <a:gd name="T50" fmla="*/ 835 w 1996"/>
                  <a:gd name="T51" fmla="*/ 471 h 1473"/>
                  <a:gd name="T52" fmla="*/ 801 w 1996"/>
                  <a:gd name="T53" fmla="*/ 461 h 1473"/>
                  <a:gd name="T54" fmla="*/ 750 w 1996"/>
                  <a:gd name="T55" fmla="*/ 458 h 1473"/>
                  <a:gd name="T56" fmla="*/ 676 w 1996"/>
                  <a:gd name="T57" fmla="*/ 488 h 1473"/>
                  <a:gd name="T58" fmla="*/ 616 w 1996"/>
                  <a:gd name="T59" fmla="*/ 516 h 1473"/>
                  <a:gd name="T60" fmla="*/ 568 w 1996"/>
                  <a:gd name="T61" fmla="*/ 535 h 1473"/>
                  <a:gd name="T62" fmla="*/ 529 w 1996"/>
                  <a:gd name="T63" fmla="*/ 549 h 1473"/>
                  <a:gd name="T64" fmla="*/ 482 w 1996"/>
                  <a:gd name="T65" fmla="*/ 555 h 1473"/>
                  <a:gd name="T66" fmla="*/ 444 w 1996"/>
                  <a:gd name="T67" fmla="*/ 563 h 1473"/>
                  <a:gd name="T68" fmla="*/ 416 w 1996"/>
                  <a:gd name="T69" fmla="*/ 581 h 1473"/>
                  <a:gd name="T70" fmla="*/ 371 w 1996"/>
                  <a:gd name="T71" fmla="*/ 641 h 1473"/>
                  <a:gd name="T72" fmla="*/ 304 w 1996"/>
                  <a:gd name="T73" fmla="*/ 711 h 1473"/>
                  <a:gd name="T74" fmla="*/ 240 w 1996"/>
                  <a:gd name="T75" fmla="*/ 751 h 1473"/>
                  <a:gd name="T76" fmla="*/ 177 w 1996"/>
                  <a:gd name="T77" fmla="*/ 768 h 1473"/>
                  <a:gd name="T78" fmla="*/ 119 w 1996"/>
                  <a:gd name="T79" fmla="*/ 768 h 1473"/>
                  <a:gd name="T80" fmla="*/ 66 w 1996"/>
                  <a:gd name="T81" fmla="*/ 755 h 1473"/>
                  <a:gd name="T82" fmla="*/ 25 w 1996"/>
                  <a:gd name="T83" fmla="*/ 737 h 1473"/>
                  <a:gd name="T84" fmla="*/ 7 w 1996"/>
                  <a:gd name="T85" fmla="*/ 726 h 1473"/>
                  <a:gd name="T86" fmla="*/ 3 w 1996"/>
                  <a:gd name="T87" fmla="*/ 716 h 1473"/>
                  <a:gd name="T88" fmla="*/ 0 w 1996"/>
                  <a:gd name="T89" fmla="*/ 686 h 1473"/>
                  <a:gd name="T90" fmla="*/ 8 w 1996"/>
                  <a:gd name="T91" fmla="*/ 631 h 1473"/>
                  <a:gd name="T92" fmla="*/ 32 w 1996"/>
                  <a:gd name="T93" fmla="*/ 564 h 1473"/>
                  <a:gd name="T94" fmla="*/ 71 w 1996"/>
                  <a:gd name="T95" fmla="*/ 491 h 1473"/>
                  <a:gd name="T96" fmla="*/ 121 w 1996"/>
                  <a:gd name="T97" fmla="*/ 414 h 1473"/>
                  <a:gd name="T98" fmla="*/ 180 w 1996"/>
                  <a:gd name="T99" fmla="*/ 340 h 1473"/>
                  <a:gd name="T100" fmla="*/ 269 w 1996"/>
                  <a:gd name="T101" fmla="*/ 251 h 1473"/>
                  <a:gd name="T102" fmla="*/ 371 w 1996"/>
                  <a:gd name="T103" fmla="*/ 157 h 1473"/>
                  <a:gd name="T104" fmla="*/ 466 w 1996"/>
                  <a:gd name="T105" fmla="*/ 86 h 1473"/>
                  <a:gd name="T106" fmla="*/ 557 w 1996"/>
                  <a:gd name="T107" fmla="*/ 35 h 1473"/>
                  <a:gd name="T108" fmla="*/ 646 w 1996"/>
                  <a:gd name="T109" fmla="*/ 7 h 1473"/>
                  <a:gd name="T110" fmla="*/ 741 w 1996"/>
                  <a:gd name="T111" fmla="*/ 0 h 1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996" h="1473">
                    <a:moveTo>
                      <a:pt x="741" y="0"/>
                    </a:moveTo>
                    <a:lnTo>
                      <a:pt x="790" y="4"/>
                    </a:lnTo>
                    <a:lnTo>
                      <a:pt x="842" y="14"/>
                    </a:lnTo>
                    <a:lnTo>
                      <a:pt x="898" y="29"/>
                    </a:lnTo>
                    <a:lnTo>
                      <a:pt x="956" y="50"/>
                    </a:lnTo>
                    <a:lnTo>
                      <a:pt x="1019" y="75"/>
                    </a:lnTo>
                    <a:lnTo>
                      <a:pt x="1113" y="113"/>
                    </a:lnTo>
                    <a:lnTo>
                      <a:pt x="1212" y="152"/>
                    </a:lnTo>
                    <a:lnTo>
                      <a:pt x="1315" y="192"/>
                    </a:lnTo>
                    <a:lnTo>
                      <a:pt x="1424" y="231"/>
                    </a:lnTo>
                    <a:lnTo>
                      <a:pt x="1537" y="267"/>
                    </a:lnTo>
                    <a:lnTo>
                      <a:pt x="1552" y="298"/>
                    </a:lnTo>
                    <a:lnTo>
                      <a:pt x="1571" y="337"/>
                    </a:lnTo>
                    <a:lnTo>
                      <a:pt x="1592" y="382"/>
                    </a:lnTo>
                    <a:lnTo>
                      <a:pt x="1613" y="433"/>
                    </a:lnTo>
                    <a:lnTo>
                      <a:pt x="1636" y="489"/>
                    </a:lnTo>
                    <a:lnTo>
                      <a:pt x="1660" y="550"/>
                    </a:lnTo>
                    <a:lnTo>
                      <a:pt x="1685" y="615"/>
                    </a:lnTo>
                    <a:lnTo>
                      <a:pt x="1712" y="684"/>
                    </a:lnTo>
                    <a:lnTo>
                      <a:pt x="1738" y="755"/>
                    </a:lnTo>
                    <a:lnTo>
                      <a:pt x="1766" y="828"/>
                    </a:lnTo>
                    <a:lnTo>
                      <a:pt x="1794" y="903"/>
                    </a:lnTo>
                    <a:lnTo>
                      <a:pt x="1821" y="978"/>
                    </a:lnTo>
                    <a:lnTo>
                      <a:pt x="1848" y="1054"/>
                    </a:lnTo>
                    <a:lnTo>
                      <a:pt x="1875" y="1129"/>
                    </a:lnTo>
                    <a:lnTo>
                      <a:pt x="1902" y="1203"/>
                    </a:lnTo>
                    <a:lnTo>
                      <a:pt x="1927" y="1275"/>
                    </a:lnTo>
                    <a:lnTo>
                      <a:pt x="1952" y="1345"/>
                    </a:lnTo>
                    <a:lnTo>
                      <a:pt x="1974" y="1411"/>
                    </a:lnTo>
                    <a:lnTo>
                      <a:pt x="1996" y="1473"/>
                    </a:lnTo>
                    <a:lnTo>
                      <a:pt x="1977" y="1473"/>
                    </a:lnTo>
                    <a:lnTo>
                      <a:pt x="1938" y="1426"/>
                    </a:lnTo>
                    <a:lnTo>
                      <a:pt x="1892" y="1374"/>
                    </a:lnTo>
                    <a:lnTo>
                      <a:pt x="1840" y="1321"/>
                    </a:lnTo>
                    <a:lnTo>
                      <a:pt x="1784" y="1267"/>
                    </a:lnTo>
                    <a:lnTo>
                      <a:pt x="1724" y="1210"/>
                    </a:lnTo>
                    <a:lnTo>
                      <a:pt x="1660" y="1153"/>
                    </a:lnTo>
                    <a:lnTo>
                      <a:pt x="1593" y="1094"/>
                    </a:lnTo>
                    <a:lnTo>
                      <a:pt x="1523" y="1036"/>
                    </a:lnTo>
                    <a:lnTo>
                      <a:pt x="1452" y="977"/>
                    </a:lnTo>
                    <a:lnTo>
                      <a:pt x="1379" y="918"/>
                    </a:lnTo>
                    <a:lnTo>
                      <a:pt x="1307" y="861"/>
                    </a:lnTo>
                    <a:lnTo>
                      <a:pt x="1241" y="804"/>
                    </a:lnTo>
                    <a:lnTo>
                      <a:pt x="1178" y="750"/>
                    </a:lnTo>
                    <a:lnTo>
                      <a:pt x="1117" y="698"/>
                    </a:lnTo>
                    <a:lnTo>
                      <a:pt x="1057" y="648"/>
                    </a:lnTo>
                    <a:lnTo>
                      <a:pt x="1001" y="601"/>
                    </a:lnTo>
                    <a:lnTo>
                      <a:pt x="951" y="556"/>
                    </a:lnTo>
                    <a:lnTo>
                      <a:pt x="905" y="516"/>
                    </a:lnTo>
                    <a:lnTo>
                      <a:pt x="866" y="478"/>
                    </a:lnTo>
                    <a:lnTo>
                      <a:pt x="852" y="475"/>
                    </a:lnTo>
                    <a:lnTo>
                      <a:pt x="835" y="471"/>
                    </a:lnTo>
                    <a:lnTo>
                      <a:pt x="818" y="465"/>
                    </a:lnTo>
                    <a:lnTo>
                      <a:pt x="801" y="461"/>
                    </a:lnTo>
                    <a:lnTo>
                      <a:pt x="789" y="458"/>
                    </a:lnTo>
                    <a:lnTo>
                      <a:pt x="750" y="458"/>
                    </a:lnTo>
                    <a:lnTo>
                      <a:pt x="711" y="472"/>
                    </a:lnTo>
                    <a:lnTo>
                      <a:pt x="676" y="488"/>
                    </a:lnTo>
                    <a:lnTo>
                      <a:pt x="645" y="502"/>
                    </a:lnTo>
                    <a:lnTo>
                      <a:pt x="616" y="516"/>
                    </a:lnTo>
                    <a:lnTo>
                      <a:pt x="591" y="525"/>
                    </a:lnTo>
                    <a:lnTo>
                      <a:pt x="568" y="535"/>
                    </a:lnTo>
                    <a:lnTo>
                      <a:pt x="549" y="542"/>
                    </a:lnTo>
                    <a:lnTo>
                      <a:pt x="529" y="549"/>
                    </a:lnTo>
                    <a:lnTo>
                      <a:pt x="508" y="553"/>
                    </a:lnTo>
                    <a:lnTo>
                      <a:pt x="482" y="555"/>
                    </a:lnTo>
                    <a:lnTo>
                      <a:pt x="461" y="556"/>
                    </a:lnTo>
                    <a:lnTo>
                      <a:pt x="444" y="563"/>
                    </a:lnTo>
                    <a:lnTo>
                      <a:pt x="429" y="571"/>
                    </a:lnTo>
                    <a:lnTo>
                      <a:pt x="416" y="581"/>
                    </a:lnTo>
                    <a:lnTo>
                      <a:pt x="405" y="592"/>
                    </a:lnTo>
                    <a:lnTo>
                      <a:pt x="371" y="641"/>
                    </a:lnTo>
                    <a:lnTo>
                      <a:pt x="338" y="680"/>
                    </a:lnTo>
                    <a:lnTo>
                      <a:pt x="304" y="711"/>
                    </a:lnTo>
                    <a:lnTo>
                      <a:pt x="272" y="734"/>
                    </a:lnTo>
                    <a:lnTo>
                      <a:pt x="240" y="751"/>
                    </a:lnTo>
                    <a:lnTo>
                      <a:pt x="208" y="762"/>
                    </a:lnTo>
                    <a:lnTo>
                      <a:pt x="177" y="768"/>
                    </a:lnTo>
                    <a:lnTo>
                      <a:pt x="148" y="771"/>
                    </a:lnTo>
                    <a:lnTo>
                      <a:pt x="119" y="768"/>
                    </a:lnTo>
                    <a:lnTo>
                      <a:pt x="92" y="762"/>
                    </a:lnTo>
                    <a:lnTo>
                      <a:pt x="66" y="755"/>
                    </a:lnTo>
                    <a:lnTo>
                      <a:pt x="40" y="746"/>
                    </a:lnTo>
                    <a:lnTo>
                      <a:pt x="25" y="737"/>
                    </a:lnTo>
                    <a:lnTo>
                      <a:pt x="14" y="732"/>
                    </a:lnTo>
                    <a:lnTo>
                      <a:pt x="7" y="726"/>
                    </a:lnTo>
                    <a:lnTo>
                      <a:pt x="4" y="722"/>
                    </a:lnTo>
                    <a:lnTo>
                      <a:pt x="3" y="716"/>
                    </a:lnTo>
                    <a:lnTo>
                      <a:pt x="3" y="708"/>
                    </a:lnTo>
                    <a:lnTo>
                      <a:pt x="0" y="686"/>
                    </a:lnTo>
                    <a:lnTo>
                      <a:pt x="1" y="661"/>
                    </a:lnTo>
                    <a:lnTo>
                      <a:pt x="8" y="631"/>
                    </a:lnTo>
                    <a:lnTo>
                      <a:pt x="18" y="599"/>
                    </a:lnTo>
                    <a:lnTo>
                      <a:pt x="32" y="564"/>
                    </a:lnTo>
                    <a:lnTo>
                      <a:pt x="50" y="528"/>
                    </a:lnTo>
                    <a:lnTo>
                      <a:pt x="71" y="491"/>
                    </a:lnTo>
                    <a:lnTo>
                      <a:pt x="95" y="453"/>
                    </a:lnTo>
                    <a:lnTo>
                      <a:pt x="121" y="414"/>
                    </a:lnTo>
                    <a:lnTo>
                      <a:pt x="149" y="376"/>
                    </a:lnTo>
                    <a:lnTo>
                      <a:pt x="180" y="340"/>
                    </a:lnTo>
                    <a:lnTo>
                      <a:pt x="214" y="305"/>
                    </a:lnTo>
                    <a:lnTo>
                      <a:pt x="269" y="251"/>
                    </a:lnTo>
                    <a:lnTo>
                      <a:pt x="321" y="202"/>
                    </a:lnTo>
                    <a:lnTo>
                      <a:pt x="371" y="157"/>
                    </a:lnTo>
                    <a:lnTo>
                      <a:pt x="420" y="118"/>
                    </a:lnTo>
                    <a:lnTo>
                      <a:pt x="466" y="86"/>
                    </a:lnTo>
                    <a:lnTo>
                      <a:pt x="512" y="58"/>
                    </a:lnTo>
                    <a:lnTo>
                      <a:pt x="557" y="35"/>
                    </a:lnTo>
                    <a:lnTo>
                      <a:pt x="602" y="18"/>
                    </a:lnTo>
                    <a:lnTo>
                      <a:pt x="646" y="7"/>
                    </a:lnTo>
                    <a:lnTo>
                      <a:pt x="692" y="0"/>
                    </a:lnTo>
                    <a:lnTo>
                      <a:pt x="74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19"/>
              <p:cNvSpPr>
                <a:spLocks/>
              </p:cNvSpPr>
              <p:nvPr/>
            </p:nvSpPr>
            <p:spPr bwMode="auto">
              <a:xfrm>
                <a:off x="6302375" y="5183188"/>
                <a:ext cx="2132013" cy="3040062"/>
              </a:xfrm>
              <a:custGeom>
                <a:avLst/>
                <a:gdLst>
                  <a:gd name="T0" fmla="*/ 1273 w 1343"/>
                  <a:gd name="T1" fmla="*/ 4 h 1915"/>
                  <a:gd name="T2" fmla="*/ 1317 w 1343"/>
                  <a:gd name="T3" fmla="*/ 26 h 1915"/>
                  <a:gd name="T4" fmla="*/ 1340 w 1343"/>
                  <a:gd name="T5" fmla="*/ 70 h 1915"/>
                  <a:gd name="T6" fmla="*/ 1343 w 1343"/>
                  <a:gd name="T7" fmla="*/ 1819 h 1915"/>
                  <a:gd name="T8" fmla="*/ 1331 w 1343"/>
                  <a:gd name="T9" fmla="*/ 1869 h 1915"/>
                  <a:gd name="T10" fmla="*/ 1297 w 1343"/>
                  <a:gd name="T11" fmla="*/ 1903 h 1915"/>
                  <a:gd name="T12" fmla="*/ 1247 w 1343"/>
                  <a:gd name="T13" fmla="*/ 1915 h 1915"/>
                  <a:gd name="T14" fmla="*/ 649 w 1343"/>
                  <a:gd name="T15" fmla="*/ 1911 h 1915"/>
                  <a:gd name="T16" fmla="*/ 607 w 1343"/>
                  <a:gd name="T17" fmla="*/ 1882 h 1915"/>
                  <a:gd name="T18" fmla="*/ 575 w 1343"/>
                  <a:gd name="T19" fmla="*/ 1839 h 1915"/>
                  <a:gd name="T20" fmla="*/ 556 w 1343"/>
                  <a:gd name="T21" fmla="*/ 1761 h 1915"/>
                  <a:gd name="T22" fmla="*/ 525 w 1343"/>
                  <a:gd name="T23" fmla="*/ 1656 h 1915"/>
                  <a:gd name="T24" fmla="*/ 486 w 1343"/>
                  <a:gd name="T25" fmla="*/ 1533 h 1915"/>
                  <a:gd name="T26" fmla="*/ 440 w 1343"/>
                  <a:gd name="T27" fmla="*/ 1394 h 1915"/>
                  <a:gd name="T28" fmla="*/ 388 w 1343"/>
                  <a:gd name="T29" fmla="*/ 1246 h 1915"/>
                  <a:gd name="T30" fmla="*/ 334 w 1343"/>
                  <a:gd name="T31" fmla="*/ 1093 h 1915"/>
                  <a:gd name="T32" fmla="*/ 277 w 1343"/>
                  <a:gd name="T33" fmla="*/ 940 h 1915"/>
                  <a:gd name="T34" fmla="*/ 221 w 1343"/>
                  <a:gd name="T35" fmla="*/ 790 h 1915"/>
                  <a:gd name="T36" fmla="*/ 166 w 1343"/>
                  <a:gd name="T37" fmla="*/ 654 h 1915"/>
                  <a:gd name="T38" fmla="*/ 116 w 1343"/>
                  <a:gd name="T39" fmla="*/ 531 h 1915"/>
                  <a:gd name="T40" fmla="*/ 71 w 1343"/>
                  <a:gd name="T41" fmla="*/ 429 h 1915"/>
                  <a:gd name="T42" fmla="*/ 35 w 1343"/>
                  <a:gd name="T43" fmla="*/ 353 h 1915"/>
                  <a:gd name="T44" fmla="*/ 10 w 1343"/>
                  <a:gd name="T45" fmla="*/ 312 h 1915"/>
                  <a:gd name="T46" fmla="*/ 1 w 1343"/>
                  <a:gd name="T47" fmla="*/ 279 h 1915"/>
                  <a:gd name="T48" fmla="*/ 0 w 1343"/>
                  <a:gd name="T49" fmla="*/ 249 h 1915"/>
                  <a:gd name="T50" fmla="*/ 64 w 1343"/>
                  <a:gd name="T51" fmla="*/ 191 h 1915"/>
                  <a:gd name="T52" fmla="*/ 101 w 1343"/>
                  <a:gd name="T53" fmla="*/ 178 h 1915"/>
                  <a:gd name="T54" fmla="*/ 165 w 1343"/>
                  <a:gd name="T55" fmla="*/ 156 h 1915"/>
                  <a:gd name="T56" fmla="*/ 258 w 1343"/>
                  <a:gd name="T57" fmla="*/ 128 h 1915"/>
                  <a:gd name="T58" fmla="*/ 380 w 1343"/>
                  <a:gd name="T59" fmla="*/ 96 h 1915"/>
                  <a:gd name="T60" fmla="*/ 526 w 1343"/>
                  <a:gd name="T61" fmla="*/ 65 h 1915"/>
                  <a:gd name="T62" fmla="*/ 701 w 1343"/>
                  <a:gd name="T63" fmla="*/ 36 h 1915"/>
                  <a:gd name="T64" fmla="*/ 901 w 1343"/>
                  <a:gd name="T65" fmla="*/ 15 h 1915"/>
                  <a:gd name="T66" fmla="*/ 1125 w 1343"/>
                  <a:gd name="T67" fmla="*/ 3 h 1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1343" h="1915">
                    <a:moveTo>
                      <a:pt x="1247" y="0"/>
                    </a:moveTo>
                    <a:lnTo>
                      <a:pt x="1273" y="4"/>
                    </a:lnTo>
                    <a:lnTo>
                      <a:pt x="1297" y="12"/>
                    </a:lnTo>
                    <a:lnTo>
                      <a:pt x="1317" y="26"/>
                    </a:lnTo>
                    <a:lnTo>
                      <a:pt x="1331" y="46"/>
                    </a:lnTo>
                    <a:lnTo>
                      <a:pt x="1340" y="70"/>
                    </a:lnTo>
                    <a:lnTo>
                      <a:pt x="1343" y="96"/>
                    </a:lnTo>
                    <a:lnTo>
                      <a:pt x="1343" y="1819"/>
                    </a:lnTo>
                    <a:lnTo>
                      <a:pt x="1340" y="1847"/>
                    </a:lnTo>
                    <a:lnTo>
                      <a:pt x="1331" y="1869"/>
                    </a:lnTo>
                    <a:lnTo>
                      <a:pt x="1317" y="1889"/>
                    </a:lnTo>
                    <a:lnTo>
                      <a:pt x="1297" y="1903"/>
                    </a:lnTo>
                    <a:lnTo>
                      <a:pt x="1273" y="1913"/>
                    </a:lnTo>
                    <a:lnTo>
                      <a:pt x="1247" y="1915"/>
                    </a:lnTo>
                    <a:lnTo>
                      <a:pt x="672" y="1915"/>
                    </a:lnTo>
                    <a:lnTo>
                      <a:pt x="649" y="1911"/>
                    </a:lnTo>
                    <a:lnTo>
                      <a:pt x="627" y="1900"/>
                    </a:lnTo>
                    <a:lnTo>
                      <a:pt x="607" y="1882"/>
                    </a:lnTo>
                    <a:lnTo>
                      <a:pt x="589" y="1861"/>
                    </a:lnTo>
                    <a:lnTo>
                      <a:pt x="575" y="1839"/>
                    </a:lnTo>
                    <a:lnTo>
                      <a:pt x="567" y="1802"/>
                    </a:lnTo>
                    <a:lnTo>
                      <a:pt x="556" y="1761"/>
                    </a:lnTo>
                    <a:lnTo>
                      <a:pt x="542" y="1712"/>
                    </a:lnTo>
                    <a:lnTo>
                      <a:pt x="525" y="1656"/>
                    </a:lnTo>
                    <a:lnTo>
                      <a:pt x="507" y="1597"/>
                    </a:lnTo>
                    <a:lnTo>
                      <a:pt x="486" y="1533"/>
                    </a:lnTo>
                    <a:lnTo>
                      <a:pt x="464" y="1465"/>
                    </a:lnTo>
                    <a:lnTo>
                      <a:pt x="440" y="1394"/>
                    </a:lnTo>
                    <a:lnTo>
                      <a:pt x="415" y="1321"/>
                    </a:lnTo>
                    <a:lnTo>
                      <a:pt x="388" y="1246"/>
                    </a:lnTo>
                    <a:lnTo>
                      <a:pt x="362" y="1170"/>
                    </a:lnTo>
                    <a:lnTo>
                      <a:pt x="334" y="1093"/>
                    </a:lnTo>
                    <a:lnTo>
                      <a:pt x="304" y="1015"/>
                    </a:lnTo>
                    <a:lnTo>
                      <a:pt x="277" y="940"/>
                    </a:lnTo>
                    <a:lnTo>
                      <a:pt x="249" y="864"/>
                    </a:lnTo>
                    <a:lnTo>
                      <a:pt x="221" y="790"/>
                    </a:lnTo>
                    <a:lnTo>
                      <a:pt x="193" y="721"/>
                    </a:lnTo>
                    <a:lnTo>
                      <a:pt x="166" y="654"/>
                    </a:lnTo>
                    <a:lnTo>
                      <a:pt x="141" y="590"/>
                    </a:lnTo>
                    <a:lnTo>
                      <a:pt x="116" y="531"/>
                    </a:lnTo>
                    <a:lnTo>
                      <a:pt x="94" y="477"/>
                    </a:lnTo>
                    <a:lnTo>
                      <a:pt x="71" y="429"/>
                    </a:lnTo>
                    <a:lnTo>
                      <a:pt x="52" y="387"/>
                    </a:lnTo>
                    <a:lnTo>
                      <a:pt x="35" y="353"/>
                    </a:lnTo>
                    <a:lnTo>
                      <a:pt x="20" y="326"/>
                    </a:lnTo>
                    <a:lnTo>
                      <a:pt x="10" y="312"/>
                    </a:lnTo>
                    <a:lnTo>
                      <a:pt x="4" y="297"/>
                    </a:lnTo>
                    <a:lnTo>
                      <a:pt x="1" y="279"/>
                    </a:lnTo>
                    <a:lnTo>
                      <a:pt x="0" y="263"/>
                    </a:lnTo>
                    <a:lnTo>
                      <a:pt x="0" y="249"/>
                    </a:lnTo>
                    <a:lnTo>
                      <a:pt x="57" y="192"/>
                    </a:lnTo>
                    <a:lnTo>
                      <a:pt x="64" y="191"/>
                    </a:lnTo>
                    <a:lnTo>
                      <a:pt x="80" y="185"/>
                    </a:lnTo>
                    <a:lnTo>
                      <a:pt x="101" y="178"/>
                    </a:lnTo>
                    <a:lnTo>
                      <a:pt x="130" y="167"/>
                    </a:lnTo>
                    <a:lnTo>
                      <a:pt x="165" y="156"/>
                    </a:lnTo>
                    <a:lnTo>
                      <a:pt x="208" y="142"/>
                    </a:lnTo>
                    <a:lnTo>
                      <a:pt x="258" y="128"/>
                    </a:lnTo>
                    <a:lnTo>
                      <a:pt x="316" y="111"/>
                    </a:lnTo>
                    <a:lnTo>
                      <a:pt x="380" y="96"/>
                    </a:lnTo>
                    <a:lnTo>
                      <a:pt x="450" y="81"/>
                    </a:lnTo>
                    <a:lnTo>
                      <a:pt x="526" y="65"/>
                    </a:lnTo>
                    <a:lnTo>
                      <a:pt x="610" y="50"/>
                    </a:lnTo>
                    <a:lnTo>
                      <a:pt x="701" y="36"/>
                    </a:lnTo>
                    <a:lnTo>
                      <a:pt x="797" y="25"/>
                    </a:lnTo>
                    <a:lnTo>
                      <a:pt x="901" y="15"/>
                    </a:lnTo>
                    <a:lnTo>
                      <a:pt x="1010" y="7"/>
                    </a:lnTo>
                    <a:lnTo>
                      <a:pt x="1125" y="3"/>
                    </a:lnTo>
                    <a:lnTo>
                      <a:pt x="124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Freeform 20"/>
              <p:cNvSpPr>
                <a:spLocks/>
              </p:cNvSpPr>
              <p:nvPr/>
            </p:nvSpPr>
            <p:spPr bwMode="auto">
              <a:xfrm>
                <a:off x="2709863" y="5791200"/>
                <a:ext cx="3954463" cy="3344862"/>
              </a:xfrm>
              <a:custGeom>
                <a:avLst/>
                <a:gdLst>
                  <a:gd name="T0" fmla="*/ 627 w 2491"/>
                  <a:gd name="T1" fmla="*/ 71 h 2107"/>
                  <a:gd name="T2" fmla="*/ 505 w 2491"/>
                  <a:gd name="T3" fmla="*/ 251 h 2107"/>
                  <a:gd name="T4" fmla="*/ 426 w 2491"/>
                  <a:gd name="T5" fmla="*/ 452 h 2107"/>
                  <a:gd name="T6" fmla="*/ 431 w 2491"/>
                  <a:gd name="T7" fmla="*/ 622 h 2107"/>
                  <a:gd name="T8" fmla="*/ 502 w 2491"/>
                  <a:gd name="T9" fmla="*/ 724 h 2107"/>
                  <a:gd name="T10" fmla="*/ 657 w 2491"/>
                  <a:gd name="T11" fmla="*/ 785 h 2107"/>
                  <a:gd name="T12" fmla="*/ 895 w 2491"/>
                  <a:gd name="T13" fmla="*/ 771 h 2107"/>
                  <a:gd name="T14" fmla="*/ 1104 w 2491"/>
                  <a:gd name="T15" fmla="*/ 629 h 2107"/>
                  <a:gd name="T16" fmla="*/ 1226 w 2491"/>
                  <a:gd name="T17" fmla="*/ 566 h 2107"/>
                  <a:gd name="T18" fmla="*/ 1304 w 2491"/>
                  <a:gd name="T19" fmla="*/ 537 h 2107"/>
                  <a:gd name="T20" fmla="*/ 1339 w 2491"/>
                  <a:gd name="T21" fmla="*/ 512 h 2107"/>
                  <a:gd name="T22" fmla="*/ 1488 w 2491"/>
                  <a:gd name="T23" fmla="*/ 601 h 2107"/>
                  <a:gd name="T24" fmla="*/ 1784 w 2491"/>
                  <a:gd name="T25" fmla="*/ 844 h 2107"/>
                  <a:gd name="T26" fmla="*/ 2033 w 2491"/>
                  <a:gd name="T27" fmla="*/ 1043 h 2107"/>
                  <a:gd name="T28" fmla="*/ 2260 w 2491"/>
                  <a:gd name="T29" fmla="*/ 1238 h 2107"/>
                  <a:gd name="T30" fmla="*/ 2426 w 2491"/>
                  <a:gd name="T31" fmla="*/ 1415 h 2107"/>
                  <a:gd name="T32" fmla="*/ 2491 w 2491"/>
                  <a:gd name="T33" fmla="*/ 1548 h 2107"/>
                  <a:gd name="T34" fmla="*/ 2471 w 2491"/>
                  <a:gd name="T35" fmla="*/ 1626 h 2107"/>
                  <a:gd name="T36" fmla="*/ 2410 w 2491"/>
                  <a:gd name="T37" fmla="*/ 1668 h 2107"/>
                  <a:gd name="T38" fmla="*/ 1784 w 2491"/>
                  <a:gd name="T39" fmla="*/ 1111 h 2107"/>
                  <a:gd name="T40" fmla="*/ 1693 w 2491"/>
                  <a:gd name="T41" fmla="*/ 1086 h 2107"/>
                  <a:gd name="T42" fmla="*/ 1624 w 2491"/>
                  <a:gd name="T43" fmla="*/ 1155 h 2107"/>
                  <a:gd name="T44" fmla="*/ 1650 w 2491"/>
                  <a:gd name="T45" fmla="*/ 1245 h 2107"/>
                  <a:gd name="T46" fmla="*/ 2140 w 2491"/>
                  <a:gd name="T47" fmla="*/ 1833 h 2107"/>
                  <a:gd name="T48" fmla="*/ 2058 w 2491"/>
                  <a:gd name="T49" fmla="*/ 1870 h 2107"/>
                  <a:gd name="T50" fmla="*/ 1968 w 2491"/>
                  <a:gd name="T51" fmla="*/ 1866 h 2107"/>
                  <a:gd name="T52" fmla="*/ 1434 w 2491"/>
                  <a:gd name="T53" fmla="*/ 1354 h 2107"/>
                  <a:gd name="T54" fmla="*/ 1343 w 2491"/>
                  <a:gd name="T55" fmla="*/ 1379 h 2107"/>
                  <a:gd name="T56" fmla="*/ 1318 w 2491"/>
                  <a:gd name="T57" fmla="*/ 1470 h 2107"/>
                  <a:gd name="T58" fmla="*/ 1774 w 2491"/>
                  <a:gd name="T59" fmla="*/ 1981 h 2107"/>
                  <a:gd name="T60" fmla="*/ 1714 w 2491"/>
                  <a:gd name="T61" fmla="*/ 2058 h 2107"/>
                  <a:gd name="T62" fmla="*/ 1631 w 2491"/>
                  <a:gd name="T63" fmla="*/ 2073 h 2107"/>
                  <a:gd name="T64" fmla="*/ 1189 w 2491"/>
                  <a:gd name="T65" fmla="*/ 1666 h 2107"/>
                  <a:gd name="T66" fmla="*/ 1099 w 2491"/>
                  <a:gd name="T67" fmla="*/ 1641 h 2107"/>
                  <a:gd name="T68" fmla="*/ 1029 w 2491"/>
                  <a:gd name="T69" fmla="*/ 1709 h 2107"/>
                  <a:gd name="T70" fmla="*/ 1055 w 2491"/>
                  <a:gd name="T71" fmla="*/ 1800 h 2107"/>
                  <a:gd name="T72" fmla="*/ 1252 w 2491"/>
                  <a:gd name="T73" fmla="*/ 2100 h 2107"/>
                  <a:gd name="T74" fmla="*/ 1127 w 2491"/>
                  <a:gd name="T75" fmla="*/ 2058 h 2107"/>
                  <a:gd name="T76" fmla="*/ 1036 w 2491"/>
                  <a:gd name="T77" fmla="*/ 2002 h 2107"/>
                  <a:gd name="T78" fmla="*/ 898 w 2491"/>
                  <a:gd name="T79" fmla="*/ 1899 h 2107"/>
                  <a:gd name="T80" fmla="*/ 695 w 2491"/>
                  <a:gd name="T81" fmla="*/ 1747 h 2107"/>
                  <a:gd name="T82" fmla="*/ 458 w 2491"/>
                  <a:gd name="T83" fmla="*/ 1562 h 2107"/>
                  <a:gd name="T84" fmla="*/ 211 w 2491"/>
                  <a:gd name="T85" fmla="*/ 1359 h 2107"/>
                  <a:gd name="T86" fmla="*/ 98 w 2491"/>
                  <a:gd name="T87" fmla="*/ 1252 h 2107"/>
                  <a:gd name="T88" fmla="*/ 24 w 2491"/>
                  <a:gd name="T89" fmla="*/ 1083 h 2107"/>
                  <a:gd name="T90" fmla="*/ 123 w 2491"/>
                  <a:gd name="T91" fmla="*/ 757 h 2107"/>
                  <a:gd name="T92" fmla="*/ 223 w 2491"/>
                  <a:gd name="T93" fmla="*/ 377 h 2107"/>
                  <a:gd name="T94" fmla="*/ 307 w 2491"/>
                  <a:gd name="T95" fmla="*/ 0 h 2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91" h="2107">
                    <a:moveTo>
                      <a:pt x="307" y="0"/>
                    </a:moveTo>
                    <a:lnTo>
                      <a:pt x="691" y="0"/>
                    </a:lnTo>
                    <a:lnTo>
                      <a:pt x="659" y="34"/>
                    </a:lnTo>
                    <a:lnTo>
                      <a:pt x="627" y="71"/>
                    </a:lnTo>
                    <a:lnTo>
                      <a:pt x="595" y="112"/>
                    </a:lnTo>
                    <a:lnTo>
                      <a:pt x="563" y="156"/>
                    </a:lnTo>
                    <a:lnTo>
                      <a:pt x="533" y="202"/>
                    </a:lnTo>
                    <a:lnTo>
                      <a:pt x="505" y="251"/>
                    </a:lnTo>
                    <a:lnTo>
                      <a:pt x="479" y="301"/>
                    </a:lnTo>
                    <a:lnTo>
                      <a:pt x="458" y="352"/>
                    </a:lnTo>
                    <a:lnTo>
                      <a:pt x="440" y="402"/>
                    </a:lnTo>
                    <a:lnTo>
                      <a:pt x="426" y="452"/>
                    </a:lnTo>
                    <a:lnTo>
                      <a:pt x="419" y="501"/>
                    </a:lnTo>
                    <a:lnTo>
                      <a:pt x="417" y="548"/>
                    </a:lnTo>
                    <a:lnTo>
                      <a:pt x="423" y="594"/>
                    </a:lnTo>
                    <a:lnTo>
                      <a:pt x="431" y="622"/>
                    </a:lnTo>
                    <a:lnTo>
                      <a:pt x="444" y="651"/>
                    </a:lnTo>
                    <a:lnTo>
                      <a:pt x="461" y="678"/>
                    </a:lnTo>
                    <a:lnTo>
                      <a:pt x="480" y="701"/>
                    </a:lnTo>
                    <a:lnTo>
                      <a:pt x="502" y="724"/>
                    </a:lnTo>
                    <a:lnTo>
                      <a:pt x="530" y="742"/>
                    </a:lnTo>
                    <a:lnTo>
                      <a:pt x="561" y="757"/>
                    </a:lnTo>
                    <a:lnTo>
                      <a:pt x="595" y="767"/>
                    </a:lnTo>
                    <a:lnTo>
                      <a:pt x="657" y="785"/>
                    </a:lnTo>
                    <a:lnTo>
                      <a:pt x="719" y="795"/>
                    </a:lnTo>
                    <a:lnTo>
                      <a:pt x="779" y="795"/>
                    </a:lnTo>
                    <a:lnTo>
                      <a:pt x="838" y="788"/>
                    </a:lnTo>
                    <a:lnTo>
                      <a:pt x="895" y="771"/>
                    </a:lnTo>
                    <a:lnTo>
                      <a:pt x="949" y="747"/>
                    </a:lnTo>
                    <a:lnTo>
                      <a:pt x="1004" y="715"/>
                    </a:lnTo>
                    <a:lnTo>
                      <a:pt x="1054" y="676"/>
                    </a:lnTo>
                    <a:lnTo>
                      <a:pt x="1104" y="629"/>
                    </a:lnTo>
                    <a:lnTo>
                      <a:pt x="1150" y="575"/>
                    </a:lnTo>
                    <a:lnTo>
                      <a:pt x="1181" y="573"/>
                    </a:lnTo>
                    <a:lnTo>
                      <a:pt x="1205" y="570"/>
                    </a:lnTo>
                    <a:lnTo>
                      <a:pt x="1226" y="566"/>
                    </a:lnTo>
                    <a:lnTo>
                      <a:pt x="1244" y="559"/>
                    </a:lnTo>
                    <a:lnTo>
                      <a:pt x="1262" y="552"/>
                    </a:lnTo>
                    <a:lnTo>
                      <a:pt x="1282" y="545"/>
                    </a:lnTo>
                    <a:lnTo>
                      <a:pt x="1304" y="537"/>
                    </a:lnTo>
                    <a:lnTo>
                      <a:pt x="1307" y="529"/>
                    </a:lnTo>
                    <a:lnTo>
                      <a:pt x="1315" y="523"/>
                    </a:lnTo>
                    <a:lnTo>
                      <a:pt x="1326" y="517"/>
                    </a:lnTo>
                    <a:lnTo>
                      <a:pt x="1339" y="512"/>
                    </a:lnTo>
                    <a:lnTo>
                      <a:pt x="1351" y="506"/>
                    </a:lnTo>
                    <a:lnTo>
                      <a:pt x="1363" y="498"/>
                    </a:lnTo>
                    <a:lnTo>
                      <a:pt x="1423" y="548"/>
                    </a:lnTo>
                    <a:lnTo>
                      <a:pt x="1488" y="601"/>
                    </a:lnTo>
                    <a:lnTo>
                      <a:pt x="1558" y="657"/>
                    </a:lnTo>
                    <a:lnTo>
                      <a:pt x="1632" y="715"/>
                    </a:lnTo>
                    <a:lnTo>
                      <a:pt x="1707" y="778"/>
                    </a:lnTo>
                    <a:lnTo>
                      <a:pt x="1784" y="844"/>
                    </a:lnTo>
                    <a:lnTo>
                      <a:pt x="1846" y="892"/>
                    </a:lnTo>
                    <a:lnTo>
                      <a:pt x="1908" y="943"/>
                    </a:lnTo>
                    <a:lnTo>
                      <a:pt x="1971" y="993"/>
                    </a:lnTo>
                    <a:lnTo>
                      <a:pt x="2033" y="1043"/>
                    </a:lnTo>
                    <a:lnTo>
                      <a:pt x="2094" y="1092"/>
                    </a:lnTo>
                    <a:lnTo>
                      <a:pt x="2153" y="1142"/>
                    </a:lnTo>
                    <a:lnTo>
                      <a:pt x="2209" y="1191"/>
                    </a:lnTo>
                    <a:lnTo>
                      <a:pt x="2260" y="1238"/>
                    </a:lnTo>
                    <a:lnTo>
                      <a:pt x="2309" y="1284"/>
                    </a:lnTo>
                    <a:lnTo>
                      <a:pt x="2354" y="1330"/>
                    </a:lnTo>
                    <a:lnTo>
                      <a:pt x="2393" y="1373"/>
                    </a:lnTo>
                    <a:lnTo>
                      <a:pt x="2426" y="1415"/>
                    </a:lnTo>
                    <a:lnTo>
                      <a:pt x="2454" y="1456"/>
                    </a:lnTo>
                    <a:lnTo>
                      <a:pt x="2474" y="1495"/>
                    </a:lnTo>
                    <a:lnTo>
                      <a:pt x="2485" y="1523"/>
                    </a:lnTo>
                    <a:lnTo>
                      <a:pt x="2491" y="1548"/>
                    </a:lnTo>
                    <a:lnTo>
                      <a:pt x="2491" y="1571"/>
                    </a:lnTo>
                    <a:lnTo>
                      <a:pt x="2486" y="1592"/>
                    </a:lnTo>
                    <a:lnTo>
                      <a:pt x="2479" y="1610"/>
                    </a:lnTo>
                    <a:lnTo>
                      <a:pt x="2471" y="1626"/>
                    </a:lnTo>
                    <a:lnTo>
                      <a:pt x="2463" y="1638"/>
                    </a:lnTo>
                    <a:lnTo>
                      <a:pt x="2456" y="1647"/>
                    </a:lnTo>
                    <a:lnTo>
                      <a:pt x="2432" y="1658"/>
                    </a:lnTo>
                    <a:lnTo>
                      <a:pt x="2410" y="1668"/>
                    </a:lnTo>
                    <a:lnTo>
                      <a:pt x="2386" y="1673"/>
                    </a:lnTo>
                    <a:lnTo>
                      <a:pt x="2364" y="1673"/>
                    </a:lnTo>
                    <a:lnTo>
                      <a:pt x="2340" y="1666"/>
                    </a:lnTo>
                    <a:lnTo>
                      <a:pt x="1784" y="1111"/>
                    </a:lnTo>
                    <a:lnTo>
                      <a:pt x="1763" y="1095"/>
                    </a:lnTo>
                    <a:lnTo>
                      <a:pt x="1741" y="1086"/>
                    </a:lnTo>
                    <a:lnTo>
                      <a:pt x="1717" y="1082"/>
                    </a:lnTo>
                    <a:lnTo>
                      <a:pt x="1693" y="1086"/>
                    </a:lnTo>
                    <a:lnTo>
                      <a:pt x="1670" y="1095"/>
                    </a:lnTo>
                    <a:lnTo>
                      <a:pt x="1650" y="1111"/>
                    </a:lnTo>
                    <a:lnTo>
                      <a:pt x="1633" y="1132"/>
                    </a:lnTo>
                    <a:lnTo>
                      <a:pt x="1624" y="1155"/>
                    </a:lnTo>
                    <a:lnTo>
                      <a:pt x="1621" y="1178"/>
                    </a:lnTo>
                    <a:lnTo>
                      <a:pt x="1624" y="1202"/>
                    </a:lnTo>
                    <a:lnTo>
                      <a:pt x="1633" y="1224"/>
                    </a:lnTo>
                    <a:lnTo>
                      <a:pt x="1650" y="1245"/>
                    </a:lnTo>
                    <a:lnTo>
                      <a:pt x="2186" y="1782"/>
                    </a:lnTo>
                    <a:lnTo>
                      <a:pt x="2174" y="1803"/>
                    </a:lnTo>
                    <a:lnTo>
                      <a:pt x="2157" y="1819"/>
                    </a:lnTo>
                    <a:lnTo>
                      <a:pt x="2140" y="1833"/>
                    </a:lnTo>
                    <a:lnTo>
                      <a:pt x="2123" y="1846"/>
                    </a:lnTo>
                    <a:lnTo>
                      <a:pt x="2110" y="1859"/>
                    </a:lnTo>
                    <a:lnTo>
                      <a:pt x="2084" y="1866"/>
                    </a:lnTo>
                    <a:lnTo>
                      <a:pt x="2058" y="1870"/>
                    </a:lnTo>
                    <a:lnTo>
                      <a:pt x="2031" y="1872"/>
                    </a:lnTo>
                    <a:lnTo>
                      <a:pt x="2006" y="1872"/>
                    </a:lnTo>
                    <a:lnTo>
                      <a:pt x="1985" y="1870"/>
                    </a:lnTo>
                    <a:lnTo>
                      <a:pt x="1968" y="1866"/>
                    </a:lnTo>
                    <a:lnTo>
                      <a:pt x="1956" y="1859"/>
                    </a:lnTo>
                    <a:lnTo>
                      <a:pt x="1477" y="1379"/>
                    </a:lnTo>
                    <a:lnTo>
                      <a:pt x="1456" y="1364"/>
                    </a:lnTo>
                    <a:lnTo>
                      <a:pt x="1434" y="1354"/>
                    </a:lnTo>
                    <a:lnTo>
                      <a:pt x="1410" y="1351"/>
                    </a:lnTo>
                    <a:lnTo>
                      <a:pt x="1386" y="1354"/>
                    </a:lnTo>
                    <a:lnTo>
                      <a:pt x="1364" y="1364"/>
                    </a:lnTo>
                    <a:lnTo>
                      <a:pt x="1343" y="1379"/>
                    </a:lnTo>
                    <a:lnTo>
                      <a:pt x="1326" y="1400"/>
                    </a:lnTo>
                    <a:lnTo>
                      <a:pt x="1318" y="1422"/>
                    </a:lnTo>
                    <a:lnTo>
                      <a:pt x="1314" y="1446"/>
                    </a:lnTo>
                    <a:lnTo>
                      <a:pt x="1318" y="1470"/>
                    </a:lnTo>
                    <a:lnTo>
                      <a:pt x="1326" y="1493"/>
                    </a:lnTo>
                    <a:lnTo>
                      <a:pt x="1343" y="1513"/>
                    </a:lnTo>
                    <a:lnTo>
                      <a:pt x="1784" y="1953"/>
                    </a:lnTo>
                    <a:lnTo>
                      <a:pt x="1774" y="1981"/>
                    </a:lnTo>
                    <a:lnTo>
                      <a:pt x="1763" y="2005"/>
                    </a:lnTo>
                    <a:lnTo>
                      <a:pt x="1751" y="2026"/>
                    </a:lnTo>
                    <a:lnTo>
                      <a:pt x="1734" y="2043"/>
                    </a:lnTo>
                    <a:lnTo>
                      <a:pt x="1714" y="2058"/>
                    </a:lnTo>
                    <a:lnTo>
                      <a:pt x="1688" y="2069"/>
                    </a:lnTo>
                    <a:lnTo>
                      <a:pt x="1668" y="2070"/>
                    </a:lnTo>
                    <a:lnTo>
                      <a:pt x="1650" y="2072"/>
                    </a:lnTo>
                    <a:lnTo>
                      <a:pt x="1631" y="2073"/>
                    </a:lnTo>
                    <a:lnTo>
                      <a:pt x="1611" y="2072"/>
                    </a:lnTo>
                    <a:lnTo>
                      <a:pt x="1592" y="2065"/>
                    </a:lnTo>
                    <a:lnTo>
                      <a:pt x="1573" y="2050"/>
                    </a:lnTo>
                    <a:lnTo>
                      <a:pt x="1189" y="1666"/>
                    </a:lnTo>
                    <a:lnTo>
                      <a:pt x="1168" y="1651"/>
                    </a:lnTo>
                    <a:lnTo>
                      <a:pt x="1146" y="1641"/>
                    </a:lnTo>
                    <a:lnTo>
                      <a:pt x="1122" y="1638"/>
                    </a:lnTo>
                    <a:lnTo>
                      <a:pt x="1099" y="1641"/>
                    </a:lnTo>
                    <a:lnTo>
                      <a:pt x="1076" y="1651"/>
                    </a:lnTo>
                    <a:lnTo>
                      <a:pt x="1055" y="1666"/>
                    </a:lnTo>
                    <a:lnTo>
                      <a:pt x="1039" y="1687"/>
                    </a:lnTo>
                    <a:lnTo>
                      <a:pt x="1029" y="1709"/>
                    </a:lnTo>
                    <a:lnTo>
                      <a:pt x="1026" y="1733"/>
                    </a:lnTo>
                    <a:lnTo>
                      <a:pt x="1029" y="1757"/>
                    </a:lnTo>
                    <a:lnTo>
                      <a:pt x="1039" y="1780"/>
                    </a:lnTo>
                    <a:lnTo>
                      <a:pt x="1055" y="1800"/>
                    </a:lnTo>
                    <a:lnTo>
                      <a:pt x="1363" y="2107"/>
                    </a:lnTo>
                    <a:lnTo>
                      <a:pt x="1304" y="2107"/>
                    </a:lnTo>
                    <a:lnTo>
                      <a:pt x="1280" y="2105"/>
                    </a:lnTo>
                    <a:lnTo>
                      <a:pt x="1252" y="2100"/>
                    </a:lnTo>
                    <a:lnTo>
                      <a:pt x="1222" y="2093"/>
                    </a:lnTo>
                    <a:lnTo>
                      <a:pt x="1189" y="2083"/>
                    </a:lnTo>
                    <a:lnTo>
                      <a:pt x="1157" y="2072"/>
                    </a:lnTo>
                    <a:lnTo>
                      <a:pt x="1127" y="2058"/>
                    </a:lnTo>
                    <a:lnTo>
                      <a:pt x="1099" y="2044"/>
                    </a:lnTo>
                    <a:lnTo>
                      <a:pt x="1075" y="2030"/>
                    </a:lnTo>
                    <a:lnTo>
                      <a:pt x="1058" y="2019"/>
                    </a:lnTo>
                    <a:lnTo>
                      <a:pt x="1036" y="2002"/>
                    </a:lnTo>
                    <a:lnTo>
                      <a:pt x="1009" y="1983"/>
                    </a:lnTo>
                    <a:lnTo>
                      <a:pt x="976" y="1958"/>
                    </a:lnTo>
                    <a:lnTo>
                      <a:pt x="940" y="1930"/>
                    </a:lnTo>
                    <a:lnTo>
                      <a:pt x="898" y="1899"/>
                    </a:lnTo>
                    <a:lnTo>
                      <a:pt x="852" y="1866"/>
                    </a:lnTo>
                    <a:lnTo>
                      <a:pt x="803" y="1828"/>
                    </a:lnTo>
                    <a:lnTo>
                      <a:pt x="751" y="1789"/>
                    </a:lnTo>
                    <a:lnTo>
                      <a:pt x="695" y="1747"/>
                    </a:lnTo>
                    <a:lnTo>
                      <a:pt x="639" y="1702"/>
                    </a:lnTo>
                    <a:lnTo>
                      <a:pt x="579" y="1658"/>
                    </a:lnTo>
                    <a:lnTo>
                      <a:pt x="519" y="1610"/>
                    </a:lnTo>
                    <a:lnTo>
                      <a:pt x="458" y="1562"/>
                    </a:lnTo>
                    <a:lnTo>
                      <a:pt x="396" y="1511"/>
                    </a:lnTo>
                    <a:lnTo>
                      <a:pt x="335" y="1461"/>
                    </a:lnTo>
                    <a:lnTo>
                      <a:pt x="272" y="1411"/>
                    </a:lnTo>
                    <a:lnTo>
                      <a:pt x="211" y="1359"/>
                    </a:lnTo>
                    <a:lnTo>
                      <a:pt x="186" y="1340"/>
                    </a:lnTo>
                    <a:lnTo>
                      <a:pt x="158" y="1315"/>
                    </a:lnTo>
                    <a:lnTo>
                      <a:pt x="128" y="1286"/>
                    </a:lnTo>
                    <a:lnTo>
                      <a:pt x="98" y="1252"/>
                    </a:lnTo>
                    <a:lnTo>
                      <a:pt x="65" y="1219"/>
                    </a:lnTo>
                    <a:lnTo>
                      <a:pt x="33" y="1184"/>
                    </a:lnTo>
                    <a:lnTo>
                      <a:pt x="0" y="1149"/>
                    </a:lnTo>
                    <a:lnTo>
                      <a:pt x="24" y="1083"/>
                    </a:lnTo>
                    <a:lnTo>
                      <a:pt x="47" y="1011"/>
                    </a:lnTo>
                    <a:lnTo>
                      <a:pt x="71" y="932"/>
                    </a:lnTo>
                    <a:lnTo>
                      <a:pt x="98" y="846"/>
                    </a:lnTo>
                    <a:lnTo>
                      <a:pt x="123" y="757"/>
                    </a:lnTo>
                    <a:lnTo>
                      <a:pt x="148" y="665"/>
                    </a:lnTo>
                    <a:lnTo>
                      <a:pt x="173" y="570"/>
                    </a:lnTo>
                    <a:lnTo>
                      <a:pt x="198" y="474"/>
                    </a:lnTo>
                    <a:lnTo>
                      <a:pt x="223" y="377"/>
                    </a:lnTo>
                    <a:lnTo>
                      <a:pt x="246" y="279"/>
                    </a:lnTo>
                    <a:lnTo>
                      <a:pt x="268" y="184"/>
                    </a:lnTo>
                    <a:lnTo>
                      <a:pt x="289" y="91"/>
                    </a:lnTo>
                    <a:lnTo>
                      <a:pt x="30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10" name="Group 9"/>
          <p:cNvGrpSpPr/>
          <p:nvPr/>
        </p:nvGrpSpPr>
        <p:grpSpPr>
          <a:xfrm>
            <a:off x="6427963" y="2610852"/>
            <a:ext cx="1090878" cy="1090878"/>
            <a:chOff x="6427963" y="2610852"/>
            <a:chExt cx="1090878" cy="1090878"/>
          </a:xfrm>
        </p:grpSpPr>
        <p:sp>
          <p:nvSpPr>
            <p:cNvPr id="13" name="Oval 12"/>
            <p:cNvSpPr/>
            <p:nvPr/>
          </p:nvSpPr>
          <p:spPr>
            <a:xfrm rot="10800000" flipV="1">
              <a:off x="6427963" y="2610852"/>
              <a:ext cx="1090878" cy="1090878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2" name="Freeform 25"/>
            <p:cNvSpPr>
              <a:spLocks noEditPoints="1"/>
            </p:cNvSpPr>
            <p:nvPr/>
          </p:nvSpPr>
          <p:spPr bwMode="auto">
            <a:xfrm>
              <a:off x="6812464" y="2938696"/>
              <a:ext cx="321876" cy="435190"/>
            </a:xfrm>
            <a:custGeom>
              <a:avLst/>
              <a:gdLst>
                <a:gd name="T0" fmla="*/ 3524 w 4453"/>
                <a:gd name="T1" fmla="*/ 3959 h 6023"/>
                <a:gd name="T2" fmla="*/ 3593 w 4453"/>
                <a:gd name="T3" fmla="*/ 4012 h 6023"/>
                <a:gd name="T4" fmla="*/ 3604 w 4453"/>
                <a:gd name="T5" fmla="*/ 4102 h 6023"/>
                <a:gd name="T6" fmla="*/ 3551 w 4453"/>
                <a:gd name="T7" fmla="*/ 4170 h 6023"/>
                <a:gd name="T8" fmla="*/ 858 w 4453"/>
                <a:gd name="T9" fmla="*/ 4186 h 6023"/>
                <a:gd name="T10" fmla="*/ 775 w 4453"/>
                <a:gd name="T11" fmla="*/ 4151 h 6023"/>
                <a:gd name="T12" fmla="*/ 741 w 4453"/>
                <a:gd name="T13" fmla="*/ 4071 h 6023"/>
                <a:gd name="T14" fmla="*/ 775 w 4453"/>
                <a:gd name="T15" fmla="*/ 3988 h 6023"/>
                <a:gd name="T16" fmla="*/ 858 w 4453"/>
                <a:gd name="T17" fmla="*/ 3954 h 6023"/>
                <a:gd name="T18" fmla="*/ 3524 w 4453"/>
                <a:gd name="T19" fmla="*/ 3189 h 6023"/>
                <a:gd name="T20" fmla="*/ 3593 w 4453"/>
                <a:gd name="T21" fmla="*/ 3242 h 6023"/>
                <a:gd name="T22" fmla="*/ 3604 w 4453"/>
                <a:gd name="T23" fmla="*/ 3332 h 6023"/>
                <a:gd name="T24" fmla="*/ 3551 w 4453"/>
                <a:gd name="T25" fmla="*/ 3402 h 6023"/>
                <a:gd name="T26" fmla="*/ 858 w 4453"/>
                <a:gd name="T27" fmla="*/ 3418 h 6023"/>
                <a:gd name="T28" fmla="*/ 775 w 4453"/>
                <a:gd name="T29" fmla="*/ 3384 h 6023"/>
                <a:gd name="T30" fmla="*/ 741 w 4453"/>
                <a:gd name="T31" fmla="*/ 3301 h 6023"/>
                <a:gd name="T32" fmla="*/ 775 w 4453"/>
                <a:gd name="T33" fmla="*/ 3220 h 6023"/>
                <a:gd name="T34" fmla="*/ 858 w 4453"/>
                <a:gd name="T35" fmla="*/ 3186 h 6023"/>
                <a:gd name="T36" fmla="*/ 3524 w 4453"/>
                <a:gd name="T37" fmla="*/ 2434 h 6023"/>
                <a:gd name="T38" fmla="*/ 3593 w 4453"/>
                <a:gd name="T39" fmla="*/ 2487 h 6023"/>
                <a:gd name="T40" fmla="*/ 3604 w 4453"/>
                <a:gd name="T41" fmla="*/ 2577 h 6023"/>
                <a:gd name="T42" fmla="*/ 3551 w 4453"/>
                <a:gd name="T43" fmla="*/ 2647 h 6023"/>
                <a:gd name="T44" fmla="*/ 858 w 4453"/>
                <a:gd name="T45" fmla="*/ 2663 h 6023"/>
                <a:gd name="T46" fmla="*/ 775 w 4453"/>
                <a:gd name="T47" fmla="*/ 2628 h 6023"/>
                <a:gd name="T48" fmla="*/ 741 w 4453"/>
                <a:gd name="T49" fmla="*/ 2546 h 6023"/>
                <a:gd name="T50" fmla="*/ 775 w 4453"/>
                <a:gd name="T51" fmla="*/ 2465 h 6023"/>
                <a:gd name="T52" fmla="*/ 858 w 4453"/>
                <a:gd name="T53" fmla="*/ 2431 h 6023"/>
                <a:gd name="T54" fmla="*/ 3524 w 4453"/>
                <a:gd name="T55" fmla="*/ 1653 h 6023"/>
                <a:gd name="T56" fmla="*/ 3593 w 4453"/>
                <a:gd name="T57" fmla="*/ 1707 h 6023"/>
                <a:gd name="T58" fmla="*/ 3604 w 4453"/>
                <a:gd name="T59" fmla="*/ 1796 h 6023"/>
                <a:gd name="T60" fmla="*/ 3551 w 4453"/>
                <a:gd name="T61" fmla="*/ 1866 h 6023"/>
                <a:gd name="T62" fmla="*/ 858 w 4453"/>
                <a:gd name="T63" fmla="*/ 1883 h 6023"/>
                <a:gd name="T64" fmla="*/ 775 w 4453"/>
                <a:gd name="T65" fmla="*/ 1848 h 6023"/>
                <a:gd name="T66" fmla="*/ 741 w 4453"/>
                <a:gd name="T67" fmla="*/ 1765 h 6023"/>
                <a:gd name="T68" fmla="*/ 775 w 4453"/>
                <a:gd name="T69" fmla="*/ 1683 h 6023"/>
                <a:gd name="T70" fmla="*/ 858 w 4453"/>
                <a:gd name="T71" fmla="*/ 1650 h 6023"/>
                <a:gd name="T72" fmla="*/ 3951 w 4453"/>
                <a:gd name="T73" fmla="*/ 1052 h 6023"/>
                <a:gd name="T74" fmla="*/ 346 w 4453"/>
                <a:gd name="T75" fmla="*/ 316 h 6023"/>
                <a:gd name="T76" fmla="*/ 310 w 4453"/>
                <a:gd name="T77" fmla="*/ 369 h 6023"/>
                <a:gd name="T78" fmla="*/ 328 w 4453"/>
                <a:gd name="T79" fmla="*/ 5696 h 6023"/>
                <a:gd name="T80" fmla="*/ 4085 w 4453"/>
                <a:gd name="T81" fmla="*/ 5713 h 6023"/>
                <a:gd name="T82" fmla="*/ 4140 w 4453"/>
                <a:gd name="T83" fmla="*/ 5676 h 6023"/>
                <a:gd name="T84" fmla="*/ 3335 w 4453"/>
                <a:gd name="T85" fmla="*/ 1364 h 6023"/>
                <a:gd name="T86" fmla="*/ 3225 w 4453"/>
                <a:gd name="T87" fmla="*/ 1318 h 6023"/>
                <a:gd name="T88" fmla="*/ 3179 w 4453"/>
                <a:gd name="T89" fmla="*/ 1208 h 6023"/>
                <a:gd name="T90" fmla="*/ 370 w 4453"/>
                <a:gd name="T91" fmla="*/ 0 h 6023"/>
                <a:gd name="T92" fmla="*/ 4453 w 4453"/>
                <a:gd name="T93" fmla="*/ 5654 h 6023"/>
                <a:gd name="T94" fmla="*/ 4413 w 4453"/>
                <a:gd name="T95" fmla="*/ 5823 h 6023"/>
                <a:gd name="T96" fmla="*/ 4303 w 4453"/>
                <a:gd name="T97" fmla="*/ 5951 h 6023"/>
                <a:gd name="T98" fmla="*/ 4143 w 4453"/>
                <a:gd name="T99" fmla="*/ 6019 h 6023"/>
                <a:gd name="T100" fmla="*/ 310 w 4453"/>
                <a:gd name="T101" fmla="*/ 6019 h 6023"/>
                <a:gd name="T102" fmla="*/ 152 w 4453"/>
                <a:gd name="T103" fmla="*/ 5951 h 6023"/>
                <a:gd name="T104" fmla="*/ 42 w 4453"/>
                <a:gd name="T105" fmla="*/ 5823 h 6023"/>
                <a:gd name="T106" fmla="*/ 0 w 4453"/>
                <a:gd name="T107" fmla="*/ 5654 h 6023"/>
                <a:gd name="T108" fmla="*/ 18 w 4453"/>
                <a:gd name="T109" fmla="*/ 253 h 6023"/>
                <a:gd name="T110" fmla="*/ 108 w 4453"/>
                <a:gd name="T111" fmla="*/ 108 h 6023"/>
                <a:gd name="T112" fmla="*/ 253 w 4453"/>
                <a:gd name="T113" fmla="*/ 19 h 6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53" h="6023">
                  <a:moveTo>
                    <a:pt x="858" y="3954"/>
                  </a:moveTo>
                  <a:lnTo>
                    <a:pt x="3492" y="3954"/>
                  </a:lnTo>
                  <a:lnTo>
                    <a:pt x="3524" y="3959"/>
                  </a:lnTo>
                  <a:lnTo>
                    <a:pt x="3551" y="3970"/>
                  </a:lnTo>
                  <a:lnTo>
                    <a:pt x="3575" y="3988"/>
                  </a:lnTo>
                  <a:lnTo>
                    <a:pt x="3593" y="4012"/>
                  </a:lnTo>
                  <a:lnTo>
                    <a:pt x="3604" y="4040"/>
                  </a:lnTo>
                  <a:lnTo>
                    <a:pt x="3610" y="4071"/>
                  </a:lnTo>
                  <a:lnTo>
                    <a:pt x="3604" y="4102"/>
                  </a:lnTo>
                  <a:lnTo>
                    <a:pt x="3593" y="4129"/>
                  </a:lnTo>
                  <a:lnTo>
                    <a:pt x="3575" y="4151"/>
                  </a:lnTo>
                  <a:lnTo>
                    <a:pt x="3551" y="4170"/>
                  </a:lnTo>
                  <a:lnTo>
                    <a:pt x="3524" y="4183"/>
                  </a:lnTo>
                  <a:lnTo>
                    <a:pt x="3492" y="4186"/>
                  </a:lnTo>
                  <a:lnTo>
                    <a:pt x="858" y="4186"/>
                  </a:lnTo>
                  <a:lnTo>
                    <a:pt x="827" y="4183"/>
                  </a:lnTo>
                  <a:lnTo>
                    <a:pt x="799" y="4170"/>
                  </a:lnTo>
                  <a:lnTo>
                    <a:pt x="775" y="4151"/>
                  </a:lnTo>
                  <a:lnTo>
                    <a:pt x="757" y="4129"/>
                  </a:lnTo>
                  <a:lnTo>
                    <a:pt x="746" y="4102"/>
                  </a:lnTo>
                  <a:lnTo>
                    <a:pt x="741" y="4071"/>
                  </a:lnTo>
                  <a:lnTo>
                    <a:pt x="746" y="4040"/>
                  </a:lnTo>
                  <a:lnTo>
                    <a:pt x="757" y="4012"/>
                  </a:lnTo>
                  <a:lnTo>
                    <a:pt x="775" y="3988"/>
                  </a:lnTo>
                  <a:lnTo>
                    <a:pt x="799" y="3970"/>
                  </a:lnTo>
                  <a:lnTo>
                    <a:pt x="827" y="3959"/>
                  </a:lnTo>
                  <a:lnTo>
                    <a:pt x="858" y="3954"/>
                  </a:lnTo>
                  <a:close/>
                  <a:moveTo>
                    <a:pt x="858" y="3186"/>
                  </a:moveTo>
                  <a:lnTo>
                    <a:pt x="3492" y="3186"/>
                  </a:lnTo>
                  <a:lnTo>
                    <a:pt x="3524" y="3189"/>
                  </a:lnTo>
                  <a:lnTo>
                    <a:pt x="3551" y="3202"/>
                  </a:lnTo>
                  <a:lnTo>
                    <a:pt x="3575" y="3220"/>
                  </a:lnTo>
                  <a:lnTo>
                    <a:pt x="3593" y="3242"/>
                  </a:lnTo>
                  <a:lnTo>
                    <a:pt x="3604" y="3272"/>
                  </a:lnTo>
                  <a:lnTo>
                    <a:pt x="3610" y="3301"/>
                  </a:lnTo>
                  <a:lnTo>
                    <a:pt x="3604" y="3332"/>
                  </a:lnTo>
                  <a:lnTo>
                    <a:pt x="3593" y="3360"/>
                  </a:lnTo>
                  <a:lnTo>
                    <a:pt x="3575" y="3384"/>
                  </a:lnTo>
                  <a:lnTo>
                    <a:pt x="3551" y="3402"/>
                  </a:lnTo>
                  <a:lnTo>
                    <a:pt x="3524" y="3415"/>
                  </a:lnTo>
                  <a:lnTo>
                    <a:pt x="3492" y="3418"/>
                  </a:lnTo>
                  <a:lnTo>
                    <a:pt x="858" y="3418"/>
                  </a:lnTo>
                  <a:lnTo>
                    <a:pt x="827" y="3415"/>
                  </a:lnTo>
                  <a:lnTo>
                    <a:pt x="799" y="3402"/>
                  </a:lnTo>
                  <a:lnTo>
                    <a:pt x="775" y="3384"/>
                  </a:lnTo>
                  <a:lnTo>
                    <a:pt x="757" y="3360"/>
                  </a:lnTo>
                  <a:lnTo>
                    <a:pt x="746" y="3332"/>
                  </a:lnTo>
                  <a:lnTo>
                    <a:pt x="741" y="3301"/>
                  </a:lnTo>
                  <a:lnTo>
                    <a:pt x="746" y="3272"/>
                  </a:lnTo>
                  <a:lnTo>
                    <a:pt x="757" y="3242"/>
                  </a:lnTo>
                  <a:lnTo>
                    <a:pt x="775" y="3220"/>
                  </a:lnTo>
                  <a:lnTo>
                    <a:pt x="799" y="3202"/>
                  </a:lnTo>
                  <a:lnTo>
                    <a:pt x="827" y="3189"/>
                  </a:lnTo>
                  <a:lnTo>
                    <a:pt x="858" y="3186"/>
                  </a:lnTo>
                  <a:close/>
                  <a:moveTo>
                    <a:pt x="858" y="2431"/>
                  </a:moveTo>
                  <a:lnTo>
                    <a:pt x="3492" y="2431"/>
                  </a:lnTo>
                  <a:lnTo>
                    <a:pt x="3524" y="2434"/>
                  </a:lnTo>
                  <a:lnTo>
                    <a:pt x="3551" y="2447"/>
                  </a:lnTo>
                  <a:lnTo>
                    <a:pt x="3575" y="2465"/>
                  </a:lnTo>
                  <a:lnTo>
                    <a:pt x="3593" y="2487"/>
                  </a:lnTo>
                  <a:lnTo>
                    <a:pt x="3604" y="2515"/>
                  </a:lnTo>
                  <a:lnTo>
                    <a:pt x="3610" y="2546"/>
                  </a:lnTo>
                  <a:lnTo>
                    <a:pt x="3604" y="2577"/>
                  </a:lnTo>
                  <a:lnTo>
                    <a:pt x="3593" y="2605"/>
                  </a:lnTo>
                  <a:lnTo>
                    <a:pt x="3575" y="2628"/>
                  </a:lnTo>
                  <a:lnTo>
                    <a:pt x="3551" y="2647"/>
                  </a:lnTo>
                  <a:lnTo>
                    <a:pt x="3524" y="2658"/>
                  </a:lnTo>
                  <a:lnTo>
                    <a:pt x="3492" y="2663"/>
                  </a:lnTo>
                  <a:lnTo>
                    <a:pt x="858" y="2663"/>
                  </a:lnTo>
                  <a:lnTo>
                    <a:pt x="827" y="2658"/>
                  </a:lnTo>
                  <a:lnTo>
                    <a:pt x="799" y="2647"/>
                  </a:lnTo>
                  <a:lnTo>
                    <a:pt x="775" y="2628"/>
                  </a:lnTo>
                  <a:lnTo>
                    <a:pt x="757" y="2605"/>
                  </a:lnTo>
                  <a:lnTo>
                    <a:pt x="746" y="2577"/>
                  </a:lnTo>
                  <a:lnTo>
                    <a:pt x="741" y="2546"/>
                  </a:lnTo>
                  <a:lnTo>
                    <a:pt x="746" y="2515"/>
                  </a:lnTo>
                  <a:lnTo>
                    <a:pt x="757" y="2487"/>
                  </a:lnTo>
                  <a:lnTo>
                    <a:pt x="775" y="2465"/>
                  </a:lnTo>
                  <a:lnTo>
                    <a:pt x="799" y="2447"/>
                  </a:lnTo>
                  <a:lnTo>
                    <a:pt x="827" y="2434"/>
                  </a:lnTo>
                  <a:lnTo>
                    <a:pt x="858" y="2431"/>
                  </a:lnTo>
                  <a:close/>
                  <a:moveTo>
                    <a:pt x="858" y="1650"/>
                  </a:moveTo>
                  <a:lnTo>
                    <a:pt x="3492" y="1650"/>
                  </a:lnTo>
                  <a:lnTo>
                    <a:pt x="3524" y="1653"/>
                  </a:lnTo>
                  <a:lnTo>
                    <a:pt x="3551" y="1664"/>
                  </a:lnTo>
                  <a:lnTo>
                    <a:pt x="3575" y="1683"/>
                  </a:lnTo>
                  <a:lnTo>
                    <a:pt x="3593" y="1707"/>
                  </a:lnTo>
                  <a:lnTo>
                    <a:pt x="3604" y="1734"/>
                  </a:lnTo>
                  <a:lnTo>
                    <a:pt x="3610" y="1765"/>
                  </a:lnTo>
                  <a:lnTo>
                    <a:pt x="3604" y="1796"/>
                  </a:lnTo>
                  <a:lnTo>
                    <a:pt x="3593" y="1824"/>
                  </a:lnTo>
                  <a:lnTo>
                    <a:pt x="3575" y="1848"/>
                  </a:lnTo>
                  <a:lnTo>
                    <a:pt x="3551" y="1866"/>
                  </a:lnTo>
                  <a:lnTo>
                    <a:pt x="3524" y="1877"/>
                  </a:lnTo>
                  <a:lnTo>
                    <a:pt x="3492" y="1883"/>
                  </a:lnTo>
                  <a:lnTo>
                    <a:pt x="858" y="1883"/>
                  </a:lnTo>
                  <a:lnTo>
                    <a:pt x="827" y="1877"/>
                  </a:lnTo>
                  <a:lnTo>
                    <a:pt x="799" y="1866"/>
                  </a:lnTo>
                  <a:lnTo>
                    <a:pt x="775" y="1848"/>
                  </a:lnTo>
                  <a:lnTo>
                    <a:pt x="757" y="1824"/>
                  </a:lnTo>
                  <a:lnTo>
                    <a:pt x="746" y="1796"/>
                  </a:lnTo>
                  <a:lnTo>
                    <a:pt x="741" y="1765"/>
                  </a:lnTo>
                  <a:lnTo>
                    <a:pt x="746" y="1734"/>
                  </a:lnTo>
                  <a:lnTo>
                    <a:pt x="757" y="1707"/>
                  </a:lnTo>
                  <a:lnTo>
                    <a:pt x="775" y="1683"/>
                  </a:lnTo>
                  <a:lnTo>
                    <a:pt x="799" y="1664"/>
                  </a:lnTo>
                  <a:lnTo>
                    <a:pt x="827" y="1653"/>
                  </a:lnTo>
                  <a:lnTo>
                    <a:pt x="858" y="1650"/>
                  </a:lnTo>
                  <a:close/>
                  <a:moveTo>
                    <a:pt x="3489" y="552"/>
                  </a:moveTo>
                  <a:lnTo>
                    <a:pt x="3489" y="1052"/>
                  </a:lnTo>
                  <a:lnTo>
                    <a:pt x="3951" y="1052"/>
                  </a:lnTo>
                  <a:lnTo>
                    <a:pt x="3489" y="552"/>
                  </a:lnTo>
                  <a:close/>
                  <a:moveTo>
                    <a:pt x="370" y="310"/>
                  </a:moveTo>
                  <a:lnTo>
                    <a:pt x="346" y="316"/>
                  </a:lnTo>
                  <a:lnTo>
                    <a:pt x="328" y="327"/>
                  </a:lnTo>
                  <a:lnTo>
                    <a:pt x="315" y="347"/>
                  </a:lnTo>
                  <a:lnTo>
                    <a:pt x="310" y="369"/>
                  </a:lnTo>
                  <a:lnTo>
                    <a:pt x="310" y="5654"/>
                  </a:lnTo>
                  <a:lnTo>
                    <a:pt x="315" y="5676"/>
                  </a:lnTo>
                  <a:lnTo>
                    <a:pt x="328" y="5696"/>
                  </a:lnTo>
                  <a:lnTo>
                    <a:pt x="346" y="5707"/>
                  </a:lnTo>
                  <a:lnTo>
                    <a:pt x="370" y="5713"/>
                  </a:lnTo>
                  <a:lnTo>
                    <a:pt x="4085" y="5713"/>
                  </a:lnTo>
                  <a:lnTo>
                    <a:pt x="4107" y="5707"/>
                  </a:lnTo>
                  <a:lnTo>
                    <a:pt x="4127" y="5696"/>
                  </a:lnTo>
                  <a:lnTo>
                    <a:pt x="4140" y="5676"/>
                  </a:lnTo>
                  <a:lnTo>
                    <a:pt x="4143" y="5654"/>
                  </a:lnTo>
                  <a:lnTo>
                    <a:pt x="4143" y="1364"/>
                  </a:lnTo>
                  <a:lnTo>
                    <a:pt x="3335" y="1364"/>
                  </a:lnTo>
                  <a:lnTo>
                    <a:pt x="3293" y="1358"/>
                  </a:lnTo>
                  <a:lnTo>
                    <a:pt x="3256" y="1342"/>
                  </a:lnTo>
                  <a:lnTo>
                    <a:pt x="3225" y="1318"/>
                  </a:lnTo>
                  <a:lnTo>
                    <a:pt x="3201" y="1287"/>
                  </a:lnTo>
                  <a:lnTo>
                    <a:pt x="3184" y="1250"/>
                  </a:lnTo>
                  <a:lnTo>
                    <a:pt x="3179" y="1208"/>
                  </a:lnTo>
                  <a:lnTo>
                    <a:pt x="3179" y="310"/>
                  </a:lnTo>
                  <a:lnTo>
                    <a:pt x="370" y="310"/>
                  </a:lnTo>
                  <a:close/>
                  <a:moveTo>
                    <a:pt x="370" y="0"/>
                  </a:moveTo>
                  <a:lnTo>
                    <a:pt x="3403" y="0"/>
                  </a:lnTo>
                  <a:lnTo>
                    <a:pt x="4453" y="1142"/>
                  </a:lnTo>
                  <a:lnTo>
                    <a:pt x="4453" y="5654"/>
                  </a:lnTo>
                  <a:lnTo>
                    <a:pt x="4449" y="5713"/>
                  </a:lnTo>
                  <a:lnTo>
                    <a:pt x="4435" y="5770"/>
                  </a:lnTo>
                  <a:lnTo>
                    <a:pt x="4413" y="5823"/>
                  </a:lnTo>
                  <a:lnTo>
                    <a:pt x="4382" y="5872"/>
                  </a:lnTo>
                  <a:lnTo>
                    <a:pt x="4345" y="5915"/>
                  </a:lnTo>
                  <a:lnTo>
                    <a:pt x="4303" y="5951"/>
                  </a:lnTo>
                  <a:lnTo>
                    <a:pt x="4253" y="5982"/>
                  </a:lnTo>
                  <a:lnTo>
                    <a:pt x="4200" y="6004"/>
                  </a:lnTo>
                  <a:lnTo>
                    <a:pt x="4143" y="6019"/>
                  </a:lnTo>
                  <a:lnTo>
                    <a:pt x="4085" y="6023"/>
                  </a:lnTo>
                  <a:lnTo>
                    <a:pt x="370" y="6023"/>
                  </a:lnTo>
                  <a:lnTo>
                    <a:pt x="310" y="6019"/>
                  </a:lnTo>
                  <a:lnTo>
                    <a:pt x="253" y="6004"/>
                  </a:lnTo>
                  <a:lnTo>
                    <a:pt x="200" y="5982"/>
                  </a:lnTo>
                  <a:lnTo>
                    <a:pt x="152" y="5951"/>
                  </a:lnTo>
                  <a:lnTo>
                    <a:pt x="108" y="5915"/>
                  </a:lnTo>
                  <a:lnTo>
                    <a:pt x="71" y="5872"/>
                  </a:lnTo>
                  <a:lnTo>
                    <a:pt x="42" y="5823"/>
                  </a:lnTo>
                  <a:lnTo>
                    <a:pt x="18" y="5770"/>
                  </a:lnTo>
                  <a:lnTo>
                    <a:pt x="5" y="5713"/>
                  </a:lnTo>
                  <a:lnTo>
                    <a:pt x="0" y="5654"/>
                  </a:lnTo>
                  <a:lnTo>
                    <a:pt x="0" y="369"/>
                  </a:lnTo>
                  <a:lnTo>
                    <a:pt x="5" y="310"/>
                  </a:lnTo>
                  <a:lnTo>
                    <a:pt x="18" y="253"/>
                  </a:lnTo>
                  <a:lnTo>
                    <a:pt x="42" y="200"/>
                  </a:lnTo>
                  <a:lnTo>
                    <a:pt x="71" y="151"/>
                  </a:lnTo>
                  <a:lnTo>
                    <a:pt x="108" y="108"/>
                  </a:lnTo>
                  <a:lnTo>
                    <a:pt x="152" y="72"/>
                  </a:lnTo>
                  <a:lnTo>
                    <a:pt x="200" y="41"/>
                  </a:lnTo>
                  <a:lnTo>
                    <a:pt x="253" y="19"/>
                  </a:lnTo>
                  <a:lnTo>
                    <a:pt x="310" y="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427963" y="1296500"/>
            <a:ext cx="1090878" cy="1090878"/>
            <a:chOff x="6427963" y="1296500"/>
            <a:chExt cx="1090878" cy="1090878"/>
          </a:xfrm>
        </p:grpSpPr>
        <p:sp>
          <p:nvSpPr>
            <p:cNvPr id="8" name="Oval 7"/>
            <p:cNvSpPr/>
            <p:nvPr/>
          </p:nvSpPr>
          <p:spPr>
            <a:xfrm>
              <a:off x="6427963" y="1296500"/>
              <a:ext cx="1090878" cy="1090878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3" name="Freeform 30"/>
            <p:cNvSpPr>
              <a:spLocks noEditPoints="1"/>
            </p:cNvSpPr>
            <p:nvPr/>
          </p:nvSpPr>
          <p:spPr bwMode="auto">
            <a:xfrm>
              <a:off x="6771039" y="1584392"/>
              <a:ext cx="404727" cy="515094"/>
            </a:xfrm>
            <a:custGeom>
              <a:avLst/>
              <a:gdLst>
                <a:gd name="T0" fmla="*/ 993 w 2743"/>
                <a:gd name="T1" fmla="*/ 226 h 3491"/>
                <a:gd name="T2" fmla="*/ 590 w 2743"/>
                <a:gd name="T3" fmla="*/ 444 h 3491"/>
                <a:gd name="T4" fmla="*/ 433 w 2743"/>
                <a:gd name="T5" fmla="*/ 660 h 3491"/>
                <a:gd name="T6" fmla="*/ 437 w 2743"/>
                <a:gd name="T7" fmla="*/ 920 h 3491"/>
                <a:gd name="T8" fmla="*/ 598 w 2743"/>
                <a:gd name="T9" fmla="*/ 1098 h 3491"/>
                <a:gd name="T10" fmla="*/ 871 w 2743"/>
                <a:gd name="T11" fmla="*/ 1153 h 3491"/>
                <a:gd name="T12" fmla="*/ 1177 w 2743"/>
                <a:gd name="T13" fmla="*/ 1194 h 3491"/>
                <a:gd name="T14" fmla="*/ 1343 w 2743"/>
                <a:gd name="T15" fmla="*/ 1318 h 3491"/>
                <a:gd name="T16" fmla="*/ 1400 w 2743"/>
                <a:gd name="T17" fmla="*/ 1471 h 3491"/>
                <a:gd name="T18" fmla="*/ 1517 w 2743"/>
                <a:gd name="T19" fmla="*/ 1588 h 3491"/>
                <a:gd name="T20" fmla="*/ 1690 w 2743"/>
                <a:gd name="T21" fmla="*/ 1640 h 3491"/>
                <a:gd name="T22" fmla="*/ 1787 w 2743"/>
                <a:gd name="T23" fmla="*/ 1781 h 3491"/>
                <a:gd name="T24" fmla="*/ 1954 w 2743"/>
                <a:gd name="T25" fmla="*/ 1853 h 3491"/>
                <a:gd name="T26" fmla="*/ 2312 w 2743"/>
                <a:gd name="T27" fmla="*/ 1743 h 3491"/>
                <a:gd name="T28" fmla="*/ 2537 w 2743"/>
                <a:gd name="T29" fmla="*/ 1418 h 3491"/>
                <a:gd name="T30" fmla="*/ 2560 w 2743"/>
                <a:gd name="T31" fmla="*/ 1154 h 3491"/>
                <a:gd name="T32" fmla="*/ 2495 w 2743"/>
                <a:gd name="T33" fmla="*/ 881 h 3491"/>
                <a:gd name="T34" fmla="*/ 2255 w 2743"/>
                <a:gd name="T35" fmla="*/ 521 h 3491"/>
                <a:gd name="T36" fmla="*/ 2042 w 2743"/>
                <a:gd name="T37" fmla="*/ 343 h 3491"/>
                <a:gd name="T38" fmla="*/ 1695 w 2743"/>
                <a:gd name="T39" fmla="*/ 217 h 3491"/>
                <a:gd name="T40" fmla="*/ 1416 w 2743"/>
                <a:gd name="T41" fmla="*/ 2 h 3491"/>
                <a:gd name="T42" fmla="*/ 1908 w 2743"/>
                <a:gd name="T43" fmla="*/ 81 h 3491"/>
                <a:gd name="T44" fmla="*/ 2227 w 2743"/>
                <a:gd name="T45" fmla="*/ 247 h 3491"/>
                <a:gd name="T46" fmla="*/ 2473 w 2743"/>
                <a:gd name="T47" fmla="*/ 493 h 3491"/>
                <a:gd name="T48" fmla="*/ 2704 w 2743"/>
                <a:gd name="T49" fmla="*/ 922 h 3491"/>
                <a:gd name="T50" fmla="*/ 2743 w 2743"/>
                <a:gd name="T51" fmla="*/ 1210 h 3491"/>
                <a:gd name="T52" fmla="*/ 2727 w 2743"/>
                <a:gd name="T53" fmla="*/ 1341 h 3491"/>
                <a:gd name="T54" fmla="*/ 2625 w 2743"/>
                <a:gd name="T55" fmla="*/ 1594 h 3491"/>
                <a:gd name="T56" fmla="*/ 2486 w 2743"/>
                <a:gd name="T57" fmla="*/ 1825 h 3491"/>
                <a:gd name="T58" fmla="*/ 2403 w 2743"/>
                <a:gd name="T59" fmla="*/ 1943 h 3491"/>
                <a:gd name="T60" fmla="*/ 2255 w 2743"/>
                <a:gd name="T61" fmla="*/ 2267 h 3491"/>
                <a:gd name="T62" fmla="*/ 2248 w 2743"/>
                <a:gd name="T63" fmla="*/ 2528 h 3491"/>
                <a:gd name="T64" fmla="*/ 2216 w 2743"/>
                <a:gd name="T65" fmla="*/ 2622 h 3491"/>
                <a:gd name="T66" fmla="*/ 1865 w 2743"/>
                <a:gd name="T67" fmla="*/ 2823 h 3491"/>
                <a:gd name="T68" fmla="*/ 1580 w 2743"/>
                <a:gd name="T69" fmla="*/ 3116 h 3491"/>
                <a:gd name="T70" fmla="*/ 1388 w 2743"/>
                <a:gd name="T71" fmla="*/ 3378 h 3491"/>
                <a:gd name="T72" fmla="*/ 1318 w 2743"/>
                <a:gd name="T73" fmla="*/ 3491 h 3491"/>
                <a:gd name="T74" fmla="*/ 1250 w 2743"/>
                <a:gd name="T75" fmla="*/ 3310 h 3491"/>
                <a:gd name="T76" fmla="*/ 1134 w 2743"/>
                <a:gd name="T77" fmla="*/ 3069 h 3491"/>
                <a:gd name="T78" fmla="*/ 1053 w 2743"/>
                <a:gd name="T79" fmla="*/ 2910 h 3491"/>
                <a:gd name="T80" fmla="*/ 915 w 2743"/>
                <a:gd name="T81" fmla="*/ 2816 h 3491"/>
                <a:gd name="T82" fmla="*/ 716 w 2743"/>
                <a:gd name="T83" fmla="*/ 2818 h 3491"/>
                <a:gd name="T84" fmla="*/ 470 w 2743"/>
                <a:gd name="T85" fmla="*/ 2829 h 3491"/>
                <a:gd name="T86" fmla="*/ 345 w 2743"/>
                <a:gd name="T87" fmla="*/ 2790 h 3491"/>
                <a:gd name="T88" fmla="*/ 300 w 2743"/>
                <a:gd name="T89" fmla="*/ 2733 h 3491"/>
                <a:gd name="T90" fmla="*/ 297 w 2743"/>
                <a:gd name="T91" fmla="*/ 2600 h 3491"/>
                <a:gd name="T92" fmla="*/ 294 w 2743"/>
                <a:gd name="T93" fmla="*/ 2489 h 3491"/>
                <a:gd name="T94" fmla="*/ 231 w 2743"/>
                <a:gd name="T95" fmla="*/ 2377 h 3491"/>
                <a:gd name="T96" fmla="*/ 237 w 2743"/>
                <a:gd name="T97" fmla="*/ 2317 h 3491"/>
                <a:gd name="T98" fmla="*/ 222 w 2743"/>
                <a:gd name="T99" fmla="*/ 2273 h 3491"/>
                <a:gd name="T100" fmla="*/ 173 w 2743"/>
                <a:gd name="T101" fmla="*/ 2224 h 3491"/>
                <a:gd name="T102" fmla="*/ 160 w 2743"/>
                <a:gd name="T103" fmla="*/ 2021 h 3491"/>
                <a:gd name="T104" fmla="*/ 71 w 2743"/>
                <a:gd name="T105" fmla="*/ 2000 h 3491"/>
                <a:gd name="T106" fmla="*/ 4 w 2743"/>
                <a:gd name="T107" fmla="*/ 1932 h 3491"/>
                <a:gd name="T108" fmla="*/ 10 w 2743"/>
                <a:gd name="T109" fmla="*/ 1869 h 3491"/>
                <a:gd name="T110" fmla="*/ 93 w 2743"/>
                <a:gd name="T111" fmla="*/ 1691 h 3491"/>
                <a:gd name="T112" fmla="*/ 170 w 2743"/>
                <a:gd name="T113" fmla="*/ 1547 h 3491"/>
                <a:gd name="T114" fmla="*/ 202 w 2743"/>
                <a:gd name="T115" fmla="*/ 1385 h 3491"/>
                <a:gd name="T116" fmla="*/ 142 w 2743"/>
                <a:gd name="T117" fmla="*/ 1228 h 3491"/>
                <a:gd name="T118" fmla="*/ 143 w 2743"/>
                <a:gd name="T119" fmla="*/ 865 h 3491"/>
                <a:gd name="T120" fmla="*/ 281 w 2743"/>
                <a:gd name="T121" fmla="*/ 524 h 3491"/>
                <a:gd name="T122" fmla="*/ 579 w 2743"/>
                <a:gd name="T123" fmla="*/ 220 h 3491"/>
                <a:gd name="T124" fmla="*/ 1004 w 2743"/>
                <a:gd name="T125" fmla="*/ 34 h 3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743" h="3491">
                  <a:moveTo>
                    <a:pt x="1316" y="184"/>
                  </a:moveTo>
                  <a:lnTo>
                    <a:pt x="1268" y="185"/>
                  </a:lnTo>
                  <a:lnTo>
                    <a:pt x="1217" y="188"/>
                  </a:lnTo>
                  <a:lnTo>
                    <a:pt x="1163" y="194"/>
                  </a:lnTo>
                  <a:lnTo>
                    <a:pt x="1108" y="201"/>
                  </a:lnTo>
                  <a:lnTo>
                    <a:pt x="1052" y="212"/>
                  </a:lnTo>
                  <a:lnTo>
                    <a:pt x="993" y="226"/>
                  </a:lnTo>
                  <a:lnTo>
                    <a:pt x="936" y="244"/>
                  </a:lnTo>
                  <a:lnTo>
                    <a:pt x="876" y="265"/>
                  </a:lnTo>
                  <a:lnTo>
                    <a:pt x="818" y="292"/>
                  </a:lnTo>
                  <a:lnTo>
                    <a:pt x="759" y="322"/>
                  </a:lnTo>
                  <a:lnTo>
                    <a:pt x="702" y="358"/>
                  </a:lnTo>
                  <a:lnTo>
                    <a:pt x="646" y="398"/>
                  </a:lnTo>
                  <a:lnTo>
                    <a:pt x="590" y="444"/>
                  </a:lnTo>
                  <a:lnTo>
                    <a:pt x="537" y="498"/>
                  </a:lnTo>
                  <a:lnTo>
                    <a:pt x="514" y="523"/>
                  </a:lnTo>
                  <a:lnTo>
                    <a:pt x="493" y="549"/>
                  </a:lnTo>
                  <a:lnTo>
                    <a:pt x="473" y="576"/>
                  </a:lnTo>
                  <a:lnTo>
                    <a:pt x="458" y="602"/>
                  </a:lnTo>
                  <a:lnTo>
                    <a:pt x="445" y="630"/>
                  </a:lnTo>
                  <a:lnTo>
                    <a:pt x="433" y="660"/>
                  </a:lnTo>
                  <a:lnTo>
                    <a:pt x="426" y="693"/>
                  </a:lnTo>
                  <a:lnTo>
                    <a:pt x="420" y="728"/>
                  </a:lnTo>
                  <a:lnTo>
                    <a:pt x="418" y="768"/>
                  </a:lnTo>
                  <a:lnTo>
                    <a:pt x="418" y="811"/>
                  </a:lnTo>
                  <a:lnTo>
                    <a:pt x="421" y="858"/>
                  </a:lnTo>
                  <a:lnTo>
                    <a:pt x="428" y="890"/>
                  </a:lnTo>
                  <a:lnTo>
                    <a:pt x="437" y="920"/>
                  </a:lnTo>
                  <a:lnTo>
                    <a:pt x="452" y="948"/>
                  </a:lnTo>
                  <a:lnTo>
                    <a:pt x="469" y="975"/>
                  </a:lnTo>
                  <a:lnTo>
                    <a:pt x="489" y="1000"/>
                  </a:lnTo>
                  <a:lnTo>
                    <a:pt x="512" y="1025"/>
                  </a:lnTo>
                  <a:lnTo>
                    <a:pt x="536" y="1051"/>
                  </a:lnTo>
                  <a:lnTo>
                    <a:pt x="566" y="1076"/>
                  </a:lnTo>
                  <a:lnTo>
                    <a:pt x="598" y="1098"/>
                  </a:lnTo>
                  <a:lnTo>
                    <a:pt x="632" y="1115"/>
                  </a:lnTo>
                  <a:lnTo>
                    <a:pt x="668" y="1127"/>
                  </a:lnTo>
                  <a:lnTo>
                    <a:pt x="706" y="1136"/>
                  </a:lnTo>
                  <a:lnTo>
                    <a:pt x="746" y="1143"/>
                  </a:lnTo>
                  <a:lnTo>
                    <a:pt x="787" y="1148"/>
                  </a:lnTo>
                  <a:lnTo>
                    <a:pt x="829" y="1151"/>
                  </a:lnTo>
                  <a:lnTo>
                    <a:pt x="871" y="1153"/>
                  </a:lnTo>
                  <a:lnTo>
                    <a:pt x="915" y="1155"/>
                  </a:lnTo>
                  <a:lnTo>
                    <a:pt x="959" y="1157"/>
                  </a:lnTo>
                  <a:lnTo>
                    <a:pt x="1003" y="1160"/>
                  </a:lnTo>
                  <a:lnTo>
                    <a:pt x="1048" y="1166"/>
                  </a:lnTo>
                  <a:lnTo>
                    <a:pt x="1091" y="1172"/>
                  </a:lnTo>
                  <a:lnTo>
                    <a:pt x="1135" y="1181"/>
                  </a:lnTo>
                  <a:lnTo>
                    <a:pt x="1177" y="1194"/>
                  </a:lnTo>
                  <a:lnTo>
                    <a:pt x="1219" y="1211"/>
                  </a:lnTo>
                  <a:lnTo>
                    <a:pt x="1259" y="1231"/>
                  </a:lnTo>
                  <a:lnTo>
                    <a:pt x="1298" y="1257"/>
                  </a:lnTo>
                  <a:lnTo>
                    <a:pt x="1311" y="1269"/>
                  </a:lnTo>
                  <a:lnTo>
                    <a:pt x="1323" y="1283"/>
                  </a:lnTo>
                  <a:lnTo>
                    <a:pt x="1334" y="1300"/>
                  </a:lnTo>
                  <a:lnTo>
                    <a:pt x="1343" y="1318"/>
                  </a:lnTo>
                  <a:lnTo>
                    <a:pt x="1352" y="1339"/>
                  </a:lnTo>
                  <a:lnTo>
                    <a:pt x="1359" y="1359"/>
                  </a:lnTo>
                  <a:lnTo>
                    <a:pt x="1366" y="1381"/>
                  </a:lnTo>
                  <a:lnTo>
                    <a:pt x="1374" y="1404"/>
                  </a:lnTo>
                  <a:lnTo>
                    <a:pt x="1382" y="1426"/>
                  </a:lnTo>
                  <a:lnTo>
                    <a:pt x="1391" y="1449"/>
                  </a:lnTo>
                  <a:lnTo>
                    <a:pt x="1400" y="1471"/>
                  </a:lnTo>
                  <a:lnTo>
                    <a:pt x="1411" y="1492"/>
                  </a:lnTo>
                  <a:lnTo>
                    <a:pt x="1423" y="1513"/>
                  </a:lnTo>
                  <a:lnTo>
                    <a:pt x="1437" y="1532"/>
                  </a:lnTo>
                  <a:lnTo>
                    <a:pt x="1453" y="1549"/>
                  </a:lnTo>
                  <a:lnTo>
                    <a:pt x="1472" y="1565"/>
                  </a:lnTo>
                  <a:lnTo>
                    <a:pt x="1493" y="1578"/>
                  </a:lnTo>
                  <a:lnTo>
                    <a:pt x="1517" y="1588"/>
                  </a:lnTo>
                  <a:lnTo>
                    <a:pt x="1545" y="1596"/>
                  </a:lnTo>
                  <a:lnTo>
                    <a:pt x="1576" y="1600"/>
                  </a:lnTo>
                  <a:lnTo>
                    <a:pt x="1611" y="1601"/>
                  </a:lnTo>
                  <a:lnTo>
                    <a:pt x="1633" y="1600"/>
                  </a:lnTo>
                  <a:lnTo>
                    <a:pt x="1657" y="1598"/>
                  </a:lnTo>
                  <a:lnTo>
                    <a:pt x="1674" y="1618"/>
                  </a:lnTo>
                  <a:lnTo>
                    <a:pt x="1690" y="1640"/>
                  </a:lnTo>
                  <a:lnTo>
                    <a:pt x="1705" y="1661"/>
                  </a:lnTo>
                  <a:lnTo>
                    <a:pt x="1718" y="1682"/>
                  </a:lnTo>
                  <a:lnTo>
                    <a:pt x="1731" y="1704"/>
                  </a:lnTo>
                  <a:lnTo>
                    <a:pt x="1745" y="1724"/>
                  </a:lnTo>
                  <a:lnTo>
                    <a:pt x="1759" y="1744"/>
                  </a:lnTo>
                  <a:lnTo>
                    <a:pt x="1773" y="1762"/>
                  </a:lnTo>
                  <a:lnTo>
                    <a:pt x="1787" y="1781"/>
                  </a:lnTo>
                  <a:lnTo>
                    <a:pt x="1804" y="1797"/>
                  </a:lnTo>
                  <a:lnTo>
                    <a:pt x="1823" y="1812"/>
                  </a:lnTo>
                  <a:lnTo>
                    <a:pt x="1844" y="1824"/>
                  </a:lnTo>
                  <a:lnTo>
                    <a:pt x="1867" y="1836"/>
                  </a:lnTo>
                  <a:lnTo>
                    <a:pt x="1893" y="1845"/>
                  </a:lnTo>
                  <a:lnTo>
                    <a:pt x="1922" y="1850"/>
                  </a:lnTo>
                  <a:lnTo>
                    <a:pt x="1954" y="1853"/>
                  </a:lnTo>
                  <a:lnTo>
                    <a:pt x="1992" y="1854"/>
                  </a:lnTo>
                  <a:lnTo>
                    <a:pt x="2050" y="1849"/>
                  </a:lnTo>
                  <a:lnTo>
                    <a:pt x="2106" y="1838"/>
                  </a:lnTo>
                  <a:lnTo>
                    <a:pt x="2162" y="1822"/>
                  </a:lnTo>
                  <a:lnTo>
                    <a:pt x="2214" y="1801"/>
                  </a:lnTo>
                  <a:lnTo>
                    <a:pt x="2264" y="1774"/>
                  </a:lnTo>
                  <a:lnTo>
                    <a:pt x="2312" y="1743"/>
                  </a:lnTo>
                  <a:lnTo>
                    <a:pt x="2355" y="1708"/>
                  </a:lnTo>
                  <a:lnTo>
                    <a:pt x="2396" y="1669"/>
                  </a:lnTo>
                  <a:lnTo>
                    <a:pt x="2433" y="1625"/>
                  </a:lnTo>
                  <a:lnTo>
                    <a:pt x="2466" y="1578"/>
                  </a:lnTo>
                  <a:lnTo>
                    <a:pt x="2494" y="1528"/>
                  </a:lnTo>
                  <a:lnTo>
                    <a:pt x="2518" y="1473"/>
                  </a:lnTo>
                  <a:lnTo>
                    <a:pt x="2537" y="1418"/>
                  </a:lnTo>
                  <a:lnTo>
                    <a:pt x="2552" y="1358"/>
                  </a:lnTo>
                  <a:lnTo>
                    <a:pt x="2560" y="1297"/>
                  </a:lnTo>
                  <a:lnTo>
                    <a:pt x="2564" y="1234"/>
                  </a:lnTo>
                  <a:lnTo>
                    <a:pt x="2561" y="1217"/>
                  </a:lnTo>
                  <a:lnTo>
                    <a:pt x="2560" y="1200"/>
                  </a:lnTo>
                  <a:lnTo>
                    <a:pt x="2560" y="1180"/>
                  </a:lnTo>
                  <a:lnTo>
                    <a:pt x="2560" y="1154"/>
                  </a:lnTo>
                  <a:lnTo>
                    <a:pt x="2558" y="1125"/>
                  </a:lnTo>
                  <a:lnTo>
                    <a:pt x="2555" y="1093"/>
                  </a:lnTo>
                  <a:lnTo>
                    <a:pt x="2549" y="1057"/>
                  </a:lnTo>
                  <a:lnTo>
                    <a:pt x="2540" y="1017"/>
                  </a:lnTo>
                  <a:lnTo>
                    <a:pt x="2529" y="975"/>
                  </a:lnTo>
                  <a:lnTo>
                    <a:pt x="2515" y="929"/>
                  </a:lnTo>
                  <a:lnTo>
                    <a:pt x="2495" y="881"/>
                  </a:lnTo>
                  <a:lnTo>
                    <a:pt x="2473" y="830"/>
                  </a:lnTo>
                  <a:lnTo>
                    <a:pt x="2446" y="777"/>
                  </a:lnTo>
                  <a:lnTo>
                    <a:pt x="2413" y="723"/>
                  </a:lnTo>
                  <a:lnTo>
                    <a:pt x="2374" y="666"/>
                  </a:lnTo>
                  <a:lnTo>
                    <a:pt x="2331" y="608"/>
                  </a:lnTo>
                  <a:lnTo>
                    <a:pt x="2280" y="549"/>
                  </a:lnTo>
                  <a:lnTo>
                    <a:pt x="2255" y="521"/>
                  </a:lnTo>
                  <a:lnTo>
                    <a:pt x="2230" y="494"/>
                  </a:lnTo>
                  <a:lnTo>
                    <a:pt x="2203" y="468"/>
                  </a:lnTo>
                  <a:lnTo>
                    <a:pt x="2174" y="441"/>
                  </a:lnTo>
                  <a:lnTo>
                    <a:pt x="2145" y="416"/>
                  </a:lnTo>
                  <a:lnTo>
                    <a:pt x="2113" y="390"/>
                  </a:lnTo>
                  <a:lnTo>
                    <a:pt x="2079" y="366"/>
                  </a:lnTo>
                  <a:lnTo>
                    <a:pt x="2042" y="343"/>
                  </a:lnTo>
                  <a:lnTo>
                    <a:pt x="2002" y="321"/>
                  </a:lnTo>
                  <a:lnTo>
                    <a:pt x="1960" y="299"/>
                  </a:lnTo>
                  <a:lnTo>
                    <a:pt x="1914" y="280"/>
                  </a:lnTo>
                  <a:lnTo>
                    <a:pt x="1865" y="262"/>
                  </a:lnTo>
                  <a:lnTo>
                    <a:pt x="1813" y="245"/>
                  </a:lnTo>
                  <a:lnTo>
                    <a:pt x="1756" y="230"/>
                  </a:lnTo>
                  <a:lnTo>
                    <a:pt x="1695" y="217"/>
                  </a:lnTo>
                  <a:lnTo>
                    <a:pt x="1629" y="206"/>
                  </a:lnTo>
                  <a:lnTo>
                    <a:pt x="1559" y="197"/>
                  </a:lnTo>
                  <a:lnTo>
                    <a:pt x="1483" y="190"/>
                  </a:lnTo>
                  <a:lnTo>
                    <a:pt x="1403" y="186"/>
                  </a:lnTo>
                  <a:lnTo>
                    <a:pt x="1316" y="184"/>
                  </a:lnTo>
                  <a:close/>
                  <a:moveTo>
                    <a:pt x="1328" y="0"/>
                  </a:moveTo>
                  <a:lnTo>
                    <a:pt x="1416" y="2"/>
                  </a:lnTo>
                  <a:lnTo>
                    <a:pt x="1499" y="7"/>
                  </a:lnTo>
                  <a:lnTo>
                    <a:pt x="1578" y="14"/>
                  </a:lnTo>
                  <a:lnTo>
                    <a:pt x="1652" y="24"/>
                  </a:lnTo>
                  <a:lnTo>
                    <a:pt x="1723" y="34"/>
                  </a:lnTo>
                  <a:lnTo>
                    <a:pt x="1787" y="48"/>
                  </a:lnTo>
                  <a:lnTo>
                    <a:pt x="1849" y="64"/>
                  </a:lnTo>
                  <a:lnTo>
                    <a:pt x="1908" y="81"/>
                  </a:lnTo>
                  <a:lnTo>
                    <a:pt x="1962" y="101"/>
                  </a:lnTo>
                  <a:lnTo>
                    <a:pt x="2013" y="122"/>
                  </a:lnTo>
                  <a:lnTo>
                    <a:pt x="2062" y="144"/>
                  </a:lnTo>
                  <a:lnTo>
                    <a:pt x="2106" y="168"/>
                  </a:lnTo>
                  <a:lnTo>
                    <a:pt x="2149" y="194"/>
                  </a:lnTo>
                  <a:lnTo>
                    <a:pt x="2189" y="219"/>
                  </a:lnTo>
                  <a:lnTo>
                    <a:pt x="2227" y="247"/>
                  </a:lnTo>
                  <a:lnTo>
                    <a:pt x="2263" y="275"/>
                  </a:lnTo>
                  <a:lnTo>
                    <a:pt x="2296" y="305"/>
                  </a:lnTo>
                  <a:lnTo>
                    <a:pt x="2329" y="333"/>
                  </a:lnTo>
                  <a:lnTo>
                    <a:pt x="2358" y="364"/>
                  </a:lnTo>
                  <a:lnTo>
                    <a:pt x="2388" y="395"/>
                  </a:lnTo>
                  <a:lnTo>
                    <a:pt x="2417" y="426"/>
                  </a:lnTo>
                  <a:lnTo>
                    <a:pt x="2473" y="493"/>
                  </a:lnTo>
                  <a:lnTo>
                    <a:pt x="2524" y="560"/>
                  </a:lnTo>
                  <a:lnTo>
                    <a:pt x="2568" y="626"/>
                  </a:lnTo>
                  <a:lnTo>
                    <a:pt x="2605" y="689"/>
                  </a:lnTo>
                  <a:lnTo>
                    <a:pt x="2637" y="751"/>
                  </a:lnTo>
                  <a:lnTo>
                    <a:pt x="2665" y="810"/>
                  </a:lnTo>
                  <a:lnTo>
                    <a:pt x="2686" y="868"/>
                  </a:lnTo>
                  <a:lnTo>
                    <a:pt x="2704" y="922"/>
                  </a:lnTo>
                  <a:lnTo>
                    <a:pt x="2718" y="974"/>
                  </a:lnTo>
                  <a:lnTo>
                    <a:pt x="2728" y="1023"/>
                  </a:lnTo>
                  <a:lnTo>
                    <a:pt x="2736" y="1068"/>
                  </a:lnTo>
                  <a:lnTo>
                    <a:pt x="2740" y="1109"/>
                  </a:lnTo>
                  <a:lnTo>
                    <a:pt x="2743" y="1147"/>
                  </a:lnTo>
                  <a:lnTo>
                    <a:pt x="2743" y="1180"/>
                  </a:lnTo>
                  <a:lnTo>
                    <a:pt x="2743" y="1210"/>
                  </a:lnTo>
                  <a:lnTo>
                    <a:pt x="2741" y="1233"/>
                  </a:lnTo>
                  <a:lnTo>
                    <a:pt x="2740" y="1252"/>
                  </a:lnTo>
                  <a:lnTo>
                    <a:pt x="2738" y="1267"/>
                  </a:lnTo>
                  <a:lnTo>
                    <a:pt x="2737" y="1276"/>
                  </a:lnTo>
                  <a:lnTo>
                    <a:pt x="2736" y="1279"/>
                  </a:lnTo>
                  <a:lnTo>
                    <a:pt x="2733" y="1309"/>
                  </a:lnTo>
                  <a:lnTo>
                    <a:pt x="2727" y="1341"/>
                  </a:lnTo>
                  <a:lnTo>
                    <a:pt x="2719" y="1375"/>
                  </a:lnTo>
                  <a:lnTo>
                    <a:pt x="2708" y="1410"/>
                  </a:lnTo>
                  <a:lnTo>
                    <a:pt x="2694" y="1445"/>
                  </a:lnTo>
                  <a:lnTo>
                    <a:pt x="2679" y="1483"/>
                  </a:lnTo>
                  <a:lnTo>
                    <a:pt x="2662" y="1519"/>
                  </a:lnTo>
                  <a:lnTo>
                    <a:pt x="2644" y="1556"/>
                  </a:lnTo>
                  <a:lnTo>
                    <a:pt x="2625" y="1594"/>
                  </a:lnTo>
                  <a:lnTo>
                    <a:pt x="2606" y="1630"/>
                  </a:lnTo>
                  <a:lnTo>
                    <a:pt x="2586" y="1665"/>
                  </a:lnTo>
                  <a:lnTo>
                    <a:pt x="2565" y="1701"/>
                  </a:lnTo>
                  <a:lnTo>
                    <a:pt x="2544" y="1735"/>
                  </a:lnTo>
                  <a:lnTo>
                    <a:pt x="2524" y="1767"/>
                  </a:lnTo>
                  <a:lnTo>
                    <a:pt x="2505" y="1797"/>
                  </a:lnTo>
                  <a:lnTo>
                    <a:pt x="2486" y="1825"/>
                  </a:lnTo>
                  <a:lnTo>
                    <a:pt x="2468" y="1851"/>
                  </a:lnTo>
                  <a:lnTo>
                    <a:pt x="2452" y="1875"/>
                  </a:lnTo>
                  <a:lnTo>
                    <a:pt x="2438" y="1895"/>
                  </a:lnTo>
                  <a:lnTo>
                    <a:pt x="2425" y="1913"/>
                  </a:lnTo>
                  <a:lnTo>
                    <a:pt x="2416" y="1927"/>
                  </a:lnTo>
                  <a:lnTo>
                    <a:pt x="2407" y="1936"/>
                  </a:lnTo>
                  <a:lnTo>
                    <a:pt x="2403" y="1943"/>
                  </a:lnTo>
                  <a:lnTo>
                    <a:pt x="2401" y="1945"/>
                  </a:lnTo>
                  <a:lnTo>
                    <a:pt x="2364" y="2004"/>
                  </a:lnTo>
                  <a:lnTo>
                    <a:pt x="2332" y="2060"/>
                  </a:lnTo>
                  <a:lnTo>
                    <a:pt x="2305" y="2116"/>
                  </a:lnTo>
                  <a:lnTo>
                    <a:pt x="2284" y="2168"/>
                  </a:lnTo>
                  <a:lnTo>
                    <a:pt x="2268" y="2219"/>
                  </a:lnTo>
                  <a:lnTo>
                    <a:pt x="2255" y="2267"/>
                  </a:lnTo>
                  <a:lnTo>
                    <a:pt x="2247" y="2313"/>
                  </a:lnTo>
                  <a:lnTo>
                    <a:pt x="2241" y="2357"/>
                  </a:lnTo>
                  <a:lnTo>
                    <a:pt x="2238" y="2397"/>
                  </a:lnTo>
                  <a:lnTo>
                    <a:pt x="2238" y="2435"/>
                  </a:lnTo>
                  <a:lnTo>
                    <a:pt x="2240" y="2469"/>
                  </a:lnTo>
                  <a:lnTo>
                    <a:pt x="2244" y="2500"/>
                  </a:lnTo>
                  <a:lnTo>
                    <a:pt x="2248" y="2528"/>
                  </a:lnTo>
                  <a:lnTo>
                    <a:pt x="2252" y="2551"/>
                  </a:lnTo>
                  <a:lnTo>
                    <a:pt x="2257" y="2571"/>
                  </a:lnTo>
                  <a:lnTo>
                    <a:pt x="2262" y="2586"/>
                  </a:lnTo>
                  <a:lnTo>
                    <a:pt x="2266" y="2598"/>
                  </a:lnTo>
                  <a:lnTo>
                    <a:pt x="2268" y="2606"/>
                  </a:lnTo>
                  <a:lnTo>
                    <a:pt x="2269" y="2608"/>
                  </a:lnTo>
                  <a:lnTo>
                    <a:pt x="2216" y="2622"/>
                  </a:lnTo>
                  <a:lnTo>
                    <a:pt x="2163" y="2641"/>
                  </a:lnTo>
                  <a:lnTo>
                    <a:pt x="2111" y="2663"/>
                  </a:lnTo>
                  <a:lnTo>
                    <a:pt x="2060" y="2690"/>
                  </a:lnTo>
                  <a:lnTo>
                    <a:pt x="2009" y="2720"/>
                  </a:lnTo>
                  <a:lnTo>
                    <a:pt x="1960" y="2752"/>
                  </a:lnTo>
                  <a:lnTo>
                    <a:pt x="1912" y="2787"/>
                  </a:lnTo>
                  <a:lnTo>
                    <a:pt x="1865" y="2823"/>
                  </a:lnTo>
                  <a:lnTo>
                    <a:pt x="1819" y="2863"/>
                  </a:lnTo>
                  <a:lnTo>
                    <a:pt x="1776" y="2903"/>
                  </a:lnTo>
                  <a:lnTo>
                    <a:pt x="1733" y="2945"/>
                  </a:lnTo>
                  <a:lnTo>
                    <a:pt x="1692" y="2987"/>
                  </a:lnTo>
                  <a:lnTo>
                    <a:pt x="1652" y="3029"/>
                  </a:lnTo>
                  <a:lnTo>
                    <a:pt x="1615" y="3073"/>
                  </a:lnTo>
                  <a:lnTo>
                    <a:pt x="1580" y="3116"/>
                  </a:lnTo>
                  <a:lnTo>
                    <a:pt x="1546" y="3157"/>
                  </a:lnTo>
                  <a:lnTo>
                    <a:pt x="1514" y="3199"/>
                  </a:lnTo>
                  <a:lnTo>
                    <a:pt x="1484" y="3239"/>
                  </a:lnTo>
                  <a:lnTo>
                    <a:pt x="1457" y="3277"/>
                  </a:lnTo>
                  <a:lnTo>
                    <a:pt x="1431" y="3313"/>
                  </a:lnTo>
                  <a:lnTo>
                    <a:pt x="1408" y="3346"/>
                  </a:lnTo>
                  <a:lnTo>
                    <a:pt x="1388" y="3378"/>
                  </a:lnTo>
                  <a:lnTo>
                    <a:pt x="1370" y="3406"/>
                  </a:lnTo>
                  <a:lnTo>
                    <a:pt x="1354" y="3431"/>
                  </a:lnTo>
                  <a:lnTo>
                    <a:pt x="1341" y="3452"/>
                  </a:lnTo>
                  <a:lnTo>
                    <a:pt x="1331" y="3469"/>
                  </a:lnTo>
                  <a:lnTo>
                    <a:pt x="1324" y="3482"/>
                  </a:lnTo>
                  <a:lnTo>
                    <a:pt x="1319" y="3489"/>
                  </a:lnTo>
                  <a:lnTo>
                    <a:pt x="1318" y="3491"/>
                  </a:lnTo>
                  <a:lnTo>
                    <a:pt x="1313" y="3475"/>
                  </a:lnTo>
                  <a:lnTo>
                    <a:pt x="1308" y="3454"/>
                  </a:lnTo>
                  <a:lnTo>
                    <a:pt x="1299" y="3431"/>
                  </a:lnTo>
                  <a:lnTo>
                    <a:pt x="1289" y="3404"/>
                  </a:lnTo>
                  <a:lnTo>
                    <a:pt x="1277" y="3375"/>
                  </a:lnTo>
                  <a:lnTo>
                    <a:pt x="1263" y="3343"/>
                  </a:lnTo>
                  <a:lnTo>
                    <a:pt x="1250" y="3310"/>
                  </a:lnTo>
                  <a:lnTo>
                    <a:pt x="1234" y="3276"/>
                  </a:lnTo>
                  <a:lnTo>
                    <a:pt x="1218" y="3242"/>
                  </a:lnTo>
                  <a:lnTo>
                    <a:pt x="1201" y="3205"/>
                  </a:lnTo>
                  <a:lnTo>
                    <a:pt x="1184" y="3170"/>
                  </a:lnTo>
                  <a:lnTo>
                    <a:pt x="1167" y="3136"/>
                  </a:lnTo>
                  <a:lnTo>
                    <a:pt x="1150" y="3102"/>
                  </a:lnTo>
                  <a:lnTo>
                    <a:pt x="1134" y="3069"/>
                  </a:lnTo>
                  <a:lnTo>
                    <a:pt x="1118" y="3038"/>
                  </a:lnTo>
                  <a:lnTo>
                    <a:pt x="1104" y="3009"/>
                  </a:lnTo>
                  <a:lnTo>
                    <a:pt x="1090" y="2982"/>
                  </a:lnTo>
                  <a:lnTo>
                    <a:pt x="1078" y="2959"/>
                  </a:lnTo>
                  <a:lnTo>
                    <a:pt x="1068" y="2939"/>
                  </a:lnTo>
                  <a:lnTo>
                    <a:pt x="1059" y="2922"/>
                  </a:lnTo>
                  <a:lnTo>
                    <a:pt x="1053" y="2910"/>
                  </a:lnTo>
                  <a:lnTo>
                    <a:pt x="1049" y="2902"/>
                  </a:lnTo>
                  <a:lnTo>
                    <a:pt x="1048" y="2899"/>
                  </a:lnTo>
                  <a:lnTo>
                    <a:pt x="1024" y="2873"/>
                  </a:lnTo>
                  <a:lnTo>
                    <a:pt x="999" y="2853"/>
                  </a:lnTo>
                  <a:lnTo>
                    <a:pt x="971" y="2837"/>
                  </a:lnTo>
                  <a:lnTo>
                    <a:pt x="943" y="2824"/>
                  </a:lnTo>
                  <a:lnTo>
                    <a:pt x="915" y="2816"/>
                  </a:lnTo>
                  <a:lnTo>
                    <a:pt x="885" y="2811"/>
                  </a:lnTo>
                  <a:lnTo>
                    <a:pt x="855" y="2808"/>
                  </a:lnTo>
                  <a:lnTo>
                    <a:pt x="825" y="2807"/>
                  </a:lnTo>
                  <a:lnTo>
                    <a:pt x="797" y="2808"/>
                  </a:lnTo>
                  <a:lnTo>
                    <a:pt x="769" y="2812"/>
                  </a:lnTo>
                  <a:lnTo>
                    <a:pt x="741" y="2815"/>
                  </a:lnTo>
                  <a:lnTo>
                    <a:pt x="716" y="2818"/>
                  </a:lnTo>
                  <a:lnTo>
                    <a:pt x="692" y="2822"/>
                  </a:lnTo>
                  <a:lnTo>
                    <a:pt x="670" y="2825"/>
                  </a:lnTo>
                  <a:lnTo>
                    <a:pt x="621" y="2830"/>
                  </a:lnTo>
                  <a:lnTo>
                    <a:pt x="578" y="2833"/>
                  </a:lnTo>
                  <a:lnTo>
                    <a:pt x="537" y="2833"/>
                  </a:lnTo>
                  <a:lnTo>
                    <a:pt x="502" y="2832"/>
                  </a:lnTo>
                  <a:lnTo>
                    <a:pt x="470" y="2829"/>
                  </a:lnTo>
                  <a:lnTo>
                    <a:pt x="443" y="2824"/>
                  </a:lnTo>
                  <a:lnTo>
                    <a:pt x="418" y="2820"/>
                  </a:lnTo>
                  <a:lnTo>
                    <a:pt x="398" y="2814"/>
                  </a:lnTo>
                  <a:lnTo>
                    <a:pt x="380" y="2808"/>
                  </a:lnTo>
                  <a:lnTo>
                    <a:pt x="366" y="2802"/>
                  </a:lnTo>
                  <a:lnTo>
                    <a:pt x="354" y="2796"/>
                  </a:lnTo>
                  <a:lnTo>
                    <a:pt x="345" y="2790"/>
                  </a:lnTo>
                  <a:lnTo>
                    <a:pt x="337" y="2785"/>
                  </a:lnTo>
                  <a:lnTo>
                    <a:pt x="333" y="2782"/>
                  </a:lnTo>
                  <a:lnTo>
                    <a:pt x="331" y="2779"/>
                  </a:lnTo>
                  <a:lnTo>
                    <a:pt x="330" y="2777"/>
                  </a:lnTo>
                  <a:lnTo>
                    <a:pt x="317" y="2767"/>
                  </a:lnTo>
                  <a:lnTo>
                    <a:pt x="307" y="2751"/>
                  </a:lnTo>
                  <a:lnTo>
                    <a:pt x="300" y="2733"/>
                  </a:lnTo>
                  <a:lnTo>
                    <a:pt x="295" y="2712"/>
                  </a:lnTo>
                  <a:lnTo>
                    <a:pt x="293" y="2691"/>
                  </a:lnTo>
                  <a:lnTo>
                    <a:pt x="292" y="2670"/>
                  </a:lnTo>
                  <a:lnTo>
                    <a:pt x="292" y="2649"/>
                  </a:lnTo>
                  <a:lnTo>
                    <a:pt x="293" y="2630"/>
                  </a:lnTo>
                  <a:lnTo>
                    <a:pt x="295" y="2613"/>
                  </a:lnTo>
                  <a:lnTo>
                    <a:pt x="297" y="2600"/>
                  </a:lnTo>
                  <a:lnTo>
                    <a:pt x="298" y="2592"/>
                  </a:lnTo>
                  <a:lnTo>
                    <a:pt x="298" y="2589"/>
                  </a:lnTo>
                  <a:lnTo>
                    <a:pt x="303" y="2564"/>
                  </a:lnTo>
                  <a:lnTo>
                    <a:pt x="305" y="2542"/>
                  </a:lnTo>
                  <a:lnTo>
                    <a:pt x="303" y="2522"/>
                  </a:lnTo>
                  <a:lnTo>
                    <a:pt x="300" y="2504"/>
                  </a:lnTo>
                  <a:lnTo>
                    <a:pt x="294" y="2489"/>
                  </a:lnTo>
                  <a:lnTo>
                    <a:pt x="286" y="2475"/>
                  </a:lnTo>
                  <a:lnTo>
                    <a:pt x="278" y="2463"/>
                  </a:lnTo>
                  <a:lnTo>
                    <a:pt x="270" y="2451"/>
                  </a:lnTo>
                  <a:lnTo>
                    <a:pt x="262" y="2440"/>
                  </a:lnTo>
                  <a:lnTo>
                    <a:pt x="247" y="2417"/>
                  </a:lnTo>
                  <a:lnTo>
                    <a:pt x="236" y="2395"/>
                  </a:lnTo>
                  <a:lnTo>
                    <a:pt x="231" y="2377"/>
                  </a:lnTo>
                  <a:lnTo>
                    <a:pt x="228" y="2361"/>
                  </a:lnTo>
                  <a:lnTo>
                    <a:pt x="228" y="2347"/>
                  </a:lnTo>
                  <a:lnTo>
                    <a:pt x="229" y="2337"/>
                  </a:lnTo>
                  <a:lnTo>
                    <a:pt x="231" y="2328"/>
                  </a:lnTo>
                  <a:lnTo>
                    <a:pt x="234" y="2323"/>
                  </a:lnTo>
                  <a:lnTo>
                    <a:pt x="236" y="2318"/>
                  </a:lnTo>
                  <a:lnTo>
                    <a:pt x="237" y="2317"/>
                  </a:lnTo>
                  <a:lnTo>
                    <a:pt x="244" y="2307"/>
                  </a:lnTo>
                  <a:lnTo>
                    <a:pt x="247" y="2297"/>
                  </a:lnTo>
                  <a:lnTo>
                    <a:pt x="247" y="2291"/>
                  </a:lnTo>
                  <a:lnTo>
                    <a:pt x="246" y="2285"/>
                  </a:lnTo>
                  <a:lnTo>
                    <a:pt x="245" y="2282"/>
                  </a:lnTo>
                  <a:lnTo>
                    <a:pt x="244" y="2281"/>
                  </a:lnTo>
                  <a:lnTo>
                    <a:pt x="222" y="2273"/>
                  </a:lnTo>
                  <a:lnTo>
                    <a:pt x="204" y="2263"/>
                  </a:lnTo>
                  <a:lnTo>
                    <a:pt x="192" y="2253"/>
                  </a:lnTo>
                  <a:lnTo>
                    <a:pt x="183" y="2244"/>
                  </a:lnTo>
                  <a:lnTo>
                    <a:pt x="178" y="2235"/>
                  </a:lnTo>
                  <a:lnTo>
                    <a:pt x="175" y="2229"/>
                  </a:lnTo>
                  <a:lnTo>
                    <a:pt x="174" y="2225"/>
                  </a:lnTo>
                  <a:lnTo>
                    <a:pt x="173" y="2224"/>
                  </a:lnTo>
                  <a:lnTo>
                    <a:pt x="175" y="2102"/>
                  </a:lnTo>
                  <a:lnTo>
                    <a:pt x="177" y="2078"/>
                  </a:lnTo>
                  <a:lnTo>
                    <a:pt x="176" y="2060"/>
                  </a:lnTo>
                  <a:lnTo>
                    <a:pt x="174" y="2045"/>
                  </a:lnTo>
                  <a:lnTo>
                    <a:pt x="169" y="2035"/>
                  </a:lnTo>
                  <a:lnTo>
                    <a:pt x="165" y="2026"/>
                  </a:lnTo>
                  <a:lnTo>
                    <a:pt x="160" y="2021"/>
                  </a:lnTo>
                  <a:lnTo>
                    <a:pt x="156" y="2016"/>
                  </a:lnTo>
                  <a:lnTo>
                    <a:pt x="151" y="2014"/>
                  </a:lnTo>
                  <a:lnTo>
                    <a:pt x="149" y="2013"/>
                  </a:lnTo>
                  <a:lnTo>
                    <a:pt x="148" y="2013"/>
                  </a:lnTo>
                  <a:lnTo>
                    <a:pt x="117" y="2011"/>
                  </a:lnTo>
                  <a:lnTo>
                    <a:pt x="92" y="2007"/>
                  </a:lnTo>
                  <a:lnTo>
                    <a:pt x="71" y="2000"/>
                  </a:lnTo>
                  <a:lnTo>
                    <a:pt x="52" y="1992"/>
                  </a:lnTo>
                  <a:lnTo>
                    <a:pt x="38" y="1982"/>
                  </a:lnTo>
                  <a:lnTo>
                    <a:pt x="26" y="1973"/>
                  </a:lnTo>
                  <a:lnTo>
                    <a:pt x="17" y="1962"/>
                  </a:lnTo>
                  <a:lnTo>
                    <a:pt x="11" y="1951"/>
                  </a:lnTo>
                  <a:lnTo>
                    <a:pt x="6" y="1941"/>
                  </a:lnTo>
                  <a:lnTo>
                    <a:pt x="4" y="1932"/>
                  </a:lnTo>
                  <a:lnTo>
                    <a:pt x="1" y="1924"/>
                  </a:lnTo>
                  <a:lnTo>
                    <a:pt x="0" y="1918"/>
                  </a:lnTo>
                  <a:lnTo>
                    <a:pt x="0" y="1914"/>
                  </a:lnTo>
                  <a:lnTo>
                    <a:pt x="0" y="1912"/>
                  </a:lnTo>
                  <a:lnTo>
                    <a:pt x="0" y="1901"/>
                  </a:lnTo>
                  <a:lnTo>
                    <a:pt x="4" y="1887"/>
                  </a:lnTo>
                  <a:lnTo>
                    <a:pt x="10" y="1869"/>
                  </a:lnTo>
                  <a:lnTo>
                    <a:pt x="17" y="1848"/>
                  </a:lnTo>
                  <a:lnTo>
                    <a:pt x="28" y="1825"/>
                  </a:lnTo>
                  <a:lnTo>
                    <a:pt x="39" y="1800"/>
                  </a:lnTo>
                  <a:lnTo>
                    <a:pt x="51" y="1773"/>
                  </a:lnTo>
                  <a:lnTo>
                    <a:pt x="65" y="1746"/>
                  </a:lnTo>
                  <a:lnTo>
                    <a:pt x="79" y="1719"/>
                  </a:lnTo>
                  <a:lnTo>
                    <a:pt x="93" y="1691"/>
                  </a:lnTo>
                  <a:lnTo>
                    <a:pt x="107" y="1664"/>
                  </a:lnTo>
                  <a:lnTo>
                    <a:pt x="121" y="1639"/>
                  </a:lnTo>
                  <a:lnTo>
                    <a:pt x="133" y="1615"/>
                  </a:lnTo>
                  <a:lnTo>
                    <a:pt x="145" y="1593"/>
                  </a:lnTo>
                  <a:lnTo>
                    <a:pt x="156" y="1575"/>
                  </a:lnTo>
                  <a:lnTo>
                    <a:pt x="164" y="1559"/>
                  </a:lnTo>
                  <a:lnTo>
                    <a:pt x="170" y="1547"/>
                  </a:lnTo>
                  <a:lnTo>
                    <a:pt x="175" y="1539"/>
                  </a:lnTo>
                  <a:lnTo>
                    <a:pt x="176" y="1537"/>
                  </a:lnTo>
                  <a:lnTo>
                    <a:pt x="191" y="1503"/>
                  </a:lnTo>
                  <a:lnTo>
                    <a:pt x="200" y="1471"/>
                  </a:lnTo>
                  <a:lnTo>
                    <a:pt x="206" y="1440"/>
                  </a:lnTo>
                  <a:lnTo>
                    <a:pt x="206" y="1411"/>
                  </a:lnTo>
                  <a:lnTo>
                    <a:pt x="202" y="1385"/>
                  </a:lnTo>
                  <a:lnTo>
                    <a:pt x="197" y="1359"/>
                  </a:lnTo>
                  <a:lnTo>
                    <a:pt x="189" y="1334"/>
                  </a:lnTo>
                  <a:lnTo>
                    <a:pt x="179" y="1311"/>
                  </a:lnTo>
                  <a:lnTo>
                    <a:pt x="169" y="1289"/>
                  </a:lnTo>
                  <a:lnTo>
                    <a:pt x="159" y="1267"/>
                  </a:lnTo>
                  <a:lnTo>
                    <a:pt x="149" y="1247"/>
                  </a:lnTo>
                  <a:lnTo>
                    <a:pt x="142" y="1228"/>
                  </a:lnTo>
                  <a:lnTo>
                    <a:pt x="135" y="1209"/>
                  </a:lnTo>
                  <a:lnTo>
                    <a:pt x="132" y="1190"/>
                  </a:lnTo>
                  <a:lnTo>
                    <a:pt x="127" y="1119"/>
                  </a:lnTo>
                  <a:lnTo>
                    <a:pt x="126" y="1051"/>
                  </a:lnTo>
                  <a:lnTo>
                    <a:pt x="128" y="985"/>
                  </a:lnTo>
                  <a:lnTo>
                    <a:pt x="133" y="924"/>
                  </a:lnTo>
                  <a:lnTo>
                    <a:pt x="143" y="865"/>
                  </a:lnTo>
                  <a:lnTo>
                    <a:pt x="155" y="809"/>
                  </a:lnTo>
                  <a:lnTo>
                    <a:pt x="169" y="756"/>
                  </a:lnTo>
                  <a:lnTo>
                    <a:pt x="187" y="705"/>
                  </a:lnTo>
                  <a:lnTo>
                    <a:pt x="208" y="657"/>
                  </a:lnTo>
                  <a:lnTo>
                    <a:pt x="230" y="611"/>
                  </a:lnTo>
                  <a:lnTo>
                    <a:pt x="254" y="566"/>
                  </a:lnTo>
                  <a:lnTo>
                    <a:pt x="281" y="524"/>
                  </a:lnTo>
                  <a:lnTo>
                    <a:pt x="310" y="484"/>
                  </a:lnTo>
                  <a:lnTo>
                    <a:pt x="341" y="444"/>
                  </a:lnTo>
                  <a:lnTo>
                    <a:pt x="371" y="407"/>
                  </a:lnTo>
                  <a:lnTo>
                    <a:pt x="404" y="371"/>
                  </a:lnTo>
                  <a:lnTo>
                    <a:pt x="461" y="315"/>
                  </a:lnTo>
                  <a:lnTo>
                    <a:pt x="519" y="265"/>
                  </a:lnTo>
                  <a:lnTo>
                    <a:pt x="579" y="220"/>
                  </a:lnTo>
                  <a:lnTo>
                    <a:pt x="638" y="181"/>
                  </a:lnTo>
                  <a:lnTo>
                    <a:pt x="700" y="145"/>
                  </a:lnTo>
                  <a:lnTo>
                    <a:pt x="760" y="116"/>
                  </a:lnTo>
                  <a:lnTo>
                    <a:pt x="822" y="89"/>
                  </a:lnTo>
                  <a:lnTo>
                    <a:pt x="884" y="68"/>
                  </a:lnTo>
                  <a:lnTo>
                    <a:pt x="944" y="49"/>
                  </a:lnTo>
                  <a:lnTo>
                    <a:pt x="1004" y="34"/>
                  </a:lnTo>
                  <a:lnTo>
                    <a:pt x="1063" y="23"/>
                  </a:lnTo>
                  <a:lnTo>
                    <a:pt x="1120" y="13"/>
                  </a:lnTo>
                  <a:lnTo>
                    <a:pt x="1176" y="7"/>
                  </a:lnTo>
                  <a:lnTo>
                    <a:pt x="1229" y="2"/>
                  </a:lnTo>
                  <a:lnTo>
                    <a:pt x="1279" y="0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722962" y="4557076"/>
            <a:ext cx="1090878" cy="1090878"/>
            <a:chOff x="4722962" y="4557076"/>
            <a:chExt cx="1090878" cy="1090878"/>
          </a:xfrm>
        </p:grpSpPr>
        <p:sp>
          <p:nvSpPr>
            <p:cNvPr id="26" name="Oval 25"/>
            <p:cNvSpPr/>
            <p:nvPr/>
          </p:nvSpPr>
          <p:spPr>
            <a:xfrm>
              <a:off x="4722962" y="4557076"/>
              <a:ext cx="1090878" cy="1090878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5032576" y="4873269"/>
              <a:ext cx="477366" cy="478369"/>
              <a:chOff x="3194050" y="3822700"/>
              <a:chExt cx="6042025" cy="6054725"/>
            </a:xfrm>
            <a:solidFill>
              <a:schemeClr val="bg1"/>
            </a:solidFill>
          </p:grpSpPr>
          <p:sp>
            <p:nvSpPr>
              <p:cNvPr id="45" name="Freeform 35"/>
              <p:cNvSpPr>
                <a:spLocks noEditPoints="1"/>
              </p:cNvSpPr>
              <p:nvPr/>
            </p:nvSpPr>
            <p:spPr bwMode="auto">
              <a:xfrm>
                <a:off x="3194050" y="3822700"/>
                <a:ext cx="6042025" cy="6054725"/>
              </a:xfrm>
              <a:custGeom>
                <a:avLst/>
                <a:gdLst>
                  <a:gd name="T0" fmla="*/ 3368 w 3806"/>
                  <a:gd name="T1" fmla="*/ 2779 h 3814"/>
                  <a:gd name="T2" fmla="*/ 240 w 3806"/>
                  <a:gd name="T3" fmla="*/ 438 h 3814"/>
                  <a:gd name="T4" fmla="*/ 3566 w 3806"/>
                  <a:gd name="T5" fmla="*/ 438 h 3814"/>
                  <a:gd name="T6" fmla="*/ 1930 w 3806"/>
                  <a:gd name="T7" fmla="*/ 2 h 3814"/>
                  <a:gd name="T8" fmla="*/ 1996 w 3806"/>
                  <a:gd name="T9" fmla="*/ 44 h 3814"/>
                  <a:gd name="T10" fmla="*/ 2023 w 3806"/>
                  <a:gd name="T11" fmla="*/ 120 h 3814"/>
                  <a:gd name="T12" fmla="*/ 3713 w 3806"/>
                  <a:gd name="T13" fmla="*/ 201 h 3814"/>
                  <a:gd name="T14" fmla="*/ 3780 w 3806"/>
                  <a:gd name="T15" fmla="*/ 243 h 3814"/>
                  <a:gd name="T16" fmla="*/ 3806 w 3806"/>
                  <a:gd name="T17" fmla="*/ 318 h 3814"/>
                  <a:gd name="T18" fmla="*/ 3793 w 3806"/>
                  <a:gd name="T19" fmla="*/ 768 h 3814"/>
                  <a:gd name="T20" fmla="*/ 3739 w 3806"/>
                  <a:gd name="T21" fmla="*/ 823 h 3814"/>
                  <a:gd name="T22" fmla="*/ 3608 w 3806"/>
                  <a:gd name="T23" fmla="*/ 836 h 3814"/>
                  <a:gd name="T24" fmla="*/ 3595 w 3806"/>
                  <a:gd name="T25" fmla="*/ 2952 h 3814"/>
                  <a:gd name="T26" fmla="*/ 3541 w 3806"/>
                  <a:gd name="T27" fmla="*/ 3008 h 3814"/>
                  <a:gd name="T28" fmla="*/ 2143 w 3806"/>
                  <a:gd name="T29" fmla="*/ 3020 h 3814"/>
                  <a:gd name="T30" fmla="*/ 2614 w 3806"/>
                  <a:gd name="T31" fmla="*/ 3665 h 3814"/>
                  <a:gd name="T32" fmla="*/ 2610 w 3806"/>
                  <a:gd name="T33" fmla="*/ 3733 h 3814"/>
                  <a:gd name="T34" fmla="*/ 2570 w 3806"/>
                  <a:gd name="T35" fmla="*/ 3790 h 3814"/>
                  <a:gd name="T36" fmla="*/ 2498 w 3806"/>
                  <a:gd name="T37" fmla="*/ 3814 h 3814"/>
                  <a:gd name="T38" fmla="*/ 2435 w 3806"/>
                  <a:gd name="T39" fmla="*/ 3796 h 3814"/>
                  <a:gd name="T40" fmla="*/ 2023 w 3806"/>
                  <a:gd name="T41" fmla="*/ 3260 h 3814"/>
                  <a:gd name="T42" fmla="*/ 2010 w 3806"/>
                  <a:gd name="T43" fmla="*/ 3746 h 3814"/>
                  <a:gd name="T44" fmla="*/ 1956 w 3806"/>
                  <a:gd name="T45" fmla="*/ 3802 h 3814"/>
                  <a:gd name="T46" fmla="*/ 1876 w 3806"/>
                  <a:gd name="T47" fmla="*/ 3810 h 3814"/>
                  <a:gd name="T48" fmla="*/ 1809 w 3806"/>
                  <a:gd name="T49" fmla="*/ 3768 h 3814"/>
                  <a:gd name="T50" fmla="*/ 1783 w 3806"/>
                  <a:gd name="T51" fmla="*/ 3694 h 3814"/>
                  <a:gd name="T52" fmla="*/ 1389 w 3806"/>
                  <a:gd name="T53" fmla="*/ 3783 h 3814"/>
                  <a:gd name="T54" fmla="*/ 1331 w 3806"/>
                  <a:gd name="T55" fmla="*/ 3813 h 3814"/>
                  <a:gd name="T56" fmla="*/ 1259 w 3806"/>
                  <a:gd name="T57" fmla="*/ 3803 h 3814"/>
                  <a:gd name="T58" fmla="*/ 1205 w 3806"/>
                  <a:gd name="T59" fmla="*/ 3754 h 3814"/>
                  <a:gd name="T60" fmla="*/ 1189 w 3806"/>
                  <a:gd name="T61" fmla="*/ 3687 h 3814"/>
                  <a:gd name="T62" fmla="*/ 1212 w 3806"/>
                  <a:gd name="T63" fmla="*/ 3622 h 3814"/>
                  <a:gd name="T64" fmla="*/ 290 w 3806"/>
                  <a:gd name="T65" fmla="*/ 3016 h 3814"/>
                  <a:gd name="T66" fmla="*/ 224 w 3806"/>
                  <a:gd name="T67" fmla="*/ 2974 h 3814"/>
                  <a:gd name="T68" fmla="*/ 198 w 3806"/>
                  <a:gd name="T69" fmla="*/ 2900 h 3814"/>
                  <a:gd name="T70" fmla="*/ 93 w 3806"/>
                  <a:gd name="T71" fmla="*/ 832 h 3814"/>
                  <a:gd name="T72" fmla="*/ 27 w 3806"/>
                  <a:gd name="T73" fmla="*/ 791 h 3814"/>
                  <a:gd name="T74" fmla="*/ 0 w 3806"/>
                  <a:gd name="T75" fmla="*/ 715 h 3814"/>
                  <a:gd name="T76" fmla="*/ 12 w 3806"/>
                  <a:gd name="T77" fmla="*/ 265 h 3814"/>
                  <a:gd name="T78" fmla="*/ 67 w 3806"/>
                  <a:gd name="T79" fmla="*/ 210 h 3814"/>
                  <a:gd name="T80" fmla="*/ 1783 w 3806"/>
                  <a:gd name="T81" fmla="*/ 197 h 3814"/>
                  <a:gd name="T82" fmla="*/ 1795 w 3806"/>
                  <a:gd name="T83" fmla="*/ 67 h 3814"/>
                  <a:gd name="T84" fmla="*/ 1850 w 3806"/>
                  <a:gd name="T85" fmla="*/ 11 h 38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3806" h="3814">
                    <a:moveTo>
                      <a:pt x="439" y="836"/>
                    </a:moveTo>
                    <a:lnTo>
                      <a:pt x="439" y="2779"/>
                    </a:lnTo>
                    <a:lnTo>
                      <a:pt x="3368" y="2779"/>
                    </a:lnTo>
                    <a:lnTo>
                      <a:pt x="3368" y="836"/>
                    </a:lnTo>
                    <a:lnTo>
                      <a:pt x="439" y="836"/>
                    </a:lnTo>
                    <a:close/>
                    <a:moveTo>
                      <a:pt x="240" y="438"/>
                    </a:moveTo>
                    <a:lnTo>
                      <a:pt x="240" y="595"/>
                    </a:lnTo>
                    <a:lnTo>
                      <a:pt x="3566" y="595"/>
                    </a:lnTo>
                    <a:lnTo>
                      <a:pt x="3566" y="438"/>
                    </a:lnTo>
                    <a:lnTo>
                      <a:pt x="240" y="438"/>
                    </a:lnTo>
                    <a:close/>
                    <a:moveTo>
                      <a:pt x="1903" y="0"/>
                    </a:moveTo>
                    <a:lnTo>
                      <a:pt x="1930" y="2"/>
                    </a:lnTo>
                    <a:lnTo>
                      <a:pt x="1956" y="11"/>
                    </a:lnTo>
                    <a:lnTo>
                      <a:pt x="1978" y="25"/>
                    </a:lnTo>
                    <a:lnTo>
                      <a:pt x="1996" y="44"/>
                    </a:lnTo>
                    <a:lnTo>
                      <a:pt x="2010" y="67"/>
                    </a:lnTo>
                    <a:lnTo>
                      <a:pt x="2020" y="92"/>
                    </a:lnTo>
                    <a:lnTo>
                      <a:pt x="2023" y="120"/>
                    </a:lnTo>
                    <a:lnTo>
                      <a:pt x="2023" y="197"/>
                    </a:lnTo>
                    <a:lnTo>
                      <a:pt x="3686" y="197"/>
                    </a:lnTo>
                    <a:lnTo>
                      <a:pt x="3713" y="201"/>
                    </a:lnTo>
                    <a:lnTo>
                      <a:pt x="3739" y="210"/>
                    </a:lnTo>
                    <a:lnTo>
                      <a:pt x="3761" y="224"/>
                    </a:lnTo>
                    <a:lnTo>
                      <a:pt x="3780" y="243"/>
                    </a:lnTo>
                    <a:lnTo>
                      <a:pt x="3793" y="265"/>
                    </a:lnTo>
                    <a:lnTo>
                      <a:pt x="3803" y="291"/>
                    </a:lnTo>
                    <a:lnTo>
                      <a:pt x="3806" y="318"/>
                    </a:lnTo>
                    <a:lnTo>
                      <a:pt x="3806" y="715"/>
                    </a:lnTo>
                    <a:lnTo>
                      <a:pt x="3803" y="743"/>
                    </a:lnTo>
                    <a:lnTo>
                      <a:pt x="3793" y="768"/>
                    </a:lnTo>
                    <a:lnTo>
                      <a:pt x="3780" y="791"/>
                    </a:lnTo>
                    <a:lnTo>
                      <a:pt x="3761" y="809"/>
                    </a:lnTo>
                    <a:lnTo>
                      <a:pt x="3739" y="823"/>
                    </a:lnTo>
                    <a:lnTo>
                      <a:pt x="3713" y="832"/>
                    </a:lnTo>
                    <a:lnTo>
                      <a:pt x="3686" y="836"/>
                    </a:lnTo>
                    <a:lnTo>
                      <a:pt x="3608" y="836"/>
                    </a:lnTo>
                    <a:lnTo>
                      <a:pt x="3608" y="2900"/>
                    </a:lnTo>
                    <a:lnTo>
                      <a:pt x="3604" y="2927"/>
                    </a:lnTo>
                    <a:lnTo>
                      <a:pt x="3595" y="2952"/>
                    </a:lnTo>
                    <a:lnTo>
                      <a:pt x="3581" y="2974"/>
                    </a:lnTo>
                    <a:lnTo>
                      <a:pt x="3563" y="2993"/>
                    </a:lnTo>
                    <a:lnTo>
                      <a:pt x="3541" y="3008"/>
                    </a:lnTo>
                    <a:lnTo>
                      <a:pt x="3515" y="3016"/>
                    </a:lnTo>
                    <a:lnTo>
                      <a:pt x="3487" y="3020"/>
                    </a:lnTo>
                    <a:lnTo>
                      <a:pt x="2143" y="3020"/>
                    </a:lnTo>
                    <a:lnTo>
                      <a:pt x="2593" y="3622"/>
                    </a:lnTo>
                    <a:lnTo>
                      <a:pt x="2606" y="3643"/>
                    </a:lnTo>
                    <a:lnTo>
                      <a:pt x="2614" y="3665"/>
                    </a:lnTo>
                    <a:lnTo>
                      <a:pt x="2617" y="3687"/>
                    </a:lnTo>
                    <a:lnTo>
                      <a:pt x="2616" y="3710"/>
                    </a:lnTo>
                    <a:lnTo>
                      <a:pt x="2610" y="3733"/>
                    </a:lnTo>
                    <a:lnTo>
                      <a:pt x="2601" y="3754"/>
                    </a:lnTo>
                    <a:lnTo>
                      <a:pt x="2587" y="3773"/>
                    </a:lnTo>
                    <a:lnTo>
                      <a:pt x="2570" y="3790"/>
                    </a:lnTo>
                    <a:lnTo>
                      <a:pt x="2546" y="3803"/>
                    </a:lnTo>
                    <a:lnTo>
                      <a:pt x="2522" y="3811"/>
                    </a:lnTo>
                    <a:lnTo>
                      <a:pt x="2498" y="3814"/>
                    </a:lnTo>
                    <a:lnTo>
                      <a:pt x="2476" y="3813"/>
                    </a:lnTo>
                    <a:lnTo>
                      <a:pt x="2455" y="3806"/>
                    </a:lnTo>
                    <a:lnTo>
                      <a:pt x="2435" y="3796"/>
                    </a:lnTo>
                    <a:lnTo>
                      <a:pt x="2416" y="3783"/>
                    </a:lnTo>
                    <a:lnTo>
                      <a:pt x="2401" y="3766"/>
                    </a:lnTo>
                    <a:lnTo>
                      <a:pt x="2023" y="3260"/>
                    </a:lnTo>
                    <a:lnTo>
                      <a:pt x="2023" y="3694"/>
                    </a:lnTo>
                    <a:lnTo>
                      <a:pt x="2020" y="3721"/>
                    </a:lnTo>
                    <a:lnTo>
                      <a:pt x="2010" y="3746"/>
                    </a:lnTo>
                    <a:lnTo>
                      <a:pt x="1996" y="3768"/>
                    </a:lnTo>
                    <a:lnTo>
                      <a:pt x="1978" y="3787"/>
                    </a:lnTo>
                    <a:lnTo>
                      <a:pt x="1956" y="3802"/>
                    </a:lnTo>
                    <a:lnTo>
                      <a:pt x="1930" y="3810"/>
                    </a:lnTo>
                    <a:lnTo>
                      <a:pt x="1903" y="3814"/>
                    </a:lnTo>
                    <a:lnTo>
                      <a:pt x="1876" y="3810"/>
                    </a:lnTo>
                    <a:lnTo>
                      <a:pt x="1850" y="3802"/>
                    </a:lnTo>
                    <a:lnTo>
                      <a:pt x="1828" y="3787"/>
                    </a:lnTo>
                    <a:lnTo>
                      <a:pt x="1809" y="3768"/>
                    </a:lnTo>
                    <a:lnTo>
                      <a:pt x="1795" y="3746"/>
                    </a:lnTo>
                    <a:lnTo>
                      <a:pt x="1785" y="3721"/>
                    </a:lnTo>
                    <a:lnTo>
                      <a:pt x="1783" y="3694"/>
                    </a:lnTo>
                    <a:lnTo>
                      <a:pt x="1783" y="3260"/>
                    </a:lnTo>
                    <a:lnTo>
                      <a:pt x="1405" y="3766"/>
                    </a:lnTo>
                    <a:lnTo>
                      <a:pt x="1389" y="3783"/>
                    </a:lnTo>
                    <a:lnTo>
                      <a:pt x="1371" y="3796"/>
                    </a:lnTo>
                    <a:lnTo>
                      <a:pt x="1351" y="3806"/>
                    </a:lnTo>
                    <a:lnTo>
                      <a:pt x="1331" y="3813"/>
                    </a:lnTo>
                    <a:lnTo>
                      <a:pt x="1309" y="3814"/>
                    </a:lnTo>
                    <a:lnTo>
                      <a:pt x="1283" y="3811"/>
                    </a:lnTo>
                    <a:lnTo>
                      <a:pt x="1259" y="3803"/>
                    </a:lnTo>
                    <a:lnTo>
                      <a:pt x="1237" y="3790"/>
                    </a:lnTo>
                    <a:lnTo>
                      <a:pt x="1218" y="3773"/>
                    </a:lnTo>
                    <a:lnTo>
                      <a:pt x="1205" y="3754"/>
                    </a:lnTo>
                    <a:lnTo>
                      <a:pt x="1195" y="3733"/>
                    </a:lnTo>
                    <a:lnTo>
                      <a:pt x="1190" y="3710"/>
                    </a:lnTo>
                    <a:lnTo>
                      <a:pt x="1189" y="3687"/>
                    </a:lnTo>
                    <a:lnTo>
                      <a:pt x="1193" y="3665"/>
                    </a:lnTo>
                    <a:lnTo>
                      <a:pt x="1200" y="3643"/>
                    </a:lnTo>
                    <a:lnTo>
                      <a:pt x="1212" y="3622"/>
                    </a:lnTo>
                    <a:lnTo>
                      <a:pt x="1662" y="3020"/>
                    </a:lnTo>
                    <a:lnTo>
                      <a:pt x="318" y="3020"/>
                    </a:lnTo>
                    <a:lnTo>
                      <a:pt x="290" y="3016"/>
                    </a:lnTo>
                    <a:lnTo>
                      <a:pt x="266" y="3008"/>
                    </a:lnTo>
                    <a:lnTo>
                      <a:pt x="242" y="2993"/>
                    </a:lnTo>
                    <a:lnTo>
                      <a:pt x="224" y="2974"/>
                    </a:lnTo>
                    <a:lnTo>
                      <a:pt x="210" y="2952"/>
                    </a:lnTo>
                    <a:lnTo>
                      <a:pt x="201" y="2927"/>
                    </a:lnTo>
                    <a:lnTo>
                      <a:pt x="198" y="2900"/>
                    </a:lnTo>
                    <a:lnTo>
                      <a:pt x="198" y="836"/>
                    </a:lnTo>
                    <a:lnTo>
                      <a:pt x="119" y="836"/>
                    </a:lnTo>
                    <a:lnTo>
                      <a:pt x="93" y="832"/>
                    </a:lnTo>
                    <a:lnTo>
                      <a:pt x="67" y="823"/>
                    </a:lnTo>
                    <a:lnTo>
                      <a:pt x="45" y="809"/>
                    </a:lnTo>
                    <a:lnTo>
                      <a:pt x="27" y="791"/>
                    </a:lnTo>
                    <a:lnTo>
                      <a:pt x="12" y="768"/>
                    </a:lnTo>
                    <a:lnTo>
                      <a:pt x="3" y="743"/>
                    </a:lnTo>
                    <a:lnTo>
                      <a:pt x="0" y="715"/>
                    </a:lnTo>
                    <a:lnTo>
                      <a:pt x="0" y="318"/>
                    </a:lnTo>
                    <a:lnTo>
                      <a:pt x="3" y="291"/>
                    </a:lnTo>
                    <a:lnTo>
                      <a:pt x="12" y="265"/>
                    </a:lnTo>
                    <a:lnTo>
                      <a:pt x="27" y="243"/>
                    </a:lnTo>
                    <a:lnTo>
                      <a:pt x="45" y="224"/>
                    </a:lnTo>
                    <a:lnTo>
                      <a:pt x="67" y="210"/>
                    </a:lnTo>
                    <a:lnTo>
                      <a:pt x="93" y="201"/>
                    </a:lnTo>
                    <a:lnTo>
                      <a:pt x="119" y="197"/>
                    </a:lnTo>
                    <a:lnTo>
                      <a:pt x="1783" y="197"/>
                    </a:lnTo>
                    <a:lnTo>
                      <a:pt x="1783" y="120"/>
                    </a:lnTo>
                    <a:lnTo>
                      <a:pt x="1785" y="92"/>
                    </a:lnTo>
                    <a:lnTo>
                      <a:pt x="1795" y="67"/>
                    </a:lnTo>
                    <a:lnTo>
                      <a:pt x="1809" y="44"/>
                    </a:lnTo>
                    <a:lnTo>
                      <a:pt x="1828" y="25"/>
                    </a:lnTo>
                    <a:lnTo>
                      <a:pt x="1850" y="11"/>
                    </a:lnTo>
                    <a:lnTo>
                      <a:pt x="1876" y="2"/>
                    </a:lnTo>
                    <a:lnTo>
                      <a:pt x="190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Freeform 36"/>
              <p:cNvSpPr>
                <a:spLocks/>
              </p:cNvSpPr>
              <p:nvPr/>
            </p:nvSpPr>
            <p:spPr bwMode="auto">
              <a:xfrm>
                <a:off x="4451350" y="6343650"/>
                <a:ext cx="3211513" cy="382588"/>
              </a:xfrm>
              <a:custGeom>
                <a:avLst/>
                <a:gdLst>
                  <a:gd name="T0" fmla="*/ 120 w 2023"/>
                  <a:gd name="T1" fmla="*/ 0 h 241"/>
                  <a:gd name="T2" fmla="*/ 1903 w 2023"/>
                  <a:gd name="T3" fmla="*/ 0 h 241"/>
                  <a:gd name="T4" fmla="*/ 1931 w 2023"/>
                  <a:gd name="T5" fmla="*/ 2 h 241"/>
                  <a:gd name="T6" fmla="*/ 1956 w 2023"/>
                  <a:gd name="T7" fmla="*/ 12 h 241"/>
                  <a:gd name="T8" fmla="*/ 1978 w 2023"/>
                  <a:gd name="T9" fmla="*/ 26 h 241"/>
                  <a:gd name="T10" fmla="*/ 1997 w 2023"/>
                  <a:gd name="T11" fmla="*/ 44 h 241"/>
                  <a:gd name="T12" fmla="*/ 2011 w 2023"/>
                  <a:gd name="T13" fmla="*/ 68 h 241"/>
                  <a:gd name="T14" fmla="*/ 2020 w 2023"/>
                  <a:gd name="T15" fmla="*/ 92 h 241"/>
                  <a:gd name="T16" fmla="*/ 2023 w 2023"/>
                  <a:gd name="T17" fmla="*/ 120 h 241"/>
                  <a:gd name="T18" fmla="*/ 2020 w 2023"/>
                  <a:gd name="T19" fmla="*/ 148 h 241"/>
                  <a:gd name="T20" fmla="*/ 2011 w 2023"/>
                  <a:gd name="T21" fmla="*/ 173 h 241"/>
                  <a:gd name="T22" fmla="*/ 1997 w 2023"/>
                  <a:gd name="T23" fmla="*/ 196 h 241"/>
                  <a:gd name="T24" fmla="*/ 1978 w 2023"/>
                  <a:gd name="T25" fmla="*/ 214 h 241"/>
                  <a:gd name="T26" fmla="*/ 1956 w 2023"/>
                  <a:gd name="T27" fmla="*/ 228 h 241"/>
                  <a:gd name="T28" fmla="*/ 1931 w 2023"/>
                  <a:gd name="T29" fmla="*/ 237 h 241"/>
                  <a:gd name="T30" fmla="*/ 1903 w 2023"/>
                  <a:gd name="T31" fmla="*/ 241 h 241"/>
                  <a:gd name="T32" fmla="*/ 120 w 2023"/>
                  <a:gd name="T33" fmla="*/ 241 h 241"/>
                  <a:gd name="T34" fmla="*/ 93 w 2023"/>
                  <a:gd name="T35" fmla="*/ 237 h 241"/>
                  <a:gd name="T36" fmla="*/ 68 w 2023"/>
                  <a:gd name="T37" fmla="*/ 228 h 241"/>
                  <a:gd name="T38" fmla="*/ 46 w 2023"/>
                  <a:gd name="T39" fmla="*/ 214 h 241"/>
                  <a:gd name="T40" fmla="*/ 27 w 2023"/>
                  <a:gd name="T41" fmla="*/ 196 h 241"/>
                  <a:gd name="T42" fmla="*/ 12 w 2023"/>
                  <a:gd name="T43" fmla="*/ 173 h 241"/>
                  <a:gd name="T44" fmla="*/ 4 w 2023"/>
                  <a:gd name="T45" fmla="*/ 148 h 241"/>
                  <a:gd name="T46" fmla="*/ 0 w 2023"/>
                  <a:gd name="T47" fmla="*/ 120 h 241"/>
                  <a:gd name="T48" fmla="*/ 4 w 2023"/>
                  <a:gd name="T49" fmla="*/ 92 h 241"/>
                  <a:gd name="T50" fmla="*/ 12 w 2023"/>
                  <a:gd name="T51" fmla="*/ 68 h 241"/>
                  <a:gd name="T52" fmla="*/ 27 w 2023"/>
                  <a:gd name="T53" fmla="*/ 44 h 241"/>
                  <a:gd name="T54" fmla="*/ 46 w 2023"/>
                  <a:gd name="T55" fmla="*/ 26 h 241"/>
                  <a:gd name="T56" fmla="*/ 68 w 2023"/>
                  <a:gd name="T57" fmla="*/ 12 h 241"/>
                  <a:gd name="T58" fmla="*/ 93 w 2023"/>
                  <a:gd name="T59" fmla="*/ 2 h 241"/>
                  <a:gd name="T60" fmla="*/ 120 w 2023"/>
                  <a:gd name="T6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023" h="241">
                    <a:moveTo>
                      <a:pt x="120" y="0"/>
                    </a:moveTo>
                    <a:lnTo>
                      <a:pt x="1903" y="0"/>
                    </a:lnTo>
                    <a:lnTo>
                      <a:pt x="1931" y="2"/>
                    </a:lnTo>
                    <a:lnTo>
                      <a:pt x="1956" y="12"/>
                    </a:lnTo>
                    <a:lnTo>
                      <a:pt x="1978" y="26"/>
                    </a:lnTo>
                    <a:lnTo>
                      <a:pt x="1997" y="44"/>
                    </a:lnTo>
                    <a:lnTo>
                      <a:pt x="2011" y="68"/>
                    </a:lnTo>
                    <a:lnTo>
                      <a:pt x="2020" y="92"/>
                    </a:lnTo>
                    <a:lnTo>
                      <a:pt x="2023" y="120"/>
                    </a:lnTo>
                    <a:lnTo>
                      <a:pt x="2020" y="148"/>
                    </a:lnTo>
                    <a:lnTo>
                      <a:pt x="2011" y="173"/>
                    </a:lnTo>
                    <a:lnTo>
                      <a:pt x="1997" y="196"/>
                    </a:lnTo>
                    <a:lnTo>
                      <a:pt x="1978" y="214"/>
                    </a:lnTo>
                    <a:lnTo>
                      <a:pt x="1956" y="228"/>
                    </a:lnTo>
                    <a:lnTo>
                      <a:pt x="1931" y="237"/>
                    </a:lnTo>
                    <a:lnTo>
                      <a:pt x="1903" y="241"/>
                    </a:lnTo>
                    <a:lnTo>
                      <a:pt x="120" y="241"/>
                    </a:lnTo>
                    <a:lnTo>
                      <a:pt x="93" y="237"/>
                    </a:lnTo>
                    <a:lnTo>
                      <a:pt x="68" y="228"/>
                    </a:lnTo>
                    <a:lnTo>
                      <a:pt x="46" y="214"/>
                    </a:lnTo>
                    <a:lnTo>
                      <a:pt x="27" y="196"/>
                    </a:lnTo>
                    <a:lnTo>
                      <a:pt x="12" y="173"/>
                    </a:lnTo>
                    <a:lnTo>
                      <a:pt x="4" y="148"/>
                    </a:lnTo>
                    <a:lnTo>
                      <a:pt x="0" y="120"/>
                    </a:lnTo>
                    <a:lnTo>
                      <a:pt x="4" y="92"/>
                    </a:lnTo>
                    <a:lnTo>
                      <a:pt x="12" y="68"/>
                    </a:lnTo>
                    <a:lnTo>
                      <a:pt x="27" y="44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3" y="2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Freeform 37"/>
              <p:cNvSpPr>
                <a:spLocks/>
              </p:cNvSpPr>
              <p:nvPr/>
            </p:nvSpPr>
            <p:spPr bwMode="auto">
              <a:xfrm>
                <a:off x="4451350" y="5711825"/>
                <a:ext cx="1009650" cy="382588"/>
              </a:xfrm>
              <a:custGeom>
                <a:avLst/>
                <a:gdLst>
                  <a:gd name="T0" fmla="*/ 120 w 636"/>
                  <a:gd name="T1" fmla="*/ 0 h 241"/>
                  <a:gd name="T2" fmla="*/ 517 w 636"/>
                  <a:gd name="T3" fmla="*/ 0 h 241"/>
                  <a:gd name="T4" fmla="*/ 544 w 636"/>
                  <a:gd name="T5" fmla="*/ 4 h 241"/>
                  <a:gd name="T6" fmla="*/ 569 w 636"/>
                  <a:gd name="T7" fmla="*/ 13 h 241"/>
                  <a:gd name="T8" fmla="*/ 592 w 636"/>
                  <a:gd name="T9" fmla="*/ 27 h 241"/>
                  <a:gd name="T10" fmla="*/ 611 w 636"/>
                  <a:gd name="T11" fmla="*/ 46 h 241"/>
                  <a:gd name="T12" fmla="*/ 624 w 636"/>
                  <a:gd name="T13" fmla="*/ 68 h 241"/>
                  <a:gd name="T14" fmla="*/ 634 w 636"/>
                  <a:gd name="T15" fmla="*/ 94 h 241"/>
                  <a:gd name="T16" fmla="*/ 636 w 636"/>
                  <a:gd name="T17" fmla="*/ 121 h 241"/>
                  <a:gd name="T18" fmla="*/ 634 w 636"/>
                  <a:gd name="T19" fmla="*/ 148 h 241"/>
                  <a:gd name="T20" fmla="*/ 624 w 636"/>
                  <a:gd name="T21" fmla="*/ 174 h 241"/>
                  <a:gd name="T22" fmla="*/ 611 w 636"/>
                  <a:gd name="T23" fmla="*/ 196 h 241"/>
                  <a:gd name="T24" fmla="*/ 592 w 636"/>
                  <a:gd name="T25" fmla="*/ 214 h 241"/>
                  <a:gd name="T26" fmla="*/ 569 w 636"/>
                  <a:gd name="T27" fmla="*/ 230 h 241"/>
                  <a:gd name="T28" fmla="*/ 544 w 636"/>
                  <a:gd name="T29" fmla="*/ 238 h 241"/>
                  <a:gd name="T30" fmla="*/ 517 w 636"/>
                  <a:gd name="T31" fmla="*/ 241 h 241"/>
                  <a:gd name="T32" fmla="*/ 120 w 636"/>
                  <a:gd name="T33" fmla="*/ 241 h 241"/>
                  <a:gd name="T34" fmla="*/ 93 w 636"/>
                  <a:gd name="T35" fmla="*/ 238 h 241"/>
                  <a:gd name="T36" fmla="*/ 68 w 636"/>
                  <a:gd name="T37" fmla="*/ 230 h 241"/>
                  <a:gd name="T38" fmla="*/ 46 w 636"/>
                  <a:gd name="T39" fmla="*/ 214 h 241"/>
                  <a:gd name="T40" fmla="*/ 27 w 636"/>
                  <a:gd name="T41" fmla="*/ 196 h 241"/>
                  <a:gd name="T42" fmla="*/ 12 w 636"/>
                  <a:gd name="T43" fmla="*/ 174 h 241"/>
                  <a:gd name="T44" fmla="*/ 4 w 636"/>
                  <a:gd name="T45" fmla="*/ 148 h 241"/>
                  <a:gd name="T46" fmla="*/ 0 w 636"/>
                  <a:gd name="T47" fmla="*/ 121 h 241"/>
                  <a:gd name="T48" fmla="*/ 4 w 636"/>
                  <a:gd name="T49" fmla="*/ 94 h 241"/>
                  <a:gd name="T50" fmla="*/ 12 w 636"/>
                  <a:gd name="T51" fmla="*/ 68 h 241"/>
                  <a:gd name="T52" fmla="*/ 27 w 636"/>
                  <a:gd name="T53" fmla="*/ 46 h 241"/>
                  <a:gd name="T54" fmla="*/ 46 w 636"/>
                  <a:gd name="T55" fmla="*/ 27 h 241"/>
                  <a:gd name="T56" fmla="*/ 68 w 636"/>
                  <a:gd name="T57" fmla="*/ 13 h 241"/>
                  <a:gd name="T58" fmla="*/ 93 w 636"/>
                  <a:gd name="T59" fmla="*/ 4 h 241"/>
                  <a:gd name="T60" fmla="*/ 120 w 636"/>
                  <a:gd name="T61" fmla="*/ 0 h 2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36" h="241">
                    <a:moveTo>
                      <a:pt x="120" y="0"/>
                    </a:moveTo>
                    <a:lnTo>
                      <a:pt x="517" y="0"/>
                    </a:lnTo>
                    <a:lnTo>
                      <a:pt x="544" y="4"/>
                    </a:lnTo>
                    <a:lnTo>
                      <a:pt x="569" y="13"/>
                    </a:lnTo>
                    <a:lnTo>
                      <a:pt x="592" y="27"/>
                    </a:lnTo>
                    <a:lnTo>
                      <a:pt x="611" y="46"/>
                    </a:lnTo>
                    <a:lnTo>
                      <a:pt x="624" y="68"/>
                    </a:lnTo>
                    <a:lnTo>
                      <a:pt x="634" y="94"/>
                    </a:lnTo>
                    <a:lnTo>
                      <a:pt x="636" y="121"/>
                    </a:lnTo>
                    <a:lnTo>
                      <a:pt x="634" y="148"/>
                    </a:lnTo>
                    <a:lnTo>
                      <a:pt x="624" y="174"/>
                    </a:lnTo>
                    <a:lnTo>
                      <a:pt x="611" y="196"/>
                    </a:lnTo>
                    <a:lnTo>
                      <a:pt x="592" y="214"/>
                    </a:lnTo>
                    <a:lnTo>
                      <a:pt x="569" y="230"/>
                    </a:lnTo>
                    <a:lnTo>
                      <a:pt x="544" y="238"/>
                    </a:lnTo>
                    <a:lnTo>
                      <a:pt x="517" y="241"/>
                    </a:lnTo>
                    <a:lnTo>
                      <a:pt x="120" y="241"/>
                    </a:lnTo>
                    <a:lnTo>
                      <a:pt x="93" y="238"/>
                    </a:lnTo>
                    <a:lnTo>
                      <a:pt x="68" y="230"/>
                    </a:lnTo>
                    <a:lnTo>
                      <a:pt x="46" y="214"/>
                    </a:lnTo>
                    <a:lnTo>
                      <a:pt x="27" y="196"/>
                    </a:lnTo>
                    <a:lnTo>
                      <a:pt x="12" y="174"/>
                    </a:lnTo>
                    <a:lnTo>
                      <a:pt x="4" y="148"/>
                    </a:lnTo>
                    <a:lnTo>
                      <a:pt x="0" y="121"/>
                    </a:lnTo>
                    <a:lnTo>
                      <a:pt x="4" y="94"/>
                    </a:lnTo>
                    <a:lnTo>
                      <a:pt x="12" y="68"/>
                    </a:lnTo>
                    <a:lnTo>
                      <a:pt x="27" y="46"/>
                    </a:lnTo>
                    <a:lnTo>
                      <a:pt x="46" y="27"/>
                    </a:lnTo>
                    <a:lnTo>
                      <a:pt x="68" y="13"/>
                    </a:lnTo>
                    <a:lnTo>
                      <a:pt x="93" y="4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Freeform 38"/>
              <p:cNvSpPr>
                <a:spLocks/>
              </p:cNvSpPr>
              <p:nvPr/>
            </p:nvSpPr>
            <p:spPr bwMode="auto">
              <a:xfrm>
                <a:off x="4451350" y="6973888"/>
                <a:ext cx="2270125" cy="381000"/>
              </a:xfrm>
              <a:custGeom>
                <a:avLst/>
                <a:gdLst>
                  <a:gd name="T0" fmla="*/ 120 w 1430"/>
                  <a:gd name="T1" fmla="*/ 0 h 240"/>
                  <a:gd name="T2" fmla="*/ 1309 w 1430"/>
                  <a:gd name="T3" fmla="*/ 0 h 240"/>
                  <a:gd name="T4" fmla="*/ 1337 w 1430"/>
                  <a:gd name="T5" fmla="*/ 3 h 240"/>
                  <a:gd name="T6" fmla="*/ 1362 w 1430"/>
                  <a:gd name="T7" fmla="*/ 12 h 240"/>
                  <a:gd name="T8" fmla="*/ 1384 w 1430"/>
                  <a:gd name="T9" fmla="*/ 26 h 240"/>
                  <a:gd name="T10" fmla="*/ 1403 w 1430"/>
                  <a:gd name="T11" fmla="*/ 45 h 240"/>
                  <a:gd name="T12" fmla="*/ 1417 w 1430"/>
                  <a:gd name="T13" fmla="*/ 67 h 240"/>
                  <a:gd name="T14" fmla="*/ 1426 w 1430"/>
                  <a:gd name="T15" fmla="*/ 93 h 240"/>
                  <a:gd name="T16" fmla="*/ 1430 w 1430"/>
                  <a:gd name="T17" fmla="*/ 121 h 240"/>
                  <a:gd name="T18" fmla="*/ 1426 w 1430"/>
                  <a:gd name="T19" fmla="*/ 147 h 240"/>
                  <a:gd name="T20" fmla="*/ 1417 w 1430"/>
                  <a:gd name="T21" fmla="*/ 173 h 240"/>
                  <a:gd name="T22" fmla="*/ 1403 w 1430"/>
                  <a:gd name="T23" fmla="*/ 195 h 240"/>
                  <a:gd name="T24" fmla="*/ 1384 w 1430"/>
                  <a:gd name="T25" fmla="*/ 214 h 240"/>
                  <a:gd name="T26" fmla="*/ 1362 w 1430"/>
                  <a:gd name="T27" fmla="*/ 229 h 240"/>
                  <a:gd name="T28" fmla="*/ 1337 w 1430"/>
                  <a:gd name="T29" fmla="*/ 237 h 240"/>
                  <a:gd name="T30" fmla="*/ 1309 w 1430"/>
                  <a:gd name="T31" fmla="*/ 240 h 240"/>
                  <a:gd name="T32" fmla="*/ 120 w 1430"/>
                  <a:gd name="T33" fmla="*/ 240 h 240"/>
                  <a:gd name="T34" fmla="*/ 93 w 1430"/>
                  <a:gd name="T35" fmla="*/ 237 h 240"/>
                  <a:gd name="T36" fmla="*/ 68 w 1430"/>
                  <a:gd name="T37" fmla="*/ 229 h 240"/>
                  <a:gd name="T38" fmla="*/ 46 w 1430"/>
                  <a:gd name="T39" fmla="*/ 214 h 240"/>
                  <a:gd name="T40" fmla="*/ 27 w 1430"/>
                  <a:gd name="T41" fmla="*/ 195 h 240"/>
                  <a:gd name="T42" fmla="*/ 12 w 1430"/>
                  <a:gd name="T43" fmla="*/ 173 h 240"/>
                  <a:gd name="T44" fmla="*/ 4 w 1430"/>
                  <a:gd name="T45" fmla="*/ 147 h 240"/>
                  <a:gd name="T46" fmla="*/ 0 w 1430"/>
                  <a:gd name="T47" fmla="*/ 121 h 240"/>
                  <a:gd name="T48" fmla="*/ 4 w 1430"/>
                  <a:gd name="T49" fmla="*/ 93 h 240"/>
                  <a:gd name="T50" fmla="*/ 12 w 1430"/>
                  <a:gd name="T51" fmla="*/ 67 h 240"/>
                  <a:gd name="T52" fmla="*/ 27 w 1430"/>
                  <a:gd name="T53" fmla="*/ 45 h 240"/>
                  <a:gd name="T54" fmla="*/ 46 w 1430"/>
                  <a:gd name="T55" fmla="*/ 26 h 240"/>
                  <a:gd name="T56" fmla="*/ 68 w 1430"/>
                  <a:gd name="T57" fmla="*/ 12 h 240"/>
                  <a:gd name="T58" fmla="*/ 93 w 1430"/>
                  <a:gd name="T59" fmla="*/ 3 h 240"/>
                  <a:gd name="T60" fmla="*/ 120 w 1430"/>
                  <a:gd name="T61" fmla="*/ 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430" h="240">
                    <a:moveTo>
                      <a:pt x="120" y="0"/>
                    </a:moveTo>
                    <a:lnTo>
                      <a:pt x="1309" y="0"/>
                    </a:lnTo>
                    <a:lnTo>
                      <a:pt x="1337" y="3"/>
                    </a:lnTo>
                    <a:lnTo>
                      <a:pt x="1362" y="12"/>
                    </a:lnTo>
                    <a:lnTo>
                      <a:pt x="1384" y="26"/>
                    </a:lnTo>
                    <a:lnTo>
                      <a:pt x="1403" y="45"/>
                    </a:lnTo>
                    <a:lnTo>
                      <a:pt x="1417" y="67"/>
                    </a:lnTo>
                    <a:lnTo>
                      <a:pt x="1426" y="93"/>
                    </a:lnTo>
                    <a:lnTo>
                      <a:pt x="1430" y="121"/>
                    </a:lnTo>
                    <a:lnTo>
                      <a:pt x="1426" y="147"/>
                    </a:lnTo>
                    <a:lnTo>
                      <a:pt x="1417" y="173"/>
                    </a:lnTo>
                    <a:lnTo>
                      <a:pt x="1403" y="195"/>
                    </a:lnTo>
                    <a:lnTo>
                      <a:pt x="1384" y="214"/>
                    </a:lnTo>
                    <a:lnTo>
                      <a:pt x="1362" y="229"/>
                    </a:lnTo>
                    <a:lnTo>
                      <a:pt x="1337" y="237"/>
                    </a:lnTo>
                    <a:lnTo>
                      <a:pt x="1309" y="240"/>
                    </a:lnTo>
                    <a:lnTo>
                      <a:pt x="120" y="240"/>
                    </a:lnTo>
                    <a:lnTo>
                      <a:pt x="93" y="237"/>
                    </a:lnTo>
                    <a:lnTo>
                      <a:pt x="68" y="229"/>
                    </a:lnTo>
                    <a:lnTo>
                      <a:pt x="46" y="214"/>
                    </a:lnTo>
                    <a:lnTo>
                      <a:pt x="27" y="195"/>
                    </a:lnTo>
                    <a:lnTo>
                      <a:pt x="12" y="173"/>
                    </a:lnTo>
                    <a:lnTo>
                      <a:pt x="4" y="147"/>
                    </a:lnTo>
                    <a:lnTo>
                      <a:pt x="0" y="121"/>
                    </a:lnTo>
                    <a:lnTo>
                      <a:pt x="4" y="93"/>
                    </a:lnTo>
                    <a:lnTo>
                      <a:pt x="12" y="67"/>
                    </a:lnTo>
                    <a:lnTo>
                      <a:pt x="27" y="45"/>
                    </a:lnTo>
                    <a:lnTo>
                      <a:pt x="46" y="26"/>
                    </a:lnTo>
                    <a:lnTo>
                      <a:pt x="68" y="12"/>
                    </a:lnTo>
                    <a:lnTo>
                      <a:pt x="93" y="3"/>
                    </a:lnTo>
                    <a:lnTo>
                      <a:pt x="12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grpSp>
        <p:nvGrpSpPr>
          <p:cNvPr id="6" name="Group 5"/>
          <p:cNvGrpSpPr/>
          <p:nvPr/>
        </p:nvGrpSpPr>
        <p:grpSpPr>
          <a:xfrm>
            <a:off x="4722963" y="3253282"/>
            <a:ext cx="1090878" cy="1090878"/>
            <a:chOff x="4722963" y="3253282"/>
            <a:chExt cx="1090878" cy="1090878"/>
          </a:xfrm>
        </p:grpSpPr>
        <p:sp>
          <p:nvSpPr>
            <p:cNvPr id="18" name="Oval 17"/>
            <p:cNvSpPr/>
            <p:nvPr/>
          </p:nvSpPr>
          <p:spPr>
            <a:xfrm>
              <a:off x="4722963" y="3253282"/>
              <a:ext cx="1090878" cy="109087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139700" dir="5400000" sx="109000" sy="109000" algn="ctr" rotWithShape="0">
                <a:srgbClr val="000000">
                  <a:alpha val="25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9" name="Freeform 43"/>
            <p:cNvSpPr>
              <a:spLocks noEditPoints="1"/>
            </p:cNvSpPr>
            <p:nvPr/>
          </p:nvSpPr>
          <p:spPr bwMode="auto">
            <a:xfrm>
              <a:off x="5068571" y="3597965"/>
              <a:ext cx="399662" cy="401512"/>
            </a:xfrm>
            <a:custGeom>
              <a:avLst/>
              <a:gdLst>
                <a:gd name="T0" fmla="*/ 2070 w 3457"/>
                <a:gd name="T1" fmla="*/ 2823 h 3473"/>
                <a:gd name="T2" fmla="*/ 2022 w 3457"/>
                <a:gd name="T3" fmla="*/ 2884 h 3473"/>
                <a:gd name="T4" fmla="*/ 2309 w 3457"/>
                <a:gd name="T5" fmla="*/ 3172 h 3473"/>
                <a:gd name="T6" fmla="*/ 2368 w 3457"/>
                <a:gd name="T7" fmla="*/ 3132 h 3473"/>
                <a:gd name="T8" fmla="*/ 3089 w 3457"/>
                <a:gd name="T9" fmla="*/ 2415 h 3473"/>
                <a:gd name="T10" fmla="*/ 1512 w 3457"/>
                <a:gd name="T11" fmla="*/ 1954 h 3473"/>
                <a:gd name="T12" fmla="*/ 648 w 3457"/>
                <a:gd name="T13" fmla="*/ 1954 h 3473"/>
                <a:gd name="T14" fmla="*/ 3154 w 3457"/>
                <a:gd name="T15" fmla="*/ 1747 h 3473"/>
                <a:gd name="T16" fmla="*/ 3241 w 3457"/>
                <a:gd name="T17" fmla="*/ 1800 h 3473"/>
                <a:gd name="T18" fmla="*/ 3434 w 3457"/>
                <a:gd name="T19" fmla="*/ 2010 h 3473"/>
                <a:gd name="T20" fmla="*/ 3457 w 3457"/>
                <a:gd name="T21" fmla="*/ 2107 h 3473"/>
                <a:gd name="T22" fmla="*/ 3434 w 3457"/>
                <a:gd name="T23" fmla="*/ 2204 h 3473"/>
                <a:gd name="T24" fmla="*/ 2466 w 3457"/>
                <a:gd name="T25" fmla="*/ 3193 h 3473"/>
                <a:gd name="T26" fmla="*/ 2426 w 3457"/>
                <a:gd name="T27" fmla="*/ 3224 h 3473"/>
                <a:gd name="T28" fmla="*/ 2365 w 3457"/>
                <a:gd name="T29" fmla="*/ 3265 h 3473"/>
                <a:gd name="T30" fmla="*/ 2298 w 3457"/>
                <a:gd name="T31" fmla="*/ 3308 h 3473"/>
                <a:gd name="T32" fmla="*/ 2240 w 3457"/>
                <a:gd name="T33" fmla="*/ 3343 h 3473"/>
                <a:gd name="T34" fmla="*/ 2208 w 3457"/>
                <a:gd name="T35" fmla="*/ 3363 h 3473"/>
                <a:gd name="T36" fmla="*/ 1836 w 3457"/>
                <a:gd name="T37" fmla="*/ 2994 h 3473"/>
                <a:gd name="T38" fmla="*/ 1854 w 3457"/>
                <a:gd name="T39" fmla="*/ 2941 h 3473"/>
                <a:gd name="T40" fmla="*/ 1898 w 3457"/>
                <a:gd name="T41" fmla="*/ 2870 h 3473"/>
                <a:gd name="T42" fmla="*/ 1950 w 3457"/>
                <a:gd name="T43" fmla="*/ 2799 h 3473"/>
                <a:gd name="T44" fmla="*/ 1997 w 3457"/>
                <a:gd name="T45" fmla="*/ 2744 h 3473"/>
                <a:gd name="T46" fmla="*/ 2962 w 3457"/>
                <a:gd name="T47" fmla="*/ 1778 h 3473"/>
                <a:gd name="T48" fmla="*/ 3055 w 3457"/>
                <a:gd name="T49" fmla="*/ 1739 h 3473"/>
                <a:gd name="T50" fmla="*/ 2377 w 3457"/>
                <a:gd name="T51" fmla="*/ 1520 h 3473"/>
                <a:gd name="T52" fmla="*/ 648 w 3457"/>
                <a:gd name="T53" fmla="*/ 1520 h 3473"/>
                <a:gd name="T54" fmla="*/ 2377 w 3457"/>
                <a:gd name="T55" fmla="*/ 1302 h 3473"/>
                <a:gd name="T56" fmla="*/ 648 w 3457"/>
                <a:gd name="T57" fmla="*/ 651 h 3473"/>
                <a:gd name="T58" fmla="*/ 648 w 3457"/>
                <a:gd name="T59" fmla="*/ 868 h 3473"/>
                <a:gd name="T60" fmla="*/ 2593 w 3457"/>
                <a:gd name="T61" fmla="*/ 0 h 3473"/>
                <a:gd name="T62" fmla="*/ 2749 w 3457"/>
                <a:gd name="T63" fmla="*/ 29 h 3473"/>
                <a:gd name="T64" fmla="*/ 2880 w 3457"/>
                <a:gd name="T65" fmla="*/ 110 h 3473"/>
                <a:gd name="T66" fmla="*/ 2974 w 3457"/>
                <a:gd name="T67" fmla="*/ 230 h 3473"/>
                <a:gd name="T68" fmla="*/ 3022 w 3457"/>
                <a:gd name="T69" fmla="*/ 380 h 3473"/>
                <a:gd name="T70" fmla="*/ 2809 w 3457"/>
                <a:gd name="T71" fmla="*/ 1710 h 3473"/>
                <a:gd name="T72" fmla="*/ 2797 w 3457"/>
                <a:gd name="T73" fmla="*/ 366 h 3473"/>
                <a:gd name="T74" fmla="*/ 2745 w 3457"/>
                <a:gd name="T75" fmla="*/ 281 h 3473"/>
                <a:gd name="T76" fmla="*/ 2661 w 3457"/>
                <a:gd name="T77" fmla="*/ 228 h 3473"/>
                <a:gd name="T78" fmla="*/ 432 w 3457"/>
                <a:gd name="T79" fmla="*/ 217 h 3473"/>
                <a:gd name="T80" fmla="*/ 333 w 3457"/>
                <a:gd name="T81" fmla="*/ 242 h 3473"/>
                <a:gd name="T82" fmla="*/ 257 w 3457"/>
                <a:gd name="T83" fmla="*/ 306 h 3473"/>
                <a:gd name="T84" fmla="*/ 219 w 3457"/>
                <a:gd name="T85" fmla="*/ 399 h 3473"/>
                <a:gd name="T86" fmla="*/ 219 w 3457"/>
                <a:gd name="T87" fmla="*/ 3074 h 3473"/>
                <a:gd name="T88" fmla="*/ 257 w 3457"/>
                <a:gd name="T89" fmla="*/ 3167 h 3473"/>
                <a:gd name="T90" fmla="*/ 333 w 3457"/>
                <a:gd name="T91" fmla="*/ 3232 h 3473"/>
                <a:gd name="T92" fmla="*/ 432 w 3457"/>
                <a:gd name="T93" fmla="*/ 3256 h 3473"/>
                <a:gd name="T94" fmla="*/ 432 w 3457"/>
                <a:gd name="T95" fmla="*/ 3473 h 3473"/>
                <a:gd name="T96" fmla="*/ 276 w 3457"/>
                <a:gd name="T97" fmla="*/ 3444 h 3473"/>
                <a:gd name="T98" fmla="*/ 145 w 3457"/>
                <a:gd name="T99" fmla="*/ 3364 h 3473"/>
                <a:gd name="T100" fmla="*/ 50 w 3457"/>
                <a:gd name="T101" fmla="*/ 3243 h 3473"/>
                <a:gd name="T102" fmla="*/ 3 w 3457"/>
                <a:gd name="T103" fmla="*/ 3093 h 3473"/>
                <a:gd name="T104" fmla="*/ 3 w 3457"/>
                <a:gd name="T105" fmla="*/ 380 h 3473"/>
                <a:gd name="T106" fmla="*/ 50 w 3457"/>
                <a:gd name="T107" fmla="*/ 230 h 3473"/>
                <a:gd name="T108" fmla="*/ 145 w 3457"/>
                <a:gd name="T109" fmla="*/ 110 h 3473"/>
                <a:gd name="T110" fmla="*/ 276 w 3457"/>
                <a:gd name="T111" fmla="*/ 29 h 3473"/>
                <a:gd name="T112" fmla="*/ 432 w 3457"/>
                <a:gd name="T113" fmla="*/ 0 h 3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457" h="3473">
                  <a:moveTo>
                    <a:pt x="2782" y="2107"/>
                  </a:moveTo>
                  <a:lnTo>
                    <a:pt x="2084" y="2809"/>
                  </a:lnTo>
                  <a:lnTo>
                    <a:pt x="2070" y="2823"/>
                  </a:lnTo>
                  <a:lnTo>
                    <a:pt x="2056" y="2841"/>
                  </a:lnTo>
                  <a:lnTo>
                    <a:pt x="2039" y="2861"/>
                  </a:lnTo>
                  <a:lnTo>
                    <a:pt x="2022" y="2884"/>
                  </a:lnTo>
                  <a:lnTo>
                    <a:pt x="2003" y="2907"/>
                  </a:lnTo>
                  <a:lnTo>
                    <a:pt x="2283" y="3189"/>
                  </a:lnTo>
                  <a:lnTo>
                    <a:pt x="2309" y="3172"/>
                  </a:lnTo>
                  <a:lnTo>
                    <a:pt x="2331" y="3158"/>
                  </a:lnTo>
                  <a:lnTo>
                    <a:pt x="2351" y="3145"/>
                  </a:lnTo>
                  <a:lnTo>
                    <a:pt x="2368" y="3132"/>
                  </a:lnTo>
                  <a:lnTo>
                    <a:pt x="2381" y="3122"/>
                  </a:lnTo>
                  <a:lnTo>
                    <a:pt x="2390" y="3116"/>
                  </a:lnTo>
                  <a:lnTo>
                    <a:pt x="3089" y="2415"/>
                  </a:lnTo>
                  <a:lnTo>
                    <a:pt x="2782" y="2107"/>
                  </a:lnTo>
                  <a:close/>
                  <a:moveTo>
                    <a:pt x="648" y="1954"/>
                  </a:moveTo>
                  <a:lnTo>
                    <a:pt x="1512" y="1954"/>
                  </a:lnTo>
                  <a:lnTo>
                    <a:pt x="1512" y="2171"/>
                  </a:lnTo>
                  <a:lnTo>
                    <a:pt x="648" y="2171"/>
                  </a:lnTo>
                  <a:lnTo>
                    <a:pt x="648" y="1954"/>
                  </a:lnTo>
                  <a:close/>
                  <a:moveTo>
                    <a:pt x="3089" y="1737"/>
                  </a:moveTo>
                  <a:lnTo>
                    <a:pt x="3122" y="1739"/>
                  </a:lnTo>
                  <a:lnTo>
                    <a:pt x="3154" y="1747"/>
                  </a:lnTo>
                  <a:lnTo>
                    <a:pt x="3184" y="1760"/>
                  </a:lnTo>
                  <a:lnTo>
                    <a:pt x="3214" y="1778"/>
                  </a:lnTo>
                  <a:lnTo>
                    <a:pt x="3241" y="1800"/>
                  </a:lnTo>
                  <a:lnTo>
                    <a:pt x="3394" y="1954"/>
                  </a:lnTo>
                  <a:lnTo>
                    <a:pt x="3416" y="1981"/>
                  </a:lnTo>
                  <a:lnTo>
                    <a:pt x="3434" y="2010"/>
                  </a:lnTo>
                  <a:lnTo>
                    <a:pt x="3447" y="2042"/>
                  </a:lnTo>
                  <a:lnTo>
                    <a:pt x="3455" y="2074"/>
                  </a:lnTo>
                  <a:lnTo>
                    <a:pt x="3457" y="2107"/>
                  </a:lnTo>
                  <a:lnTo>
                    <a:pt x="3455" y="2140"/>
                  </a:lnTo>
                  <a:lnTo>
                    <a:pt x="3447" y="2173"/>
                  </a:lnTo>
                  <a:lnTo>
                    <a:pt x="3434" y="2204"/>
                  </a:lnTo>
                  <a:lnTo>
                    <a:pt x="3416" y="2234"/>
                  </a:lnTo>
                  <a:lnTo>
                    <a:pt x="3394" y="2261"/>
                  </a:lnTo>
                  <a:lnTo>
                    <a:pt x="2466" y="3193"/>
                  </a:lnTo>
                  <a:lnTo>
                    <a:pt x="2457" y="3201"/>
                  </a:lnTo>
                  <a:lnTo>
                    <a:pt x="2443" y="3212"/>
                  </a:lnTo>
                  <a:lnTo>
                    <a:pt x="2426" y="3224"/>
                  </a:lnTo>
                  <a:lnTo>
                    <a:pt x="2408" y="3238"/>
                  </a:lnTo>
                  <a:lnTo>
                    <a:pt x="2386" y="3252"/>
                  </a:lnTo>
                  <a:lnTo>
                    <a:pt x="2365" y="3265"/>
                  </a:lnTo>
                  <a:lnTo>
                    <a:pt x="2343" y="3280"/>
                  </a:lnTo>
                  <a:lnTo>
                    <a:pt x="2319" y="3294"/>
                  </a:lnTo>
                  <a:lnTo>
                    <a:pt x="2298" y="3308"/>
                  </a:lnTo>
                  <a:lnTo>
                    <a:pt x="2277" y="3321"/>
                  </a:lnTo>
                  <a:lnTo>
                    <a:pt x="2258" y="3333"/>
                  </a:lnTo>
                  <a:lnTo>
                    <a:pt x="2240" y="3343"/>
                  </a:lnTo>
                  <a:lnTo>
                    <a:pt x="2226" y="3352"/>
                  </a:lnTo>
                  <a:lnTo>
                    <a:pt x="2215" y="3358"/>
                  </a:lnTo>
                  <a:lnTo>
                    <a:pt x="2208" y="3363"/>
                  </a:lnTo>
                  <a:lnTo>
                    <a:pt x="2206" y="3365"/>
                  </a:lnTo>
                  <a:lnTo>
                    <a:pt x="1728" y="3473"/>
                  </a:lnTo>
                  <a:lnTo>
                    <a:pt x="1836" y="2994"/>
                  </a:lnTo>
                  <a:lnTo>
                    <a:pt x="1839" y="2979"/>
                  </a:lnTo>
                  <a:lnTo>
                    <a:pt x="1845" y="2962"/>
                  </a:lnTo>
                  <a:lnTo>
                    <a:pt x="1854" y="2941"/>
                  </a:lnTo>
                  <a:lnTo>
                    <a:pt x="1867" y="2918"/>
                  </a:lnTo>
                  <a:lnTo>
                    <a:pt x="1881" y="2895"/>
                  </a:lnTo>
                  <a:lnTo>
                    <a:pt x="1898" y="2870"/>
                  </a:lnTo>
                  <a:lnTo>
                    <a:pt x="1915" y="2845"/>
                  </a:lnTo>
                  <a:lnTo>
                    <a:pt x="1933" y="2822"/>
                  </a:lnTo>
                  <a:lnTo>
                    <a:pt x="1950" y="2799"/>
                  </a:lnTo>
                  <a:lnTo>
                    <a:pt x="1967" y="2778"/>
                  </a:lnTo>
                  <a:lnTo>
                    <a:pt x="1983" y="2760"/>
                  </a:lnTo>
                  <a:lnTo>
                    <a:pt x="1997" y="2744"/>
                  </a:lnTo>
                  <a:lnTo>
                    <a:pt x="2008" y="2732"/>
                  </a:lnTo>
                  <a:lnTo>
                    <a:pt x="2935" y="1800"/>
                  </a:lnTo>
                  <a:lnTo>
                    <a:pt x="2962" y="1778"/>
                  </a:lnTo>
                  <a:lnTo>
                    <a:pt x="2992" y="1760"/>
                  </a:lnTo>
                  <a:lnTo>
                    <a:pt x="3023" y="1747"/>
                  </a:lnTo>
                  <a:lnTo>
                    <a:pt x="3055" y="1739"/>
                  </a:lnTo>
                  <a:lnTo>
                    <a:pt x="3089" y="1737"/>
                  </a:lnTo>
                  <a:close/>
                  <a:moveTo>
                    <a:pt x="648" y="1520"/>
                  </a:moveTo>
                  <a:lnTo>
                    <a:pt x="2377" y="1520"/>
                  </a:lnTo>
                  <a:lnTo>
                    <a:pt x="2377" y="1737"/>
                  </a:lnTo>
                  <a:lnTo>
                    <a:pt x="648" y="1737"/>
                  </a:lnTo>
                  <a:lnTo>
                    <a:pt x="648" y="1520"/>
                  </a:lnTo>
                  <a:close/>
                  <a:moveTo>
                    <a:pt x="648" y="1085"/>
                  </a:moveTo>
                  <a:lnTo>
                    <a:pt x="2377" y="1085"/>
                  </a:lnTo>
                  <a:lnTo>
                    <a:pt x="2377" y="1302"/>
                  </a:lnTo>
                  <a:lnTo>
                    <a:pt x="648" y="1302"/>
                  </a:lnTo>
                  <a:lnTo>
                    <a:pt x="648" y="1085"/>
                  </a:lnTo>
                  <a:close/>
                  <a:moveTo>
                    <a:pt x="648" y="651"/>
                  </a:moveTo>
                  <a:lnTo>
                    <a:pt x="2377" y="651"/>
                  </a:lnTo>
                  <a:lnTo>
                    <a:pt x="2377" y="868"/>
                  </a:lnTo>
                  <a:lnTo>
                    <a:pt x="648" y="868"/>
                  </a:lnTo>
                  <a:lnTo>
                    <a:pt x="648" y="651"/>
                  </a:lnTo>
                  <a:close/>
                  <a:moveTo>
                    <a:pt x="432" y="0"/>
                  </a:moveTo>
                  <a:lnTo>
                    <a:pt x="2593" y="0"/>
                  </a:lnTo>
                  <a:lnTo>
                    <a:pt x="2647" y="4"/>
                  </a:lnTo>
                  <a:lnTo>
                    <a:pt x="2699" y="13"/>
                  </a:lnTo>
                  <a:lnTo>
                    <a:pt x="2749" y="29"/>
                  </a:lnTo>
                  <a:lnTo>
                    <a:pt x="2796" y="52"/>
                  </a:lnTo>
                  <a:lnTo>
                    <a:pt x="2840" y="78"/>
                  </a:lnTo>
                  <a:lnTo>
                    <a:pt x="2880" y="110"/>
                  </a:lnTo>
                  <a:lnTo>
                    <a:pt x="2915" y="146"/>
                  </a:lnTo>
                  <a:lnTo>
                    <a:pt x="2947" y="186"/>
                  </a:lnTo>
                  <a:lnTo>
                    <a:pt x="2974" y="230"/>
                  </a:lnTo>
                  <a:lnTo>
                    <a:pt x="2996" y="277"/>
                  </a:lnTo>
                  <a:lnTo>
                    <a:pt x="3012" y="327"/>
                  </a:lnTo>
                  <a:lnTo>
                    <a:pt x="3022" y="380"/>
                  </a:lnTo>
                  <a:lnTo>
                    <a:pt x="3025" y="434"/>
                  </a:lnTo>
                  <a:lnTo>
                    <a:pt x="3025" y="1493"/>
                  </a:lnTo>
                  <a:lnTo>
                    <a:pt x="2809" y="1710"/>
                  </a:lnTo>
                  <a:lnTo>
                    <a:pt x="2809" y="434"/>
                  </a:lnTo>
                  <a:lnTo>
                    <a:pt x="2806" y="399"/>
                  </a:lnTo>
                  <a:lnTo>
                    <a:pt x="2797" y="366"/>
                  </a:lnTo>
                  <a:lnTo>
                    <a:pt x="2784" y="335"/>
                  </a:lnTo>
                  <a:lnTo>
                    <a:pt x="2767" y="306"/>
                  </a:lnTo>
                  <a:lnTo>
                    <a:pt x="2745" y="281"/>
                  </a:lnTo>
                  <a:lnTo>
                    <a:pt x="2721" y="259"/>
                  </a:lnTo>
                  <a:lnTo>
                    <a:pt x="2692" y="242"/>
                  </a:lnTo>
                  <a:lnTo>
                    <a:pt x="2661" y="228"/>
                  </a:lnTo>
                  <a:lnTo>
                    <a:pt x="2628" y="220"/>
                  </a:lnTo>
                  <a:lnTo>
                    <a:pt x="2593" y="217"/>
                  </a:lnTo>
                  <a:lnTo>
                    <a:pt x="432" y="217"/>
                  </a:lnTo>
                  <a:lnTo>
                    <a:pt x="397" y="220"/>
                  </a:lnTo>
                  <a:lnTo>
                    <a:pt x="364" y="228"/>
                  </a:lnTo>
                  <a:lnTo>
                    <a:pt x="333" y="242"/>
                  </a:lnTo>
                  <a:lnTo>
                    <a:pt x="304" y="259"/>
                  </a:lnTo>
                  <a:lnTo>
                    <a:pt x="279" y="281"/>
                  </a:lnTo>
                  <a:lnTo>
                    <a:pt x="257" y="306"/>
                  </a:lnTo>
                  <a:lnTo>
                    <a:pt x="240" y="335"/>
                  </a:lnTo>
                  <a:lnTo>
                    <a:pt x="227" y="366"/>
                  </a:lnTo>
                  <a:lnTo>
                    <a:pt x="219" y="399"/>
                  </a:lnTo>
                  <a:lnTo>
                    <a:pt x="216" y="434"/>
                  </a:lnTo>
                  <a:lnTo>
                    <a:pt x="216" y="3039"/>
                  </a:lnTo>
                  <a:lnTo>
                    <a:pt x="219" y="3074"/>
                  </a:lnTo>
                  <a:lnTo>
                    <a:pt x="227" y="3107"/>
                  </a:lnTo>
                  <a:lnTo>
                    <a:pt x="240" y="3138"/>
                  </a:lnTo>
                  <a:lnTo>
                    <a:pt x="257" y="3167"/>
                  </a:lnTo>
                  <a:lnTo>
                    <a:pt x="279" y="3193"/>
                  </a:lnTo>
                  <a:lnTo>
                    <a:pt x="304" y="3214"/>
                  </a:lnTo>
                  <a:lnTo>
                    <a:pt x="333" y="3232"/>
                  </a:lnTo>
                  <a:lnTo>
                    <a:pt x="364" y="3245"/>
                  </a:lnTo>
                  <a:lnTo>
                    <a:pt x="397" y="3254"/>
                  </a:lnTo>
                  <a:lnTo>
                    <a:pt x="432" y="3256"/>
                  </a:lnTo>
                  <a:lnTo>
                    <a:pt x="1620" y="3256"/>
                  </a:lnTo>
                  <a:lnTo>
                    <a:pt x="1620" y="3473"/>
                  </a:lnTo>
                  <a:lnTo>
                    <a:pt x="432" y="3473"/>
                  </a:lnTo>
                  <a:lnTo>
                    <a:pt x="378" y="3470"/>
                  </a:lnTo>
                  <a:lnTo>
                    <a:pt x="326" y="3460"/>
                  </a:lnTo>
                  <a:lnTo>
                    <a:pt x="276" y="3444"/>
                  </a:lnTo>
                  <a:lnTo>
                    <a:pt x="229" y="3423"/>
                  </a:lnTo>
                  <a:lnTo>
                    <a:pt x="185" y="3395"/>
                  </a:lnTo>
                  <a:lnTo>
                    <a:pt x="145" y="3364"/>
                  </a:lnTo>
                  <a:lnTo>
                    <a:pt x="109" y="3327"/>
                  </a:lnTo>
                  <a:lnTo>
                    <a:pt x="78" y="3287"/>
                  </a:lnTo>
                  <a:lnTo>
                    <a:pt x="50" y="3243"/>
                  </a:lnTo>
                  <a:lnTo>
                    <a:pt x="29" y="3196"/>
                  </a:lnTo>
                  <a:lnTo>
                    <a:pt x="13" y="3146"/>
                  </a:lnTo>
                  <a:lnTo>
                    <a:pt x="3" y="3093"/>
                  </a:lnTo>
                  <a:lnTo>
                    <a:pt x="0" y="3039"/>
                  </a:lnTo>
                  <a:lnTo>
                    <a:pt x="0" y="434"/>
                  </a:lnTo>
                  <a:lnTo>
                    <a:pt x="3" y="380"/>
                  </a:lnTo>
                  <a:lnTo>
                    <a:pt x="13" y="327"/>
                  </a:lnTo>
                  <a:lnTo>
                    <a:pt x="29" y="277"/>
                  </a:lnTo>
                  <a:lnTo>
                    <a:pt x="50" y="230"/>
                  </a:lnTo>
                  <a:lnTo>
                    <a:pt x="78" y="186"/>
                  </a:lnTo>
                  <a:lnTo>
                    <a:pt x="109" y="146"/>
                  </a:lnTo>
                  <a:lnTo>
                    <a:pt x="145" y="110"/>
                  </a:lnTo>
                  <a:lnTo>
                    <a:pt x="185" y="78"/>
                  </a:lnTo>
                  <a:lnTo>
                    <a:pt x="229" y="52"/>
                  </a:lnTo>
                  <a:lnTo>
                    <a:pt x="276" y="29"/>
                  </a:lnTo>
                  <a:lnTo>
                    <a:pt x="326" y="13"/>
                  </a:lnTo>
                  <a:lnTo>
                    <a:pt x="378" y="4"/>
                  </a:lnTo>
                  <a:lnTo>
                    <a:pt x="432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277846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ful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6788</TotalTime>
  <Words>315</Words>
  <Application>Microsoft Macintosh PowerPoint</Application>
  <PresentationFormat>Personalizar</PresentationFormat>
  <Paragraphs>96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7 Step Vertical Journey Diagram for PowerPoint</vt:lpstr>
      <vt:lpstr>Apresentação do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CAPM Efficient Frontier Curve for PowerPoint</dc:title>
  <dc:creator>Julian</dc:creator>
  <cp:lastModifiedBy>Microsoft Office User</cp:lastModifiedBy>
  <cp:revision>111</cp:revision>
  <dcterms:created xsi:type="dcterms:W3CDTF">2013-09-12T13:05:01Z</dcterms:created>
  <dcterms:modified xsi:type="dcterms:W3CDTF">2022-06-16T21:39:09Z</dcterms:modified>
</cp:coreProperties>
</file>