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88163" cy="100203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5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F4"/>
    <a:srgbClr val="2F5897"/>
    <a:srgbClr val="FFFF00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7" autoAdjust="0"/>
    <p:restoredTop sz="99277" autoAdjust="0"/>
  </p:normalViewPr>
  <p:slideViewPr>
    <p:cSldViewPr>
      <p:cViewPr>
        <p:scale>
          <a:sx n="30" d="100"/>
          <a:sy n="30" d="100"/>
        </p:scale>
        <p:origin x="102" y="24"/>
      </p:cViewPr>
      <p:guideLst>
        <p:guide orient="horz" pos="26535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Aparecida Silva" userId="d79e39eef6029391" providerId="LiveId" clId="{5370734F-7552-492C-AACE-050800F98CDC}"/>
    <pc:docChg chg="modSld">
      <pc:chgData name="Fernanda Aparecida Silva" userId="d79e39eef6029391" providerId="LiveId" clId="{5370734F-7552-492C-AACE-050800F98CDC}" dt="2024-04-09T18:56:24.489" v="1" actId="20577"/>
      <pc:docMkLst>
        <pc:docMk/>
      </pc:docMkLst>
      <pc:sldChg chg="modSp mod">
        <pc:chgData name="Fernanda Aparecida Silva" userId="d79e39eef6029391" providerId="LiveId" clId="{5370734F-7552-492C-AACE-050800F98CDC}" dt="2024-04-09T18:56:24.489" v="1" actId="20577"/>
        <pc:sldMkLst>
          <pc:docMk/>
          <pc:sldMk cId="0" sldId="256"/>
        </pc:sldMkLst>
        <pc:spChg chg="mod">
          <ac:chgData name="Fernanda Aparecida Silva" userId="d79e39eef6029391" providerId="LiveId" clId="{5370734F-7552-492C-AACE-050800F98CDC}" dt="2024-04-09T18:56:24.489" v="1" actId="20577"/>
          <ac:spMkLst>
            <pc:docMk/>
            <pc:sldMk cId="0" sldId="256"/>
            <ac:spMk id="516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84500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520238"/>
            <a:ext cx="2984500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/>
            </a:lvl1pPr>
          </a:lstStyle>
          <a:p>
            <a:pPr>
              <a:defRPr/>
            </a:pPr>
            <a:fld id="{8267F3B8-A7FE-4191-8FEB-4D600A0657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781050"/>
            <a:ext cx="28130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762500"/>
            <a:ext cx="504983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8175"/>
            <a:ext cx="29845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defTabSz="9794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528175"/>
            <a:ext cx="29845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/>
            </a:lvl1pPr>
          </a:lstStyle>
          <a:p>
            <a:pPr>
              <a:defRPr/>
            </a:pPr>
            <a:fld id="{60EBAABD-67C2-40EE-89F2-BAEEB904F1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9B2059-B185-41CE-B1AA-A471B1475700}" type="slidenum">
              <a:rPr lang="pt-BR" altLang="pt-BR" smtClean="0"/>
              <a:pPr/>
              <a:t>0</a:t>
            </a:fld>
            <a:endParaRPr lang="pt-BR" altLang="pt-B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19172238" y="24003000"/>
            <a:ext cx="13231812" cy="5730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 flipV="1">
            <a:off x="19172238" y="24550688"/>
            <a:ext cx="13231812" cy="12096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23"/>
          <p:cNvSpPr/>
          <p:nvPr/>
        </p:nvSpPr>
        <p:spPr>
          <a:xfrm flipV="1">
            <a:off x="19172238" y="25925463"/>
            <a:ext cx="13231812" cy="5715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24"/>
          <p:cNvSpPr/>
          <p:nvPr/>
        </p:nvSpPr>
        <p:spPr>
          <a:xfrm flipV="1">
            <a:off x="19172238" y="26235025"/>
            <a:ext cx="6967537" cy="1158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25"/>
          <p:cNvSpPr/>
          <p:nvPr/>
        </p:nvSpPr>
        <p:spPr>
          <a:xfrm flipV="1">
            <a:off x="19172238" y="26457275"/>
            <a:ext cx="6967537" cy="5715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etângulo de cantos arredondados 26"/>
          <p:cNvSpPr/>
          <p:nvPr/>
        </p:nvSpPr>
        <p:spPr bwMode="white">
          <a:xfrm>
            <a:off x="19172238" y="24963438"/>
            <a:ext cx="10855325" cy="17303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etângulo de cantos arredondados 40"/>
          <p:cNvSpPr/>
          <p:nvPr/>
        </p:nvSpPr>
        <p:spPr bwMode="white">
          <a:xfrm>
            <a:off x="26139775" y="25584150"/>
            <a:ext cx="5672138" cy="2301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tângulo 41"/>
          <p:cNvSpPr/>
          <p:nvPr/>
        </p:nvSpPr>
        <p:spPr>
          <a:xfrm>
            <a:off x="0" y="22993350"/>
            <a:ext cx="32404050" cy="15382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tângulo 42"/>
          <p:cNvSpPr/>
          <p:nvPr/>
        </p:nvSpPr>
        <p:spPr>
          <a:xfrm>
            <a:off x="0" y="23155275"/>
            <a:ext cx="32404050" cy="88741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tângulo 43"/>
          <p:cNvSpPr/>
          <p:nvPr/>
        </p:nvSpPr>
        <p:spPr>
          <a:xfrm flipV="1">
            <a:off x="22729825" y="22952075"/>
            <a:ext cx="9674225" cy="1565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tângulo 44"/>
          <p:cNvSpPr/>
          <p:nvPr/>
        </p:nvSpPr>
        <p:spPr>
          <a:xfrm>
            <a:off x="0" y="0"/>
            <a:ext cx="32404050" cy="233203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620203" y="15131891"/>
            <a:ext cx="29973746" cy="9261158"/>
          </a:xfrm>
        </p:spPr>
        <p:txBody>
          <a:bodyPr anchor="b"/>
          <a:lstStyle>
            <a:lvl1pPr>
              <a:defRPr sz="20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620202" y="24569609"/>
            <a:ext cx="17552194" cy="11041380"/>
          </a:xfrm>
        </p:spPr>
        <p:txBody>
          <a:bodyPr/>
          <a:lstStyle>
            <a:lvl1pPr marL="302438" indent="0" algn="l">
              <a:buNone/>
              <a:defRPr sz="11300">
                <a:solidFill>
                  <a:schemeClr val="tx2"/>
                </a:solidFill>
              </a:defRPr>
            </a:lvl1pPr>
            <a:lvl2pPr marL="2160270" indent="0" algn="ctr">
              <a:buNone/>
            </a:lvl2pPr>
            <a:lvl3pPr marL="4320540" indent="0" algn="ctr">
              <a:buNone/>
            </a:lvl3pPr>
            <a:lvl4pPr marL="6480810" indent="0" algn="ctr">
              <a:buNone/>
            </a:lvl4pPr>
            <a:lvl5pPr marL="8641080" indent="0" algn="ctr">
              <a:buNone/>
            </a:lvl5pPr>
            <a:lvl6pPr marL="10801350" indent="0" algn="ctr">
              <a:buNone/>
            </a:lvl6pPr>
            <a:lvl7pPr marL="12961620" indent="0" algn="ctr">
              <a:buNone/>
            </a:lvl7pPr>
            <a:lvl8pPr marL="15121890" indent="0" algn="ctr">
              <a:buNone/>
            </a:lvl8pPr>
            <a:lvl9pPr marL="1728216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23763288" y="26498550"/>
            <a:ext cx="3402012" cy="2881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9172238" y="26493788"/>
            <a:ext cx="4591050" cy="287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29484638" y="7938"/>
            <a:ext cx="2649537" cy="23034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9B9AC-6C81-4C29-877F-2098108AD0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100CF-60F1-4C1C-A967-36A6FD00A9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4033004" y="7200900"/>
            <a:ext cx="6750844" cy="3456432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2" y="7200900"/>
            <a:ext cx="22142768" cy="3456432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96EB-CC99-4FD4-90B7-8C0A27B063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0EF6-632B-4C3D-BA59-70D658DF8B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12481563"/>
            <a:ext cx="27543443" cy="8581073"/>
          </a:xfrm>
        </p:spPr>
        <p:txBody>
          <a:bodyPr anchor="b">
            <a:noAutofit/>
          </a:bodyPr>
          <a:lstStyle>
            <a:lvl1pPr algn="l">
              <a:buNone/>
              <a:defRPr sz="20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21212654"/>
            <a:ext cx="27543443" cy="9511186"/>
          </a:xfrm>
        </p:spPr>
        <p:txBody>
          <a:bodyPr/>
          <a:lstStyle>
            <a:lvl1pPr marL="216027" indent="0">
              <a:buNone/>
              <a:defRPr sz="9900" b="0">
                <a:solidFill>
                  <a:schemeClr val="tx2"/>
                </a:solidFill>
              </a:defRPr>
            </a:lvl1pPr>
            <a:lvl2pPr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DFED-493C-4AAC-8852-9DC1A638E3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14171374"/>
            <a:ext cx="14311789" cy="28513567"/>
          </a:xfrm>
        </p:spPr>
        <p:txBody>
          <a:bodyPr/>
          <a:lstStyle>
            <a:lvl1pPr>
              <a:defRPr sz="9500"/>
            </a:lvl1pPr>
            <a:lvl2pPr>
              <a:defRPr sz="90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14171374"/>
            <a:ext cx="14311789" cy="28513567"/>
          </a:xfrm>
        </p:spPr>
        <p:txBody>
          <a:bodyPr/>
          <a:lstStyle>
            <a:lvl1pPr>
              <a:defRPr sz="9500"/>
            </a:lvl1pPr>
            <a:lvl2pPr>
              <a:defRPr sz="9000"/>
            </a:lvl2pPr>
            <a:lvl3pPr>
              <a:defRPr sz="8500"/>
            </a:lvl3pPr>
            <a:lvl4pPr>
              <a:defRPr sz="8500"/>
            </a:lvl4pPr>
            <a:lvl5pPr>
              <a:defRPr sz="85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4878-B301-4111-BA72-9F1521F376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0169" y="7200900"/>
            <a:ext cx="29703713" cy="6740042"/>
          </a:xfrm>
        </p:spPr>
        <p:txBody>
          <a:bodyPr/>
          <a:lstStyle>
            <a:lvl1pPr>
              <a:defRPr sz="18900" b="0" i="0" cap="none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50169" y="14143311"/>
            <a:ext cx="14322590" cy="288036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16027" indent="0">
              <a:buNone/>
              <a:defRPr sz="9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9500" b="1"/>
            </a:lvl2pPr>
            <a:lvl3pPr>
              <a:buNone/>
              <a:defRPr sz="8500" b="1"/>
            </a:lvl3pPr>
            <a:lvl4pPr>
              <a:buNone/>
              <a:defRPr sz="7600" b="1"/>
            </a:lvl4pPr>
            <a:lvl5pPr>
              <a:buNone/>
              <a:defRPr sz="7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6730843" y="14143311"/>
            <a:ext cx="14323040" cy="288036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216027" indent="0">
              <a:buNone/>
              <a:defRPr sz="9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9500" b="1"/>
            </a:lvl2pPr>
            <a:lvl3pPr>
              <a:buNone/>
              <a:defRPr sz="8500" b="1"/>
            </a:lvl3pPr>
            <a:lvl4pPr>
              <a:buNone/>
              <a:defRPr sz="7600" b="1"/>
            </a:lvl4pPr>
            <a:lvl5pPr>
              <a:buNone/>
              <a:defRPr sz="7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1350169" y="17063670"/>
            <a:ext cx="14322590" cy="24483060"/>
          </a:xfrm>
        </p:spPr>
        <p:txBody>
          <a:bodyPr/>
          <a:lstStyle>
            <a:lvl1pPr>
              <a:defRPr sz="95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720492" y="17063670"/>
            <a:ext cx="14323040" cy="24483060"/>
          </a:xfrm>
        </p:spPr>
        <p:txBody>
          <a:bodyPr/>
          <a:lstStyle>
            <a:lvl1pPr>
              <a:defRPr sz="95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E459-9E9B-4A21-8B99-5BD00FEE33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7200900"/>
            <a:ext cx="29163645" cy="6740042"/>
          </a:xfrm>
        </p:spPr>
        <p:txBody>
          <a:bodyPr/>
          <a:lstStyle>
            <a:lvl1pPr>
              <a:defRPr sz="1890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23331488" y="3859213"/>
            <a:ext cx="3392487" cy="2881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F3CEC-2DB9-4828-B541-CBF4AC5268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CFBE-996F-4C8D-A0C8-E294E037B6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71451" y="6942411"/>
            <a:ext cx="11989499" cy="5530291"/>
          </a:xfrm>
        </p:spPr>
        <p:txBody>
          <a:bodyPr anchor="b"/>
          <a:lstStyle>
            <a:lvl1pPr algn="l">
              <a:buNone/>
              <a:defRPr sz="85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8971451" y="12667580"/>
            <a:ext cx="11989499" cy="29091636"/>
          </a:xfrm>
        </p:spPr>
        <p:txBody>
          <a:bodyPr/>
          <a:lstStyle>
            <a:lvl1pPr marL="43205" indent="0">
              <a:buNone/>
              <a:defRPr sz="6600"/>
            </a:lvl1pPr>
            <a:lvl2pPr>
              <a:buNone/>
              <a:defRPr sz="5700"/>
            </a:lvl2pPr>
            <a:lvl3pPr>
              <a:buNone/>
              <a:defRPr sz="47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540067" y="4890608"/>
            <a:ext cx="18081460" cy="3686860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337D6-3583-4B97-88D4-5214043D8B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79540" y="6987711"/>
            <a:ext cx="2079483" cy="29494313"/>
          </a:xfrm>
        </p:spPr>
        <p:txBody>
          <a:bodyPr vert="vert270" lIns="216027" tIns="0" rIns="216027" anchor="t"/>
          <a:lstStyle>
            <a:lvl1pPr algn="ctr">
              <a:buNone/>
              <a:defRPr sz="95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30509" y="7200900"/>
            <a:ext cx="16202025" cy="288036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51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575920" y="20628143"/>
            <a:ext cx="9181148" cy="15853881"/>
          </a:xfrm>
        </p:spPr>
        <p:txBody>
          <a:bodyPr lIns="0" tIns="0" rIns="216027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100"/>
            </a:lvl1pPr>
            <a:lvl2pPr>
              <a:buFontTx/>
              <a:buNone/>
              <a:defRPr sz="5700"/>
            </a:lvl2pPr>
            <a:lvl3pPr>
              <a:buFontTx/>
              <a:buNone/>
              <a:defRPr sz="47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4CB13-4CDE-4FC5-AC4F-4721398CD2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2311400"/>
            <a:ext cx="32404050" cy="5318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32404050" cy="195738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1941513"/>
            <a:ext cx="32404050" cy="57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19172238" y="2270125"/>
            <a:ext cx="13231812" cy="5730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19172238" y="2773363"/>
            <a:ext cx="13231812" cy="1133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19162713" y="3133725"/>
            <a:ext cx="10855325" cy="17303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26130250" y="3709988"/>
            <a:ext cx="5670550" cy="2301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32194500" y="-12700"/>
            <a:ext cx="204788" cy="391795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32051625" y="-12700"/>
            <a:ext cx="96838" cy="391795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31983363" y="-12700"/>
            <a:ext cx="33337" cy="391795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31807150" y="-12700"/>
            <a:ext cx="96838" cy="391795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31594425" y="3175"/>
            <a:ext cx="195263" cy="368617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31445200" y="3175"/>
            <a:ext cx="33338" cy="368617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2054" tIns="216027" rIns="432054" bIns="216027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1620838" y="7200900"/>
            <a:ext cx="29162375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1620838" y="14171613"/>
            <a:ext cx="29162375" cy="272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2054" tIns="216027" rIns="432054" bIns="216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23341013" y="3859213"/>
            <a:ext cx="3392487" cy="2881312"/>
          </a:xfrm>
          <a:prstGeom prst="rect">
            <a:avLst/>
          </a:prstGeom>
        </p:spPr>
        <p:txBody>
          <a:bodyPr vert="horz" lIns="432054" tIns="216027" rIns="432054" bIns="216027"/>
          <a:lstStyle>
            <a:lvl1pPr algn="l" eaLnBrk="1" latinLnBrk="0" hangingPunct="1">
              <a:defRPr kumimoji="0" sz="3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8632488" y="3859213"/>
            <a:ext cx="4699000" cy="2881312"/>
          </a:xfrm>
          <a:prstGeom prst="rect">
            <a:avLst/>
          </a:prstGeom>
        </p:spPr>
        <p:txBody>
          <a:bodyPr vert="horz" lIns="432054" tIns="216027" rIns="432054" bIns="216027"/>
          <a:lstStyle>
            <a:lvl1pPr algn="r" eaLnBrk="1" latinLnBrk="0" hangingPunct="1">
              <a:defRPr kumimoji="0" sz="3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28968700" y="14288"/>
            <a:ext cx="2700338" cy="2305050"/>
          </a:xfrm>
          <a:prstGeom prst="rect">
            <a:avLst/>
          </a:prstGeom>
        </p:spPr>
        <p:txBody>
          <a:bodyPr vert="horz" wrap="square" lIns="432054" tIns="216027" rIns="432054" bIns="2160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43434F-B028-4DB2-9815-AFB06787D6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7" r:id="rId2"/>
    <p:sldLayoutId id="2147483788" r:id="rId3"/>
    <p:sldLayoutId id="2147483789" r:id="rId4"/>
    <p:sldLayoutId id="2147483796" r:id="rId5"/>
    <p:sldLayoutId id="2147483797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8900">
          <a:solidFill>
            <a:schemeClr val="tx2"/>
          </a:solidFill>
          <a:latin typeface="Trebuchet MS" pitchFamily="34" charset="0"/>
        </a:defRPr>
      </a:lvl9pPr>
    </p:titleStyle>
    <p:bodyStyle>
      <a:lvl1pPr marL="1727200" indent="-1209675" algn="l" rtl="0" eaLnBrk="0" fontAlgn="base" hangingPunct="0">
        <a:spcBef>
          <a:spcPts val="1413"/>
        </a:spcBef>
        <a:spcAft>
          <a:spcPct val="0"/>
        </a:spcAft>
        <a:buClr>
          <a:srgbClr val="E68422"/>
        </a:buClr>
        <a:buFont typeface="Georgia" pitchFamily="18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9913" indent="-1165225" algn="l" rtl="0" eaLnBrk="0" fontAlgn="base" hangingPunct="0">
        <a:spcBef>
          <a:spcPts val="1413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12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4362450" indent="-1036638" algn="l" rtl="0" eaLnBrk="0" fontAlgn="base" hangingPunct="0">
        <a:spcBef>
          <a:spcPts val="1413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13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572125" indent="-949325" algn="l" rtl="0" eaLnBrk="0" fontAlgn="base" hangingPunct="0">
        <a:spcBef>
          <a:spcPts val="1413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0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565900" indent="-863600" algn="l" rtl="0" eaLnBrk="0" fontAlgn="base" hangingPunct="0">
        <a:spcBef>
          <a:spcPts val="1413"/>
        </a:spcBef>
        <a:spcAft>
          <a:spcPct val="0"/>
        </a:spcAft>
        <a:buClr>
          <a:srgbClr val="E68422"/>
        </a:buClr>
        <a:buFont typeface="Georgia" pitchFamily="18" charset="0"/>
        <a:buChar char="▫"/>
        <a:defRPr sz="9500" kern="1200">
          <a:solidFill>
            <a:srgbClr val="E68422"/>
          </a:solidFill>
          <a:latin typeface="+mn-lt"/>
          <a:ea typeface="+mn-ea"/>
          <a:cs typeface="+mn-cs"/>
        </a:defRPr>
      </a:lvl5pPr>
      <a:lvl6pPr marL="7604150" indent="-864108" algn="l" rtl="0" eaLnBrk="1" latinLnBrk="0" hangingPunct="1">
        <a:spcBef>
          <a:spcPts val="1418"/>
        </a:spcBef>
        <a:buClr>
          <a:schemeClr val="accent3"/>
        </a:buClr>
        <a:buFont typeface="Georgia"/>
        <a:buChar char="▫"/>
        <a:defRPr kumimoji="0" sz="85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8641080" indent="-864108" algn="l" rtl="0" eaLnBrk="1" latinLnBrk="0" hangingPunct="1">
        <a:spcBef>
          <a:spcPts val="1418"/>
        </a:spcBef>
        <a:buClr>
          <a:schemeClr val="accent3"/>
        </a:buClr>
        <a:buFont typeface="Georgia"/>
        <a:buChar char="▫"/>
        <a:defRPr kumimoji="0" sz="7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9591599" indent="-864108" algn="l" rtl="0" eaLnBrk="1" latinLnBrk="0" hangingPunct="1">
        <a:spcBef>
          <a:spcPts val="1418"/>
        </a:spcBef>
        <a:buClr>
          <a:schemeClr val="accent3"/>
        </a:buClr>
        <a:buFont typeface="Georgia"/>
        <a:buChar char="◦"/>
        <a:defRPr kumimoji="0" sz="71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10585323" indent="-864108" algn="l" rtl="0" eaLnBrk="1" latinLnBrk="0" hangingPunct="1">
        <a:spcBef>
          <a:spcPts val="1418"/>
        </a:spcBef>
        <a:buClr>
          <a:schemeClr val="accent3"/>
        </a:buClr>
        <a:buFont typeface="Georgia"/>
        <a:buChar char="◦"/>
        <a:defRPr kumimoji="0" sz="6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543550" y="2452688"/>
            <a:ext cx="26860500" cy="1724025"/>
          </a:xfrm>
          <a:prstGeom prst="rect">
            <a:avLst/>
          </a:prstGeom>
          <a:noFill/>
          <a:ln>
            <a:noFill/>
          </a:ln>
          <a:effectLst/>
        </p:spPr>
        <p:txBody>
          <a:bodyPr lIns="83474" tIns="41737" rIns="83474" bIns="41737"/>
          <a:lstStyle>
            <a:lvl1pPr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7513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5025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2538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0050" defTabSz="8350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27250" defTabSz="835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84450" defTabSz="835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1650" defTabSz="835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98850" defTabSz="835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PT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Título </a:t>
            </a:r>
            <a:endParaRPr lang="pt-BR" sz="6000" b="1" dirty="0">
              <a:ea typeface="宋体" pitchFamily="2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365250" y="8509000"/>
            <a:ext cx="13785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just">
              <a:lnSpc>
                <a:spcPct val="150000"/>
              </a:lnSpc>
            </a:pPr>
            <a:endParaRPr lang="pt-BR" altLang="pt-BR" sz="28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just">
              <a:lnSpc>
                <a:spcPct val="150000"/>
              </a:lnSpc>
            </a:pPr>
            <a:endParaRPr lang="pt-BR" altLang="pt-BR" sz="280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7225963" y="30238700"/>
            <a:ext cx="13947775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pt-BR" sz="3200" dirty="0" err="1">
                <a:latin typeface="Arial" charset="0"/>
                <a:cs typeface="Arial" charset="0"/>
              </a:rPr>
              <a:t>xxxxxxxxxxxxxxxxx</a:t>
            </a:r>
            <a:r>
              <a:rPr lang="pt-BR" sz="32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1487488" y="18845213"/>
            <a:ext cx="13884275" cy="7397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29" tIns="45714" rIns="91429" bIns="45714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 err="1">
                <a:latin typeface="Arial" charset="0"/>
                <a:cs typeface="Arial" charset="0"/>
              </a:rPr>
              <a:t>xxxxxxxxxxxxxxxxxxx</a:t>
            </a:r>
            <a:endParaRPr lang="pt-BR" sz="3200" dirty="0">
              <a:latin typeface="Arial" charset="0"/>
              <a:cs typeface="Arial" charset="0"/>
            </a:endParaRPr>
          </a:p>
        </p:txBody>
      </p:sp>
      <p:sp>
        <p:nvSpPr>
          <p:cNvPr id="5126" name="Rectangle 625"/>
          <p:cNvSpPr>
            <a:spLocks noChangeArrowheads="1"/>
          </p:cNvSpPr>
          <p:nvPr/>
        </p:nvSpPr>
        <p:spPr bwMode="auto">
          <a:xfrm>
            <a:off x="22929850" y="38176200"/>
            <a:ext cx="9525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7" name="Rectangle 626"/>
          <p:cNvSpPr>
            <a:spLocks noChangeArrowheads="1"/>
          </p:cNvSpPr>
          <p:nvPr/>
        </p:nvSpPr>
        <p:spPr bwMode="auto">
          <a:xfrm>
            <a:off x="25687338" y="38176200"/>
            <a:ext cx="11112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8" name="Rectangle 627"/>
          <p:cNvSpPr>
            <a:spLocks noChangeArrowheads="1"/>
          </p:cNvSpPr>
          <p:nvPr/>
        </p:nvSpPr>
        <p:spPr bwMode="auto">
          <a:xfrm>
            <a:off x="28305125" y="38176200"/>
            <a:ext cx="11113" cy="111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9" name="Rectangle 628"/>
          <p:cNvSpPr>
            <a:spLocks noChangeArrowheads="1"/>
          </p:cNvSpPr>
          <p:nvPr/>
        </p:nvSpPr>
        <p:spPr bwMode="auto">
          <a:xfrm>
            <a:off x="22929850" y="385206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0" name="Rectangle 629"/>
          <p:cNvSpPr>
            <a:spLocks noChangeArrowheads="1"/>
          </p:cNvSpPr>
          <p:nvPr/>
        </p:nvSpPr>
        <p:spPr bwMode="auto">
          <a:xfrm>
            <a:off x="25687338" y="38520688"/>
            <a:ext cx="111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1" name="Rectangle 630"/>
          <p:cNvSpPr>
            <a:spLocks noChangeArrowheads="1"/>
          </p:cNvSpPr>
          <p:nvPr/>
        </p:nvSpPr>
        <p:spPr bwMode="auto">
          <a:xfrm>
            <a:off x="28305125" y="38520688"/>
            <a:ext cx="1111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2" name="Rectangle 631"/>
          <p:cNvSpPr>
            <a:spLocks noChangeArrowheads="1"/>
          </p:cNvSpPr>
          <p:nvPr/>
        </p:nvSpPr>
        <p:spPr bwMode="auto">
          <a:xfrm>
            <a:off x="15333663" y="37098288"/>
            <a:ext cx="9525" cy="111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3" name="Rectangle 632"/>
          <p:cNvSpPr>
            <a:spLocks noChangeArrowheads="1"/>
          </p:cNvSpPr>
          <p:nvPr/>
        </p:nvSpPr>
        <p:spPr bwMode="auto">
          <a:xfrm>
            <a:off x="25687338" y="37414200"/>
            <a:ext cx="1111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4" name="Rectangle 633"/>
          <p:cNvSpPr>
            <a:spLocks noChangeArrowheads="1"/>
          </p:cNvSpPr>
          <p:nvPr/>
        </p:nvSpPr>
        <p:spPr bwMode="auto">
          <a:xfrm>
            <a:off x="28305125" y="37414200"/>
            <a:ext cx="111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35" name="Rectangle 1842"/>
          <p:cNvSpPr>
            <a:spLocks noChangeArrowheads="1"/>
          </p:cNvSpPr>
          <p:nvPr/>
        </p:nvSpPr>
        <p:spPr bwMode="auto">
          <a:xfrm>
            <a:off x="16202025" y="26269950"/>
            <a:ext cx="44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altLang="pt-BR" sz="1400">
                <a:solidFill>
                  <a:srgbClr val="000000"/>
                </a:solidFill>
              </a:rPr>
              <a:t> </a:t>
            </a:r>
            <a:endParaRPr lang="pt-BR" altLang="pt-BR" sz="2400"/>
          </a:p>
        </p:txBody>
      </p:sp>
      <p:sp>
        <p:nvSpPr>
          <p:cNvPr id="5136" name="Rectangle 1834"/>
          <p:cNvSpPr>
            <a:spLocks noChangeArrowheads="1"/>
          </p:cNvSpPr>
          <p:nvPr/>
        </p:nvSpPr>
        <p:spPr bwMode="auto">
          <a:xfrm>
            <a:off x="13681075" y="19970750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137" name="Rectangle 1836"/>
          <p:cNvSpPr>
            <a:spLocks noChangeArrowheads="1"/>
          </p:cNvSpPr>
          <p:nvPr/>
        </p:nvSpPr>
        <p:spPr bwMode="auto">
          <a:xfrm>
            <a:off x="13681075" y="19970750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138" name="Rectangle 1841"/>
          <p:cNvSpPr>
            <a:spLocks noChangeArrowheads="1"/>
          </p:cNvSpPr>
          <p:nvPr/>
        </p:nvSpPr>
        <p:spPr bwMode="auto">
          <a:xfrm>
            <a:off x="13792200" y="20116800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139" name="Rectangle 1945"/>
          <p:cNvSpPr>
            <a:spLocks noChangeArrowheads="1"/>
          </p:cNvSpPr>
          <p:nvPr/>
        </p:nvSpPr>
        <p:spPr bwMode="auto">
          <a:xfrm>
            <a:off x="14919325" y="20547013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140" name="Rectangle 1948"/>
          <p:cNvSpPr>
            <a:spLocks noChangeArrowheads="1"/>
          </p:cNvSpPr>
          <p:nvPr/>
        </p:nvSpPr>
        <p:spPr bwMode="auto">
          <a:xfrm>
            <a:off x="14325600" y="20989925"/>
            <a:ext cx="324040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altLang="pt-BR"/>
          </a:p>
        </p:txBody>
      </p:sp>
      <p:sp>
        <p:nvSpPr>
          <p:cNvPr id="5141" name="Rectangle 1951"/>
          <p:cNvSpPr>
            <a:spLocks noChangeArrowheads="1"/>
          </p:cNvSpPr>
          <p:nvPr/>
        </p:nvSpPr>
        <p:spPr bwMode="auto">
          <a:xfrm>
            <a:off x="19202400" y="20320000"/>
            <a:ext cx="278336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2400"/>
              <a:t>.</a:t>
            </a:r>
          </a:p>
          <a:p>
            <a:endParaRPr lang="pt-BR" altLang="pt-BR"/>
          </a:p>
        </p:txBody>
      </p:sp>
      <p:sp>
        <p:nvSpPr>
          <p:cNvPr id="5142" name="Rectangle 1966"/>
          <p:cNvSpPr>
            <a:spLocks noChangeArrowheads="1"/>
          </p:cNvSpPr>
          <p:nvPr/>
        </p:nvSpPr>
        <p:spPr bwMode="auto">
          <a:xfrm>
            <a:off x="15554325" y="19342100"/>
            <a:ext cx="16417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marL="857250" indent="-857250" algn="just" defTabSz="865188">
              <a:buFont typeface="Wingdings" pitchFamily="2" charset="2"/>
              <a:buNone/>
            </a:pPr>
            <a:br>
              <a:rPr lang="pt-BR" altLang="zh-CN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</a:br>
            <a:endParaRPr lang="pt-BR" altLang="zh-CN" sz="3000" b="1">
              <a:latin typeface="Arial" charset="0"/>
              <a:cs typeface="Times New Roman" pitchFamily="18" charset="0"/>
            </a:endParaRPr>
          </a:p>
        </p:txBody>
      </p:sp>
      <p:sp>
        <p:nvSpPr>
          <p:cNvPr id="5143" name="Rectangle 1571"/>
          <p:cNvSpPr>
            <a:spLocks noChangeArrowheads="1"/>
          </p:cNvSpPr>
          <p:nvPr/>
        </p:nvSpPr>
        <p:spPr bwMode="auto">
          <a:xfrm>
            <a:off x="22498050" y="18249900"/>
            <a:ext cx="30163" cy="269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44" name="Rectangle 2200"/>
          <p:cNvSpPr>
            <a:spLocks noChangeArrowheads="1"/>
          </p:cNvSpPr>
          <p:nvPr/>
        </p:nvSpPr>
        <p:spPr bwMode="auto">
          <a:xfrm>
            <a:off x="21701125" y="10922000"/>
            <a:ext cx="184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pt-BR" sz="1800" b="1"/>
          </a:p>
        </p:txBody>
      </p:sp>
      <p:sp>
        <p:nvSpPr>
          <p:cNvPr id="5145" name="Text Box 2217"/>
          <p:cNvSpPr txBox="1">
            <a:spLocks noChangeArrowheads="1"/>
          </p:cNvSpPr>
          <p:nvPr/>
        </p:nvSpPr>
        <p:spPr bwMode="auto">
          <a:xfrm>
            <a:off x="1471613" y="7564438"/>
            <a:ext cx="13917612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RESUMO</a:t>
            </a:r>
            <a:r>
              <a:rPr lang="pt-BR" altLang="pt-BR" sz="3800" b="1" i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E PALAVRAS-CHAVE</a:t>
            </a:r>
          </a:p>
        </p:txBody>
      </p:sp>
      <p:sp>
        <p:nvSpPr>
          <p:cNvPr id="5146" name="Text Box 2219"/>
          <p:cNvSpPr txBox="1">
            <a:spLocks noChangeArrowheads="1"/>
          </p:cNvSpPr>
          <p:nvPr/>
        </p:nvSpPr>
        <p:spPr bwMode="auto">
          <a:xfrm>
            <a:off x="1473200" y="17584738"/>
            <a:ext cx="13916025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INTRODUÇÃO </a:t>
            </a:r>
          </a:p>
        </p:txBody>
      </p:sp>
      <p:sp>
        <p:nvSpPr>
          <p:cNvPr id="5147" name="Text Box 2221"/>
          <p:cNvSpPr txBox="1">
            <a:spLocks noChangeArrowheads="1"/>
          </p:cNvSpPr>
          <p:nvPr/>
        </p:nvSpPr>
        <p:spPr bwMode="auto">
          <a:xfrm>
            <a:off x="1487488" y="34140775"/>
            <a:ext cx="13916025" cy="10461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METODOLOGIA </a:t>
            </a:r>
          </a:p>
        </p:txBody>
      </p:sp>
      <p:sp>
        <p:nvSpPr>
          <p:cNvPr id="5148" name="Text Box 2222"/>
          <p:cNvSpPr txBox="1">
            <a:spLocks noChangeArrowheads="1"/>
          </p:cNvSpPr>
          <p:nvPr/>
        </p:nvSpPr>
        <p:spPr bwMode="auto">
          <a:xfrm>
            <a:off x="17178338" y="28727400"/>
            <a:ext cx="13916025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REFERÊNCIAS</a:t>
            </a:r>
          </a:p>
        </p:txBody>
      </p:sp>
      <p:sp>
        <p:nvSpPr>
          <p:cNvPr id="5149" name="Text Box 2243"/>
          <p:cNvSpPr txBox="1">
            <a:spLocks noChangeArrowheads="1"/>
          </p:cNvSpPr>
          <p:nvPr/>
        </p:nvSpPr>
        <p:spPr bwMode="auto">
          <a:xfrm>
            <a:off x="17178338" y="7620000"/>
            <a:ext cx="13917612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RESULTADOS E DISCUSSÃO </a:t>
            </a:r>
          </a:p>
        </p:txBody>
      </p:sp>
      <p:sp>
        <p:nvSpPr>
          <p:cNvPr id="5150" name="Rectangle 2260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1" name="Rectangle 2262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2" name="Rectangle 2267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3" name="Rectangle 2269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4" name="Rectangle 2272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5" name="Rectangle 2278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6" name="Rectangle 2280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sp>
        <p:nvSpPr>
          <p:cNvPr id="5157" name="Text Box 2284"/>
          <p:cNvSpPr txBox="1">
            <a:spLocks noChangeArrowheads="1"/>
          </p:cNvSpPr>
          <p:nvPr/>
        </p:nvSpPr>
        <p:spPr bwMode="auto">
          <a:xfrm>
            <a:off x="17337088" y="9005888"/>
            <a:ext cx="13784262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err="1">
                <a:latin typeface="Arial" charset="0"/>
                <a:cs typeface="Arial" charset="0"/>
              </a:rPr>
              <a:t>xxxxxxxxxxxxxx</a:t>
            </a:r>
            <a:endParaRPr lang="pt-BR" sz="3200" dirty="0">
              <a:latin typeface="Arial" charset="0"/>
              <a:cs typeface="Arial" charset="0"/>
            </a:endParaRPr>
          </a:p>
          <a:p>
            <a:pPr algn="ctr"/>
            <a:endParaRPr lang="pt-BR" altLang="pt-BR" sz="3200" b="1" dirty="0">
              <a:latin typeface="Arial" charset="0"/>
            </a:endParaRPr>
          </a:p>
        </p:txBody>
      </p:sp>
      <p:sp>
        <p:nvSpPr>
          <p:cNvPr id="5158" name="Rectangle 2299"/>
          <p:cNvSpPr>
            <a:spLocks noChangeArrowheads="1"/>
          </p:cNvSpPr>
          <p:nvPr/>
        </p:nvSpPr>
        <p:spPr bwMode="auto">
          <a:xfrm>
            <a:off x="0" y="0"/>
            <a:ext cx="32404050" cy="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 altLang="pt-BR"/>
          </a:p>
        </p:txBody>
      </p:sp>
      <p:pic>
        <p:nvPicPr>
          <p:cNvPr id="5159" name="Imagem 7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9100" y="1071563"/>
            <a:ext cx="8183563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0" name="Text Box 10"/>
          <p:cNvSpPr txBox="1">
            <a:spLocks noChangeArrowheads="1"/>
          </p:cNvSpPr>
          <p:nvPr/>
        </p:nvSpPr>
        <p:spPr bwMode="auto">
          <a:xfrm>
            <a:off x="1471613" y="28833763"/>
            <a:ext cx="13884275" cy="8309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29" tIns="45714" rIns="91429" bIns="45714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err="1">
                <a:latin typeface="Arial" charset="0"/>
                <a:cs typeface="Arial" charset="0"/>
              </a:rPr>
              <a:t>xxxxxxxxxxxxxxx</a:t>
            </a:r>
            <a:r>
              <a:rPr lang="pt-BR" sz="32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161" name="Text Box 2219"/>
          <p:cNvSpPr txBox="1">
            <a:spLocks noChangeArrowheads="1"/>
          </p:cNvSpPr>
          <p:nvPr/>
        </p:nvSpPr>
        <p:spPr bwMode="auto">
          <a:xfrm>
            <a:off x="1471613" y="27522488"/>
            <a:ext cx="13916025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OBJETIVOS </a:t>
            </a:r>
          </a:p>
        </p:txBody>
      </p:sp>
      <p:sp>
        <p:nvSpPr>
          <p:cNvPr id="5162" name="Text Box 2243"/>
          <p:cNvSpPr txBox="1">
            <a:spLocks noChangeArrowheads="1"/>
          </p:cNvSpPr>
          <p:nvPr/>
        </p:nvSpPr>
        <p:spPr bwMode="auto">
          <a:xfrm>
            <a:off x="17270413" y="15009813"/>
            <a:ext cx="13916025" cy="1025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pt-BR" altLang="pt-BR" sz="3800" b="1">
                <a:solidFill>
                  <a:schemeClr val="bg1"/>
                </a:solidFill>
                <a:latin typeface="Arial" charset="0"/>
              </a:rPr>
              <a:t>CONCLUSÃO </a:t>
            </a:r>
          </a:p>
        </p:txBody>
      </p:sp>
      <p:sp>
        <p:nvSpPr>
          <p:cNvPr id="5163" name="Text Box 2284"/>
          <p:cNvSpPr txBox="1">
            <a:spLocks noChangeArrowheads="1"/>
          </p:cNvSpPr>
          <p:nvPr/>
        </p:nvSpPr>
        <p:spPr bwMode="auto">
          <a:xfrm>
            <a:off x="17270413" y="16581438"/>
            <a:ext cx="13858875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err="1">
                <a:latin typeface="Arial" charset="0"/>
                <a:cs typeface="Arial" charset="0"/>
              </a:rPr>
              <a:t>xxxxxxxxxxxxxxx</a:t>
            </a:r>
            <a:endParaRPr lang="pt-BR" altLang="pt-BR" sz="3200" dirty="0">
              <a:latin typeface="Arial" charset="0"/>
              <a:cs typeface="Arial" charset="0"/>
            </a:endParaRPr>
          </a:p>
        </p:txBody>
      </p:sp>
      <p:sp>
        <p:nvSpPr>
          <p:cNvPr id="5164" name="CaixaDeTexto 1"/>
          <p:cNvSpPr txBox="1">
            <a:spLocks noChangeArrowheads="1"/>
          </p:cNvSpPr>
          <p:nvPr/>
        </p:nvSpPr>
        <p:spPr bwMode="auto">
          <a:xfrm>
            <a:off x="6408738" y="3616325"/>
            <a:ext cx="2288222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5200" dirty="0">
                <a:latin typeface="Arial" charset="0"/>
                <a:cs typeface="Arial" charset="0"/>
              </a:rPr>
              <a:t>Alunos: </a:t>
            </a:r>
            <a:r>
              <a:rPr lang="pt-BR" altLang="pt-BR" sz="5200" dirty="0" err="1">
                <a:latin typeface="Arial" charset="0"/>
                <a:cs typeface="Arial" charset="0"/>
              </a:rPr>
              <a:t>xxxxxx</a:t>
            </a:r>
            <a:endParaRPr lang="pt-BR" altLang="pt-BR" sz="5200" dirty="0">
              <a:latin typeface="Arial" charset="0"/>
              <a:cs typeface="Arial" charset="0"/>
            </a:endParaRPr>
          </a:p>
          <a:p>
            <a:r>
              <a:rPr lang="pt-BR" altLang="pt-BR" sz="5200" dirty="0">
                <a:latin typeface="Arial" charset="0"/>
                <a:cs typeface="Arial" charset="0"/>
              </a:rPr>
              <a:t>Orientadora: Prof. </a:t>
            </a:r>
            <a:r>
              <a:rPr lang="pt-BR" altLang="pt-BR" sz="5200" dirty="0" err="1">
                <a:latin typeface="Arial" charset="0"/>
                <a:cs typeface="Arial" charset="0"/>
              </a:rPr>
              <a:t>Msc</a:t>
            </a:r>
            <a:r>
              <a:rPr lang="pt-BR" altLang="pt-BR" sz="5200" dirty="0">
                <a:latin typeface="Arial" charset="0"/>
                <a:cs typeface="Arial" charset="0"/>
              </a:rPr>
              <a:t>. Fernanda Aparecida Silva</a:t>
            </a:r>
          </a:p>
          <a:p>
            <a:r>
              <a:rPr lang="pt-BR" altLang="pt-BR" sz="5200" dirty="0">
                <a:latin typeface="Arial" charset="0"/>
                <a:cs typeface="Arial" charset="0"/>
              </a:rPr>
              <a:t>Unidade/curso: Cataguases/ Administração/2024</a:t>
            </a:r>
          </a:p>
          <a:p>
            <a:endParaRPr lang="pt-BR" altLang="pt-BR" sz="5200" dirty="0"/>
          </a:p>
        </p:txBody>
      </p:sp>
      <p:sp>
        <p:nvSpPr>
          <p:cNvPr id="5165" name="Retângulo 1"/>
          <p:cNvSpPr>
            <a:spLocks noChangeArrowheads="1"/>
          </p:cNvSpPr>
          <p:nvPr/>
        </p:nvSpPr>
        <p:spPr bwMode="auto">
          <a:xfrm>
            <a:off x="1414463" y="8801100"/>
            <a:ext cx="140303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3200" dirty="0" err="1">
                <a:latin typeface="Arial" charset="0"/>
                <a:ea typeface="Calibri" pitchFamily="34" charset="0"/>
                <a:cs typeface="Arial" charset="0"/>
              </a:rPr>
              <a:t>xxxxxxxxxxxxxxxxxx</a:t>
            </a:r>
            <a:endParaRPr lang="pt-BR" sz="3200" dirty="0">
              <a:latin typeface="Arial" charset="0"/>
              <a:ea typeface="Calibri" pitchFamily="34" charset="0"/>
              <a:cs typeface="Arial" charset="0"/>
            </a:endParaRPr>
          </a:p>
        </p:txBody>
      </p:sp>
      <p:sp>
        <p:nvSpPr>
          <p:cNvPr id="5166" name="Retângulo 2"/>
          <p:cNvSpPr>
            <a:spLocks noChangeArrowheads="1"/>
          </p:cNvSpPr>
          <p:nvPr/>
        </p:nvSpPr>
        <p:spPr bwMode="auto">
          <a:xfrm>
            <a:off x="1528763" y="35682238"/>
            <a:ext cx="13916025" cy="73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3200" dirty="0" err="1">
                <a:latin typeface="Arial" charset="0"/>
                <a:cs typeface="Arial" charset="0"/>
              </a:rPr>
              <a:t>xxxxxxxxxxxxxxxx</a:t>
            </a:r>
            <a:endParaRPr lang="pt-BR" sz="3200" dirty="0">
              <a:latin typeface="Arial" charset="0"/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a 3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CFDCF0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4437</TotalTime>
  <Words>46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宋体</vt:lpstr>
      <vt:lpstr>Arial</vt:lpstr>
      <vt:lpstr>Georgia</vt:lpstr>
      <vt:lpstr>Times New Roman</vt:lpstr>
      <vt:lpstr>Trebuchet MS</vt:lpstr>
      <vt:lpstr>Wingdings</vt:lpstr>
      <vt:lpstr>Wingdings 2</vt:lpstr>
      <vt:lpstr>Urbano</vt:lpstr>
      <vt:lpstr>Apresentação do PowerPoint</vt:lpstr>
    </vt:vector>
  </TitlesOfParts>
  <Manager>André G. C. Ribeiro</Manager>
  <Company>UFV - 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Painel SIC - 2004</dc:title>
  <dc:subject>Ensaios de Capacidade de Carga em resíduos sólidos urbanos da cidade de Viçosa - MG</dc:subject>
  <dc:creator>André G. C. Ribeiro</dc:creator>
  <cp:keywords>LIXO; DESLOCAMENTO; RESITÊNCIA</cp:keywords>
  <cp:lastModifiedBy>Fernanda Aparecida Silva</cp:lastModifiedBy>
  <cp:revision>501</cp:revision>
  <cp:lastPrinted>1997-08-13T02:19:21Z</cp:lastPrinted>
  <dcterms:created xsi:type="dcterms:W3CDTF">2000-08-18T00:33:23Z</dcterms:created>
  <dcterms:modified xsi:type="dcterms:W3CDTF">2024-04-09T18:56:34Z</dcterms:modified>
</cp:coreProperties>
</file>