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0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F8C3-9C52-2E4C-8C31-A314DBA0B4C7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E425-6B3D-704F-9C3E-86A3CFC0396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F8C3-9C52-2E4C-8C31-A314DBA0B4C7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E425-6B3D-704F-9C3E-86A3CFC039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F8C3-9C52-2E4C-8C31-A314DBA0B4C7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E425-6B3D-704F-9C3E-86A3CFC039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F8C3-9C52-2E4C-8C31-A314DBA0B4C7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E425-6B3D-704F-9C3E-86A3CFC039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F8C3-9C52-2E4C-8C31-A314DBA0B4C7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E425-6B3D-704F-9C3E-86A3CFC0396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F8C3-9C52-2E4C-8C31-A314DBA0B4C7}" type="datetimeFigureOut">
              <a:rPr lang="en-US" smtClean="0"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E425-6B3D-704F-9C3E-86A3CFC039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F8C3-9C52-2E4C-8C31-A314DBA0B4C7}" type="datetimeFigureOut">
              <a:rPr lang="en-US" smtClean="0"/>
              <a:t>11/1/16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E425-6B3D-704F-9C3E-86A3CFC0396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F8C3-9C52-2E4C-8C31-A314DBA0B4C7}" type="datetimeFigureOut">
              <a:rPr lang="en-US" smtClean="0"/>
              <a:t>11/1/16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E425-6B3D-704F-9C3E-86A3CFC039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F8C3-9C52-2E4C-8C31-A314DBA0B4C7}" type="datetimeFigureOut">
              <a:rPr lang="en-US" smtClean="0"/>
              <a:t>11/1/16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E425-6B3D-704F-9C3E-86A3CFC039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F8C3-9C52-2E4C-8C31-A314DBA0B4C7}" type="datetimeFigureOut">
              <a:rPr lang="en-US" smtClean="0"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E425-6B3D-704F-9C3E-86A3CFC0396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F8C3-9C52-2E4C-8C31-A314DBA0B4C7}" type="datetimeFigureOut">
              <a:rPr lang="en-US" smtClean="0"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E425-6B3D-704F-9C3E-86A3CFC039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441F8C3-9C52-2E4C-8C31-A314DBA0B4C7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ED1E425-6B3D-704F-9C3E-86A3CFC0396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EECS 448 Project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Evolution of the </a:t>
            </a:r>
            <a:r>
              <a:rPr lang="en-US" dirty="0" err="1" smtClean="0"/>
              <a:t>Platformer</a:t>
            </a:r>
            <a:r>
              <a:rPr lang="en-US" dirty="0" smtClean="0"/>
              <a:t> Prototype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745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Platform: Unity</a:t>
            </a:r>
          </a:p>
          <a:p>
            <a:pPr lvl="1"/>
            <a:r>
              <a:rPr lang="en-US" dirty="0" smtClean="0"/>
              <a:t>Physics/gameplay engines already in place – easy to step into</a:t>
            </a:r>
          </a:p>
          <a:p>
            <a:pPr lvl="1"/>
            <a:r>
              <a:rPr lang="en-US" dirty="0" smtClean="0"/>
              <a:t>Tools for efficient game development</a:t>
            </a:r>
          </a:p>
          <a:p>
            <a:pPr lvl="1"/>
            <a:r>
              <a:rPr lang="en-US" dirty="0" smtClean="0"/>
              <a:t>Easy to learn interface</a:t>
            </a:r>
          </a:p>
          <a:p>
            <a:r>
              <a:rPr lang="en-US" dirty="0" smtClean="0"/>
              <a:t>Language: C#</a:t>
            </a:r>
          </a:p>
          <a:p>
            <a:pPr lvl="1"/>
            <a:r>
              <a:rPr lang="en-US" dirty="0" smtClean="0"/>
              <a:t>Similar to Java, not very difficult to pick up</a:t>
            </a:r>
          </a:p>
          <a:p>
            <a:pPr lvl="1"/>
            <a:r>
              <a:rPr lang="en-US" dirty="0" smtClean="0"/>
              <a:t>Able to write separate scripts and attach them to game objects.</a:t>
            </a:r>
          </a:p>
          <a:p>
            <a:pPr marL="274320" lvl="1" indent="0">
              <a:buNone/>
            </a:pPr>
            <a:endParaRPr lang="en-US" dirty="0"/>
          </a:p>
        </p:txBody>
      </p:sp>
      <p:pic>
        <p:nvPicPr>
          <p:cNvPr id="4" name="Picture 3" descr="Official_unity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770" y="4831339"/>
            <a:ext cx="3594095" cy="130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60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Concept/Design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Started out wanting to make a game</a:t>
            </a:r>
          </a:p>
          <a:p>
            <a:pPr lvl="1"/>
            <a:r>
              <a:rPr lang="en-US" dirty="0" smtClean="0"/>
              <a:t>Debated between RPG and </a:t>
            </a:r>
            <a:r>
              <a:rPr lang="en-US" dirty="0" err="1" smtClean="0"/>
              <a:t>Platformer</a:t>
            </a:r>
            <a:endParaRPr lang="en-US" dirty="0" smtClean="0"/>
          </a:p>
          <a:p>
            <a:pPr lvl="1"/>
            <a:r>
              <a:rPr lang="en-US" dirty="0" smtClean="0"/>
              <a:t>Settled on </a:t>
            </a:r>
            <a:r>
              <a:rPr lang="en-US" dirty="0" err="1" smtClean="0"/>
              <a:t>Platformer</a:t>
            </a:r>
            <a:r>
              <a:rPr lang="en-US" dirty="0" smtClean="0"/>
              <a:t> for simplicity sake</a:t>
            </a:r>
          </a:p>
          <a:p>
            <a:r>
              <a:rPr lang="en-US" dirty="0" smtClean="0"/>
              <a:t>Concepts</a:t>
            </a:r>
          </a:p>
          <a:p>
            <a:pPr lvl="1"/>
            <a:r>
              <a:rPr lang="en-US" dirty="0" smtClean="0"/>
              <a:t>Typical </a:t>
            </a:r>
            <a:r>
              <a:rPr lang="en-US" dirty="0" err="1" smtClean="0"/>
              <a:t>Platformer</a:t>
            </a:r>
            <a:endParaRPr lang="en-US" dirty="0" smtClean="0"/>
          </a:p>
          <a:p>
            <a:pPr lvl="1"/>
            <a:r>
              <a:rPr lang="en-US" dirty="0" smtClean="0"/>
              <a:t>Beat-</a:t>
            </a:r>
            <a:r>
              <a:rPr lang="en-US" dirty="0" err="1" smtClean="0"/>
              <a:t>em</a:t>
            </a:r>
            <a:r>
              <a:rPr lang="en-US" dirty="0" smtClean="0"/>
              <a:t>-up style</a:t>
            </a:r>
          </a:p>
          <a:p>
            <a:pPr lvl="1"/>
            <a:r>
              <a:rPr lang="en-US" dirty="0" smtClean="0"/>
              <a:t>Incorporating elements of several different </a:t>
            </a:r>
            <a:r>
              <a:rPr lang="en-US" dirty="0" err="1" smtClean="0"/>
              <a:t>platformers</a:t>
            </a:r>
            <a:endParaRPr lang="en-US" dirty="0" smtClean="0"/>
          </a:p>
          <a:p>
            <a:pPr lvl="2"/>
            <a:r>
              <a:rPr lang="en-US" dirty="0" smtClean="0"/>
              <a:t>Settled on an “Evolution of the </a:t>
            </a:r>
            <a:r>
              <a:rPr lang="en-US" dirty="0" err="1" smtClean="0"/>
              <a:t>Platformer</a:t>
            </a:r>
            <a:r>
              <a:rPr lang="en-US" dirty="0" smtClean="0"/>
              <a:t>” concept, modeled off of </a:t>
            </a:r>
            <a:r>
              <a:rPr lang="en-US" dirty="0" err="1" smtClean="0"/>
              <a:t>Evo</a:t>
            </a:r>
            <a:r>
              <a:rPr lang="en-US" dirty="0" smtClean="0"/>
              <a:t> Land, a game that follows a similar idea, accept with RPG’s.</a:t>
            </a:r>
          </a:p>
          <a:p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Planned it out in “phases”, with each phase describing the goals, mechanics to be used, and the upgrades gained at the end of the phase</a:t>
            </a:r>
          </a:p>
          <a:p>
            <a:pPr lvl="1"/>
            <a:r>
              <a:rPr lang="en-US" dirty="0" smtClean="0"/>
              <a:t>Upgrades pertain to new game elements that reflect how </a:t>
            </a:r>
            <a:r>
              <a:rPr lang="en-US" dirty="0" err="1" smtClean="0"/>
              <a:t>platformers</a:t>
            </a:r>
            <a:r>
              <a:rPr lang="en-US" dirty="0" smtClean="0"/>
              <a:t> have evolved over the years.</a:t>
            </a:r>
          </a:p>
        </p:txBody>
      </p:sp>
    </p:spTree>
    <p:extLst>
      <p:ext uri="{BB962C8B-B14F-4D97-AF65-F5344CB8AC3E}">
        <p14:creationId xmlns:p14="http://schemas.microsoft.com/office/powerpoint/2010/main" val="415318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necessary mechanics functional</a:t>
            </a:r>
          </a:p>
          <a:p>
            <a:pPr lvl="1"/>
            <a:r>
              <a:rPr lang="en-US" dirty="0" smtClean="0"/>
              <a:t>Enemies</a:t>
            </a:r>
          </a:p>
          <a:p>
            <a:pPr lvl="1"/>
            <a:r>
              <a:rPr lang="en-US" dirty="0" smtClean="0"/>
              <a:t>Jumping</a:t>
            </a:r>
          </a:p>
          <a:p>
            <a:pPr lvl="1"/>
            <a:r>
              <a:rPr lang="en-US" dirty="0" smtClean="0"/>
              <a:t>Ability to switch graphics</a:t>
            </a:r>
          </a:p>
          <a:p>
            <a:pPr lvl="1"/>
            <a:r>
              <a:rPr lang="en-US" dirty="0" err="1" smtClean="0"/>
              <a:t>Killzones</a:t>
            </a:r>
            <a:endParaRPr lang="en-US" dirty="0" smtClean="0"/>
          </a:p>
          <a:p>
            <a:pPr lvl="1"/>
            <a:r>
              <a:rPr lang="en-US" dirty="0" err="1" smtClean="0"/>
              <a:t>Hitboxes</a:t>
            </a:r>
            <a:endParaRPr lang="en-US" dirty="0" smtClean="0"/>
          </a:p>
          <a:p>
            <a:pPr lvl="1"/>
            <a:r>
              <a:rPr lang="en-US" dirty="0" smtClean="0"/>
              <a:t>Camera</a:t>
            </a:r>
          </a:p>
          <a:p>
            <a:pPr lvl="1"/>
            <a:r>
              <a:rPr lang="en-US" dirty="0" smtClean="0"/>
              <a:t>Stages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343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to 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graphic evolutions</a:t>
            </a:r>
          </a:p>
          <a:p>
            <a:r>
              <a:rPr lang="en-US" dirty="0" smtClean="0"/>
              <a:t>More advanced animation</a:t>
            </a:r>
          </a:p>
          <a:p>
            <a:r>
              <a:rPr lang="en-US" dirty="0" smtClean="0"/>
              <a:t>Classing system</a:t>
            </a:r>
          </a:p>
          <a:p>
            <a:r>
              <a:rPr lang="en-US" dirty="0" smtClean="0"/>
              <a:t>Plot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37580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48</TotalTime>
  <Words>201</Words>
  <Application>Microsoft Macintosh PowerPoint</Application>
  <PresentationFormat>On-screen Show 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Clarity</vt:lpstr>
      <vt:lpstr>EECS 448 Project 3</vt:lpstr>
      <vt:lpstr>Platform Overview</vt:lpstr>
      <vt:lpstr>Concept/Design</vt:lpstr>
      <vt:lpstr>Current Progress</vt:lpstr>
      <vt:lpstr>Progress to Come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448 Project 3</dc:title>
  <dc:creator>Brock Sauvage</dc:creator>
  <cp:lastModifiedBy>Brock Sauvage</cp:lastModifiedBy>
  <cp:revision>7</cp:revision>
  <dcterms:created xsi:type="dcterms:W3CDTF">2016-11-01T03:41:32Z</dcterms:created>
  <dcterms:modified xsi:type="dcterms:W3CDTF">2016-11-01T05:11:36Z</dcterms:modified>
</cp:coreProperties>
</file>