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3684" r:id="rId2"/>
  </p:sldMasterIdLst>
  <p:sldIdLst>
    <p:sldId id="264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-3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timeline.com/fwlink.aspx?linkid=1030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fppt.com/officetimeline" TargetMode="External"/><Relationship Id="rId6" Type="http://schemas.openxmlformats.org/officeDocument/2006/relationships/image" Target="../media/image3.png"/><Relationship Id="rId7" Type="http://schemas.microsoft.com/office/2007/relationships/hdphoto" Target="../media/hdphoto1.wdp"/><Relationship Id="rId8" Type="http://schemas.openxmlformats.org/officeDocument/2006/relationships/hyperlink" Target="http://www.officetimeline.com/download-officetimeline.aspx" TargetMode="External"/><Relationship Id="rId9" Type="http://schemas.openxmlformats.org/officeDocument/2006/relationships/image" Target="../media/image4.png"/><Relationship Id="rId10" Type="http://schemas.openxmlformats.org/officeDocument/2006/relationships/image" Target="../media/image5.jpeg"/><Relationship Id="rId11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 userDrawn="1"/>
        </p:nvCxnSpPr>
        <p:spPr>
          <a:xfrm flipH="1">
            <a:off x="2639926" y="1195820"/>
            <a:ext cx="6841957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100000"/>
                    <a:alpha val="0"/>
                  </a:schemeClr>
                </a:gs>
                <a:gs pos="50000">
                  <a:schemeClr val="accent2">
                    <a:lumMod val="20000"/>
                    <a:lumOff val="80000"/>
                    <a:alpha val="39000"/>
                  </a:schemeClr>
                </a:gs>
                <a:gs pos="100000">
                  <a:schemeClr val="accent2">
                    <a:lumMod val="100000"/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reate Timelin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8761" y="173640"/>
            <a:ext cx="2667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/>
          <p:cNvGrpSpPr/>
          <p:nvPr userDrawn="1"/>
        </p:nvGrpSpPr>
        <p:grpSpPr>
          <a:xfrm>
            <a:off x="811344" y="1579903"/>
            <a:ext cx="7572656" cy="1207113"/>
            <a:chOff x="795016" y="1399996"/>
            <a:chExt cx="7572656" cy="1207113"/>
          </a:xfrm>
        </p:grpSpPr>
        <p:sp>
          <p:nvSpPr>
            <p:cNvPr id="32" name="Rounded Rectangle 31">
              <a:hlinkClick r:id="rId3"/>
            </p:cNvPr>
            <p:cNvSpPr/>
            <p:nvPr userDrawn="1"/>
          </p:nvSpPr>
          <p:spPr>
            <a:xfrm>
              <a:off x="2155337" y="1399996"/>
              <a:ext cx="5586319" cy="62546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Get the Free Edition Now</a:t>
              </a:r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2155336" y="1939493"/>
              <a:ext cx="6212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  <a:t>Easily edit this template and create other </a:t>
              </a:r>
              <a:br>
                <a:rPr lang="en-US" sz="1600" dirty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</a:br>
              <a:r>
                <a:rPr lang="en-US" sz="1600" dirty="0">
                  <a:solidFill>
                    <a:srgbClr val="C0504D">
                      <a:lumMod val="40000"/>
                      <a:lumOff val="60000"/>
                    </a:srgbClr>
                  </a:solidFill>
                  <a:ea typeface="Segoe UI" pitchFamily="34" charset="0"/>
                  <a:cs typeface="Segoe UI" pitchFamily="34" charset="0"/>
                </a:rPr>
                <a:t>beautiful timelines quickly, right inside PowerPoint.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95016" y="1399996"/>
              <a:ext cx="1231499" cy="1207113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 userDrawn="1"/>
        </p:nvGrpSpPr>
        <p:grpSpPr>
          <a:xfrm>
            <a:off x="0" y="3327928"/>
            <a:ext cx="12192000" cy="2668464"/>
            <a:chOff x="0" y="2867867"/>
            <a:chExt cx="12192000" cy="2668464"/>
          </a:xfrm>
        </p:grpSpPr>
        <p:sp>
          <p:nvSpPr>
            <p:cNvPr id="72" name="Rectangle 71"/>
            <p:cNvSpPr/>
            <p:nvPr userDrawn="1"/>
          </p:nvSpPr>
          <p:spPr>
            <a:xfrm>
              <a:off x="8276253" y="2964797"/>
              <a:ext cx="3915747" cy="2466583"/>
            </a:xfrm>
            <a:prstGeom prst="rect">
              <a:avLst/>
            </a:prstGeom>
            <a:solidFill>
              <a:srgbClr val="FFFFF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8894438" y="3803651"/>
              <a:ext cx="3025436" cy="788196"/>
              <a:chOff x="5902728" y="2160769"/>
              <a:chExt cx="3025436" cy="788196"/>
            </a:xfrm>
          </p:grpSpPr>
          <p:sp>
            <p:nvSpPr>
              <p:cNvPr id="61" name="Rounded Rectangle 60">
                <a:hlinkClick r:id="rId5"/>
              </p:cNvPr>
              <p:cNvSpPr/>
              <p:nvPr/>
            </p:nvSpPr>
            <p:spPr>
              <a:xfrm>
                <a:off x="5902728" y="2160769"/>
                <a:ext cx="2630808" cy="57795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Download Now</a:t>
                </a:r>
              </a:p>
            </p:txBody>
          </p:sp>
          <p:pic>
            <p:nvPicPr>
              <p:cNvPr id="62" name="Picture 6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9045" y="2288673"/>
                <a:ext cx="359477" cy="342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TextBox 62">
                <a:hlinkClick r:id="rId3"/>
              </p:cNvPr>
              <p:cNvSpPr txBox="1"/>
              <p:nvPr/>
            </p:nvSpPr>
            <p:spPr>
              <a:xfrm>
                <a:off x="5902728" y="2641188"/>
                <a:ext cx="30254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8"/>
                  </a:rPr>
                  <a:t>www.OfficeTimeline.com/download</a:t>
                </a:r>
                <a:endParaRPr lang="en-US" sz="1400" u="sng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1974"/>
            <a:stretch/>
          </p:blipFill>
          <p:spPr>
            <a:xfrm>
              <a:off x="6339247" y="2966655"/>
              <a:ext cx="2104957" cy="2464725"/>
            </a:xfrm>
            <a:prstGeom prst="rect">
              <a:avLst/>
            </a:prstGeom>
          </p:spPr>
        </p:pic>
        <p:pic>
          <p:nvPicPr>
            <p:cNvPr id="68" name="Picture 6" descr="https://www.officetimeline.com/img/hero/example-timeline-consulting.jpg"/>
            <p:cNvPicPr>
              <a:picLocks noChangeAspect="1" noChangeArrowheads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2964797"/>
              <a:ext cx="2633785" cy="2469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9" name="Straight Connector 68"/>
            <p:cNvCxnSpPr/>
            <p:nvPr/>
          </p:nvCxnSpPr>
          <p:spPr>
            <a:xfrm>
              <a:off x="2381641" y="2876566"/>
              <a:ext cx="0" cy="2659765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713830" y="2867867"/>
              <a:ext cx="0" cy="2659765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4" descr="http://localhost:39329/img/hero/example-timeline-IT.jpg"/>
            <p:cNvPicPr>
              <a:picLocks noChangeAspect="1" noChangeArrowheads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389662" y="2964798"/>
              <a:ext cx="4312032" cy="2469116"/>
            </a:xfrm>
            <a:prstGeom prst="rect">
              <a:avLst/>
            </a:prstGeom>
            <a:noFill/>
            <a:effectLst>
              <a:outerShdw blurRad="1651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3355363" y="5232049"/>
              <a:ext cx="2645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white">
                      <a:lumMod val="75000"/>
                    </a:prstClr>
                  </a:solidFill>
                </a:rPr>
                <a:t>Copyright © 2012, Office Timeline, LLC.  All rights reserved.</a:t>
              </a:r>
            </a:p>
          </p:txBody>
        </p:sp>
        <p:cxnSp>
          <p:nvCxnSpPr>
            <p:cNvPr id="73" name="Straight Connector 72"/>
            <p:cNvCxnSpPr/>
            <p:nvPr userDrawn="1"/>
          </p:nvCxnSpPr>
          <p:spPr>
            <a:xfrm>
              <a:off x="8444204" y="2964797"/>
              <a:ext cx="0" cy="2482696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59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8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6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8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7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5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6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9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2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H="1" flipV="1">
            <a:off x="0" y="0"/>
            <a:ext cx="12192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01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51" Type="http://schemas.openxmlformats.org/officeDocument/2006/relationships/tags" Target="../tags/tag51.xml"/><Relationship Id="rId52" Type="http://schemas.openxmlformats.org/officeDocument/2006/relationships/tags" Target="../tags/tag52.xml"/><Relationship Id="rId53" Type="http://schemas.openxmlformats.org/officeDocument/2006/relationships/tags" Target="../tags/tag53.xml"/><Relationship Id="rId54" Type="http://schemas.openxmlformats.org/officeDocument/2006/relationships/tags" Target="../tags/tag54.xml"/><Relationship Id="rId55" Type="http://schemas.openxmlformats.org/officeDocument/2006/relationships/tags" Target="../tags/tag55.xml"/><Relationship Id="rId56" Type="http://schemas.openxmlformats.org/officeDocument/2006/relationships/tags" Target="../tags/tag56.xml"/><Relationship Id="rId57" Type="http://schemas.openxmlformats.org/officeDocument/2006/relationships/tags" Target="../tags/tag57.xml"/><Relationship Id="rId58" Type="http://schemas.openxmlformats.org/officeDocument/2006/relationships/tags" Target="../tags/tag58.xml"/><Relationship Id="rId59" Type="http://schemas.openxmlformats.org/officeDocument/2006/relationships/tags" Target="../tags/tag59.xml"/><Relationship Id="rId70" Type="http://schemas.openxmlformats.org/officeDocument/2006/relationships/tags" Target="../tags/tag70.xml"/><Relationship Id="rId71" Type="http://schemas.openxmlformats.org/officeDocument/2006/relationships/tags" Target="../tags/tag71.xml"/><Relationship Id="rId72" Type="http://schemas.openxmlformats.org/officeDocument/2006/relationships/tags" Target="../tags/tag72.xml"/><Relationship Id="rId73" Type="http://schemas.openxmlformats.org/officeDocument/2006/relationships/tags" Target="../tags/tag73.xml"/><Relationship Id="rId74" Type="http://schemas.openxmlformats.org/officeDocument/2006/relationships/tags" Target="../tags/tag74.xml"/><Relationship Id="rId75" Type="http://schemas.openxmlformats.org/officeDocument/2006/relationships/tags" Target="../tags/tag75.xml"/><Relationship Id="rId76" Type="http://schemas.openxmlformats.org/officeDocument/2006/relationships/tags" Target="../tags/tag76.xml"/><Relationship Id="rId77" Type="http://schemas.openxmlformats.org/officeDocument/2006/relationships/tags" Target="../tags/tag77.xml"/><Relationship Id="rId78" Type="http://schemas.openxmlformats.org/officeDocument/2006/relationships/tags" Target="../tags/tag78.xml"/><Relationship Id="rId79" Type="http://schemas.openxmlformats.org/officeDocument/2006/relationships/tags" Target="../tags/tag79.xml"/><Relationship Id="rId90" Type="http://schemas.openxmlformats.org/officeDocument/2006/relationships/tags" Target="../tags/tag90.xml"/><Relationship Id="rId91" Type="http://schemas.openxmlformats.org/officeDocument/2006/relationships/tags" Target="../tags/tag91.xml"/><Relationship Id="rId92" Type="http://schemas.openxmlformats.org/officeDocument/2006/relationships/tags" Target="../tags/tag92.xml"/><Relationship Id="rId93" Type="http://schemas.openxmlformats.org/officeDocument/2006/relationships/tags" Target="../tags/tag93.xml"/><Relationship Id="rId94" Type="http://schemas.openxmlformats.org/officeDocument/2006/relationships/tags" Target="../tags/tag94.xml"/><Relationship Id="rId95" Type="http://schemas.openxmlformats.org/officeDocument/2006/relationships/tags" Target="../tags/tag95.xml"/><Relationship Id="rId96" Type="http://schemas.openxmlformats.org/officeDocument/2006/relationships/tags" Target="../tags/tag96.xml"/><Relationship Id="rId97" Type="http://schemas.openxmlformats.org/officeDocument/2006/relationships/tags" Target="../tags/tag97.xml"/><Relationship Id="rId98" Type="http://schemas.openxmlformats.org/officeDocument/2006/relationships/tags" Target="../tags/tag98.xml"/><Relationship Id="rId99" Type="http://schemas.openxmlformats.org/officeDocument/2006/relationships/tags" Target="../tags/tag9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tags" Target="../tags/tag49.xml"/><Relationship Id="rId60" Type="http://schemas.openxmlformats.org/officeDocument/2006/relationships/tags" Target="../tags/tag60.xml"/><Relationship Id="rId61" Type="http://schemas.openxmlformats.org/officeDocument/2006/relationships/tags" Target="../tags/tag61.xml"/><Relationship Id="rId62" Type="http://schemas.openxmlformats.org/officeDocument/2006/relationships/tags" Target="../tags/tag62.xml"/><Relationship Id="rId63" Type="http://schemas.openxmlformats.org/officeDocument/2006/relationships/tags" Target="../tags/tag63.xml"/><Relationship Id="rId64" Type="http://schemas.openxmlformats.org/officeDocument/2006/relationships/tags" Target="../tags/tag64.xml"/><Relationship Id="rId65" Type="http://schemas.openxmlformats.org/officeDocument/2006/relationships/tags" Target="../tags/tag65.xml"/><Relationship Id="rId66" Type="http://schemas.openxmlformats.org/officeDocument/2006/relationships/tags" Target="../tags/tag66.xml"/><Relationship Id="rId67" Type="http://schemas.openxmlformats.org/officeDocument/2006/relationships/tags" Target="../tags/tag67.xml"/><Relationship Id="rId68" Type="http://schemas.openxmlformats.org/officeDocument/2006/relationships/tags" Target="../tags/tag68.xml"/><Relationship Id="rId69" Type="http://schemas.openxmlformats.org/officeDocument/2006/relationships/tags" Target="../tags/tag69.xml"/><Relationship Id="rId100" Type="http://schemas.openxmlformats.org/officeDocument/2006/relationships/tags" Target="../tags/tag100.xml"/><Relationship Id="rId80" Type="http://schemas.openxmlformats.org/officeDocument/2006/relationships/tags" Target="../tags/tag80.xml"/><Relationship Id="rId81" Type="http://schemas.openxmlformats.org/officeDocument/2006/relationships/tags" Target="../tags/tag81.xml"/><Relationship Id="rId82" Type="http://schemas.openxmlformats.org/officeDocument/2006/relationships/tags" Target="../tags/tag82.xml"/><Relationship Id="rId83" Type="http://schemas.openxmlformats.org/officeDocument/2006/relationships/tags" Target="../tags/tag83.xml"/><Relationship Id="rId84" Type="http://schemas.openxmlformats.org/officeDocument/2006/relationships/tags" Target="../tags/tag84.xml"/><Relationship Id="rId85" Type="http://schemas.openxmlformats.org/officeDocument/2006/relationships/tags" Target="../tags/tag85.xml"/><Relationship Id="rId86" Type="http://schemas.openxmlformats.org/officeDocument/2006/relationships/tags" Target="../tags/tag86.xml"/><Relationship Id="rId87" Type="http://schemas.openxmlformats.org/officeDocument/2006/relationships/tags" Target="../tags/tag87.xml"/><Relationship Id="rId88" Type="http://schemas.openxmlformats.org/officeDocument/2006/relationships/tags" Target="../tags/tag88.xml"/><Relationship Id="rId89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583" name="OTLSHAPE_T_50df4adda29a494cbe0e9e846865986b_RightVerticalConnector1"/>
          <p:cNvCxnSpPr/>
          <p:nvPr>
            <p:custDataLst>
              <p:tags r:id="rId2"/>
            </p:custDataLst>
          </p:nvPr>
        </p:nvCxnSpPr>
        <p:spPr>
          <a:xfrm>
            <a:off x="9939020" y="4074207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80" name="OTLSHAPE_T_3a4a23b568c54ea58c3d039b8ca1da1b_RightVerticalConnector1"/>
          <p:cNvCxnSpPr/>
          <p:nvPr>
            <p:custDataLst>
              <p:tags r:id="rId3"/>
            </p:custDataLst>
          </p:nvPr>
        </p:nvCxnSpPr>
        <p:spPr>
          <a:xfrm>
            <a:off x="8362397" y="3744007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76" name="OTLSHAPE_T_d45e8f651eb34241b7613d55f188f72e_RightVerticalConnector2"/>
          <p:cNvCxnSpPr/>
          <p:nvPr>
            <p:custDataLst>
              <p:tags r:id="rId4"/>
            </p:custDataLst>
          </p:nvPr>
        </p:nvCxnSpPr>
        <p:spPr>
          <a:xfrm>
            <a:off x="8204734" y="3845607"/>
            <a:ext cx="0" cy="1270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75" name="OTLSHAPE_T_d45e8f651eb34241b7613d55f188f72e_RightVerticalConnector1"/>
          <p:cNvCxnSpPr/>
          <p:nvPr>
            <p:custDataLst>
              <p:tags r:id="rId5"/>
            </p:custDataLst>
          </p:nvPr>
        </p:nvCxnSpPr>
        <p:spPr>
          <a:xfrm>
            <a:off x="8204734" y="3413807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71" name="OTLSHAPE_T_dbc50318743f4d6ba995fb3e7b4187d7_RightVerticalConnector1"/>
          <p:cNvCxnSpPr/>
          <p:nvPr>
            <p:custDataLst>
              <p:tags r:id="rId6"/>
            </p:custDataLst>
          </p:nvPr>
        </p:nvCxnSpPr>
        <p:spPr>
          <a:xfrm>
            <a:off x="6943435" y="3083607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68" name="OTLSHAPE_T_6a6e7149661c4d98ae22b9a84a20c0cd_RightVerticalConnector1"/>
          <p:cNvCxnSpPr/>
          <p:nvPr>
            <p:custDataLst>
              <p:tags r:id="rId7"/>
            </p:custDataLst>
          </p:nvPr>
        </p:nvCxnSpPr>
        <p:spPr>
          <a:xfrm>
            <a:off x="6115708" y="2753407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65" name="OTLSHAPE_T_9cde6d5d307b4df7b1464248cab7fef6_RightVerticalConnector1"/>
          <p:cNvCxnSpPr/>
          <p:nvPr>
            <p:custDataLst>
              <p:tags r:id="rId8"/>
            </p:custDataLst>
          </p:nvPr>
        </p:nvCxnSpPr>
        <p:spPr>
          <a:xfrm>
            <a:off x="5721552" y="2423207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61" name="OTLSHAPE_T_a521783cf3084313af760cd9c2923e3c_RightVerticalConnector2"/>
          <p:cNvCxnSpPr/>
          <p:nvPr>
            <p:custDataLst>
              <p:tags r:id="rId9"/>
            </p:custDataLst>
          </p:nvPr>
        </p:nvCxnSpPr>
        <p:spPr>
          <a:xfrm>
            <a:off x="4814994" y="2492972"/>
            <a:ext cx="0" cy="158835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60" name="OTLSHAPE_T_a521783cf3084313af760cd9c2923e3c_RightVerticalConnector1"/>
          <p:cNvCxnSpPr/>
          <p:nvPr>
            <p:custDataLst>
              <p:tags r:id="rId10"/>
            </p:custDataLst>
          </p:nvPr>
        </p:nvCxnSpPr>
        <p:spPr>
          <a:xfrm>
            <a:off x="4814994" y="2093007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56" name="OTLSHAPE_T_c3d685d5ae854fb185925e527e534f28_RightVerticalConnector1"/>
          <p:cNvCxnSpPr/>
          <p:nvPr>
            <p:custDataLst>
              <p:tags r:id="rId11"/>
            </p:custDataLst>
          </p:nvPr>
        </p:nvCxnSpPr>
        <p:spPr>
          <a:xfrm>
            <a:off x="3435448" y="1762807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53" name="OTLSHAPE_T_f3c770d8a6a24238a57b373ef9984550_RightVerticalConnector1"/>
          <p:cNvCxnSpPr/>
          <p:nvPr>
            <p:custDataLst>
              <p:tags r:id="rId12"/>
            </p:custDataLst>
          </p:nvPr>
        </p:nvCxnSpPr>
        <p:spPr>
          <a:xfrm>
            <a:off x="2725967" y="1432607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51" name="OTLSHAPE_T_eb954275c5b54be590bee3d17b0ce8a3_HorizontalConnector1"/>
          <p:cNvCxnSpPr/>
          <p:nvPr>
            <p:custDataLst>
              <p:tags r:id="rId13"/>
            </p:custDataLst>
          </p:nvPr>
        </p:nvCxnSpPr>
        <p:spPr>
          <a:xfrm>
            <a:off x="882057" y="4404407"/>
            <a:ext cx="8308067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50" name="OTLSHAPE_T_50df4adda29a494cbe0e9e846865986b_HorizontalConnector1"/>
          <p:cNvCxnSpPr/>
          <p:nvPr>
            <p:custDataLst>
              <p:tags r:id="rId14"/>
            </p:custDataLst>
          </p:nvPr>
        </p:nvCxnSpPr>
        <p:spPr>
          <a:xfrm>
            <a:off x="882057" y="4074207"/>
            <a:ext cx="7204430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9" name="OTLSHAPE_T_3a4a23b568c54ea58c3d039b8ca1da1b_HorizontalConnector1"/>
          <p:cNvCxnSpPr/>
          <p:nvPr>
            <p:custDataLst>
              <p:tags r:id="rId15"/>
            </p:custDataLst>
          </p:nvPr>
        </p:nvCxnSpPr>
        <p:spPr>
          <a:xfrm>
            <a:off x="882057" y="3744007"/>
            <a:ext cx="6219041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8" name="OTLSHAPE_T_d45e8f651eb34241b7613d55f188f72e_HorizontalConnector1"/>
          <p:cNvCxnSpPr/>
          <p:nvPr>
            <p:custDataLst>
              <p:tags r:id="rId16"/>
            </p:custDataLst>
          </p:nvPr>
        </p:nvCxnSpPr>
        <p:spPr>
          <a:xfrm>
            <a:off x="811657" y="3413807"/>
            <a:ext cx="5816454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7" name="OTLSHAPE_T_dbc50318743f4d6ba995fb3e7b4187d7_HorizontalConnector1"/>
          <p:cNvCxnSpPr/>
          <p:nvPr>
            <p:custDataLst>
              <p:tags r:id="rId17"/>
            </p:custDataLst>
          </p:nvPr>
        </p:nvCxnSpPr>
        <p:spPr>
          <a:xfrm>
            <a:off x="811657" y="3083607"/>
            <a:ext cx="5264635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6" name="OTLSHAPE_T_6a6e7149661c4d98ae22b9a84a20c0cd_HorizontalConnector1"/>
          <p:cNvCxnSpPr/>
          <p:nvPr>
            <p:custDataLst>
              <p:tags r:id="rId18"/>
            </p:custDataLst>
          </p:nvPr>
        </p:nvCxnSpPr>
        <p:spPr>
          <a:xfrm>
            <a:off x="811657" y="2753407"/>
            <a:ext cx="3412103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5" name="OTLSHAPE_T_9cde6d5d307b4df7b1464248cab7fef6_HorizontalConnector1"/>
          <p:cNvCxnSpPr/>
          <p:nvPr>
            <p:custDataLst>
              <p:tags r:id="rId19"/>
            </p:custDataLst>
          </p:nvPr>
        </p:nvCxnSpPr>
        <p:spPr>
          <a:xfrm>
            <a:off x="811657" y="2423207"/>
            <a:ext cx="3057362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4" name="OTLSHAPE_T_a521783cf3084313af760cd9c2923e3c_HorizontalConnector1"/>
          <p:cNvCxnSpPr/>
          <p:nvPr>
            <p:custDataLst>
              <p:tags r:id="rId20"/>
            </p:custDataLst>
          </p:nvPr>
        </p:nvCxnSpPr>
        <p:spPr>
          <a:xfrm>
            <a:off x="846836" y="2093007"/>
            <a:ext cx="2194456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3" name="OTLSHAPE_T_c3d685d5ae854fb185925e527e534f28_HorizontalConnector1"/>
          <p:cNvCxnSpPr/>
          <p:nvPr>
            <p:custDataLst>
              <p:tags r:id="rId21"/>
            </p:custDataLst>
          </p:nvPr>
        </p:nvCxnSpPr>
        <p:spPr>
          <a:xfrm>
            <a:off x="846836" y="1762807"/>
            <a:ext cx="1209066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42" name="OTLSHAPE_T_f3c770d8a6a24238a57b373ef9984550_HorizontalConnector1"/>
          <p:cNvCxnSpPr/>
          <p:nvPr>
            <p:custDataLst>
              <p:tags r:id="rId22"/>
            </p:custDataLst>
          </p:nvPr>
        </p:nvCxnSpPr>
        <p:spPr>
          <a:xfrm>
            <a:off x="811657" y="1432607"/>
            <a:ext cx="850089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25" name="OTLSHAPE_TB_00000000000000000000000000000000_RightEndCaps"/>
          <p:cNvSpPr txBox="1"/>
          <p:nvPr>
            <p:custDataLst>
              <p:tags r:id="rId23"/>
            </p:custDataLst>
          </p:nvPr>
        </p:nvSpPr>
        <p:spPr>
          <a:xfrm>
            <a:off x="11235033" y="5131439"/>
            <a:ext cx="910506" cy="200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 dirty="0" smtClean="0">
                <a:solidFill>
                  <a:srgbClr val="FF4500"/>
                </a:solidFill>
                <a:latin typeface="Calibri" panose="020F0502020204030204" pitchFamily="34" charset="0"/>
              </a:rPr>
              <a:t>Nov. 1</a:t>
            </a:r>
            <a:r>
              <a:rPr lang="en-US" sz="1300" b="1" spc="-24" baseline="30000" dirty="0" smtClean="0">
                <a:solidFill>
                  <a:srgbClr val="FF4500"/>
                </a:solidFill>
                <a:latin typeface="Calibri" panose="020F0502020204030204" pitchFamily="34" charset="0"/>
              </a:rPr>
              <a:t>st</a:t>
            </a:r>
            <a:r>
              <a:rPr lang="en-US" sz="1300" b="1" spc="-24" dirty="0" smtClean="0">
                <a:solidFill>
                  <a:srgbClr val="FF4500"/>
                </a:solidFill>
                <a:latin typeface="Calibri" panose="020F0502020204030204" pitchFamily="34" charset="0"/>
              </a:rPr>
              <a:t>, 2016</a:t>
            </a:r>
            <a:endParaRPr lang="en-US" sz="1300" b="1" spc="-24" dirty="0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46526" name="OTLSHAPE_TB_00000000000000000000000000000000_ScaleContainer"/>
          <p:cNvSpPr/>
          <p:nvPr>
            <p:custDataLst>
              <p:tags r:id="rId24"/>
            </p:custDataLst>
          </p:nvPr>
        </p:nvSpPr>
        <p:spPr>
          <a:xfrm>
            <a:off x="1179322" y="5155311"/>
            <a:ext cx="9994001" cy="242189"/>
          </a:xfrm>
          <a:prstGeom prst="roundRect">
            <a:avLst/>
          </a:prstGeom>
          <a:gradFill flip="none" rotWithShape="1">
            <a:gsLst>
              <a:gs pos="0">
                <a:srgbClr val="505046"/>
              </a:gs>
              <a:gs pos="100000">
                <a:srgbClr val="7F7F7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27" name="OTLSHAPE_TB_00000000000000000000000000000000_ElapsedTim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28" name="OTLSHAPE_TB_00000000000000000000000000000000_TodayMarkerShape" hidden="1"/>
          <p:cNvSpPr/>
          <p:nvPr>
            <p:custDataLst>
              <p:tags r:id="rId26"/>
            </p:custDataLst>
          </p:nvPr>
        </p:nvSpPr>
        <p:spPr>
          <a:xfrm flipV="1">
            <a:off x="679486" y="5058833"/>
            <a:ext cx="72572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29" name="OTLSHAPE_TB_00000000000000000000000000000000_TodayMarkerText" hidden="1"/>
          <p:cNvSpPr txBox="1"/>
          <p:nvPr>
            <p:custDataLst>
              <p:tags r:id="rId27"/>
            </p:custDataLst>
          </p:nvPr>
        </p:nvSpPr>
        <p:spPr>
          <a:xfrm>
            <a:off x="715772" y="5058833"/>
            <a:ext cx="267702" cy="10772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700" smtClean="0">
                <a:solidFill>
                  <a:schemeClr val="dk1"/>
                </a:solidFill>
                <a:latin typeface="Century Gothic" panose="020B0502020202020204" pitchFamily="34" charset="0"/>
              </a:rPr>
              <a:t>Today</a:t>
            </a:r>
            <a:endParaRPr lang="en-US" sz="70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588" name="OTLSHAPE_M_f03de49e98d34b15881cebc29ed3eaf9_Date" hidden="1"/>
          <p:cNvSpPr txBox="1"/>
          <p:nvPr>
            <p:custDataLst>
              <p:tags r:id="rId28"/>
            </p:custDataLst>
          </p:nvPr>
        </p:nvSpPr>
        <p:spPr>
          <a:xfrm>
            <a:off x="3711357" y="5023877"/>
            <a:ext cx="0" cy="12464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mtClean="0">
                <a:solidFill>
                  <a:srgbClr val="B22600"/>
                </a:solidFill>
                <a:latin typeface="Century Gothic" panose="020B0502020202020204" pitchFamily="34" charset="0"/>
              </a:rPr>
              <a:t>8/15/2016</a:t>
            </a:r>
            <a:endParaRPr lang="en-US" sz="900">
              <a:solidFill>
                <a:srgbClr val="B226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6591" name="OTLSHAPE_M_63da6123fb43419aa85eb83df0c979f6_Date" hidden="1"/>
          <p:cNvSpPr txBox="1"/>
          <p:nvPr>
            <p:custDataLst>
              <p:tags r:id="rId29"/>
            </p:custDataLst>
          </p:nvPr>
        </p:nvSpPr>
        <p:spPr>
          <a:xfrm>
            <a:off x="7140514" y="5023877"/>
            <a:ext cx="0" cy="13849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mtClean="0">
                <a:solidFill>
                  <a:srgbClr val="B22600"/>
                </a:solidFill>
                <a:latin typeface="Century Gothic" panose="020B0502020202020204" pitchFamily="34" charset="0"/>
              </a:rPr>
              <a:t>11/10/2016</a:t>
            </a:r>
            <a:endParaRPr lang="en-US" sz="900">
              <a:solidFill>
                <a:srgbClr val="B226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02" name="OTLSHAPE_T_f3c770d8a6a24238a57b373ef9984550_Shape"/>
          <p:cNvSpPr/>
          <p:nvPr>
            <p:custDataLst>
              <p:tags r:id="rId30"/>
            </p:custDataLst>
          </p:nvPr>
        </p:nvSpPr>
        <p:spPr>
          <a:xfrm>
            <a:off x="1135188" y="1331007"/>
            <a:ext cx="10668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03" name="OTLSHAPE_T_f3c770d8a6a24238a57b373ef9984550_ShapePercentage" hidden="1"/>
          <p:cNvSpPr/>
          <p:nvPr>
            <p:custDataLst>
              <p:tags r:id="rId31"/>
            </p:custDataLst>
          </p:nvPr>
        </p:nvSpPr>
        <p:spPr>
          <a:xfrm>
            <a:off x="1661746" y="13310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04" name="OTLSHAPE_T_f3c770d8a6a24238a57b373ef9984550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13310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05" name="OTLSHAPE_T_f3c770d8a6a24238a57b373ef9984550_StartDate" hidden="1"/>
          <p:cNvSpPr txBox="1"/>
          <p:nvPr>
            <p:custDataLst>
              <p:tags r:id="rId33"/>
            </p:custDataLst>
          </p:nvPr>
        </p:nvSpPr>
        <p:spPr>
          <a:xfrm>
            <a:off x="0" y="13310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06" name="OTLSHAPE_T_f3c770d8a6a24238a57b373ef9984550_EndDate" hidden="1"/>
          <p:cNvSpPr txBox="1"/>
          <p:nvPr>
            <p:custDataLst>
              <p:tags r:id="rId34"/>
            </p:custDataLst>
          </p:nvPr>
        </p:nvSpPr>
        <p:spPr>
          <a:xfrm>
            <a:off x="0" y="13310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07" name="OTLSHAPE_T_f3c770d8a6a24238a57b373ef9984550_JoinedDate"/>
          <p:cNvSpPr txBox="1"/>
          <p:nvPr>
            <p:custDataLst>
              <p:tags r:id="rId35"/>
            </p:custDataLst>
          </p:nvPr>
        </p:nvSpPr>
        <p:spPr>
          <a:xfrm>
            <a:off x="2776767" y="1362545"/>
            <a:ext cx="584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 smtClean="0">
                <a:solidFill>
                  <a:schemeClr val="accent1"/>
                </a:solidFill>
                <a:latin typeface="Century Gothic" panose="020B0502020202020204" pitchFamily="34" charset="0"/>
              </a:rPr>
              <a:t>6/25 - 7/21</a:t>
            </a:r>
            <a:endParaRPr lang="en-US" sz="900" spc="-6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09" name="OTLSHAPE_T_f3c770d8a6a24238a57b373ef9984550_Title"/>
          <p:cNvSpPr txBox="1"/>
          <p:nvPr>
            <p:custDataLst>
              <p:tags r:id="rId36"/>
            </p:custDataLst>
          </p:nvPr>
        </p:nvSpPr>
        <p:spPr>
          <a:xfrm>
            <a:off x="127000" y="1355663"/>
            <a:ext cx="685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Movement</a:t>
            </a:r>
            <a:endParaRPr lang="en-US" sz="1000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10" name="OTLSHAPE_T_c3d685d5ae854fb185925e527e534f28_Shape"/>
          <p:cNvSpPr/>
          <p:nvPr>
            <p:custDataLst>
              <p:tags r:id="rId37"/>
            </p:custDataLst>
          </p:nvPr>
        </p:nvSpPr>
        <p:spPr>
          <a:xfrm>
            <a:off x="2055902" y="1661207"/>
            <a:ext cx="13843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11" name="OTLSHAPE_T_c3d685d5ae854fb185925e527e534f28_ShapePercentage" hidden="1"/>
          <p:cNvSpPr/>
          <p:nvPr>
            <p:custDataLst>
              <p:tags r:id="rId38"/>
            </p:custDataLst>
          </p:nvPr>
        </p:nvSpPr>
        <p:spPr>
          <a:xfrm>
            <a:off x="2055902" y="16612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12" name="OTLSHAPE_T_c3d685d5ae854fb185925e527e534f28_TextPercentage" hidden="1"/>
          <p:cNvSpPr txBox="1"/>
          <p:nvPr>
            <p:custDataLst>
              <p:tags r:id="rId39"/>
            </p:custDataLst>
          </p:nvPr>
        </p:nvSpPr>
        <p:spPr>
          <a:xfrm>
            <a:off x="0" y="16612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13" name="OTLSHAPE_T_c3d685d5ae854fb185925e527e534f28_StartDate" hidden="1"/>
          <p:cNvSpPr txBox="1"/>
          <p:nvPr>
            <p:custDataLst>
              <p:tags r:id="rId40"/>
            </p:custDataLst>
          </p:nvPr>
        </p:nvSpPr>
        <p:spPr>
          <a:xfrm>
            <a:off x="0" y="16612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14" name="OTLSHAPE_T_c3d685d5ae854fb185925e527e534f28_EndDate" hidden="1"/>
          <p:cNvSpPr txBox="1"/>
          <p:nvPr>
            <p:custDataLst>
              <p:tags r:id="rId41"/>
            </p:custDataLst>
          </p:nvPr>
        </p:nvSpPr>
        <p:spPr>
          <a:xfrm>
            <a:off x="0" y="16612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15" name="OTLSHAPE_T_c3d685d5ae854fb185925e527e534f28_JoinedDate"/>
          <p:cNvSpPr txBox="1"/>
          <p:nvPr>
            <p:custDataLst>
              <p:tags r:id="rId42"/>
            </p:custDataLst>
          </p:nvPr>
        </p:nvSpPr>
        <p:spPr>
          <a:xfrm>
            <a:off x="3486248" y="1692746"/>
            <a:ext cx="457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 smtClean="0">
                <a:solidFill>
                  <a:schemeClr val="accent1"/>
                </a:solidFill>
                <a:latin typeface="Century Gothic" panose="020B0502020202020204" pitchFamily="34" charset="0"/>
              </a:rPr>
              <a:t>7/5 - 8/8</a:t>
            </a:r>
            <a:endParaRPr lang="en-US" sz="900" spc="-6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17" name="OTLSHAPE_T_c3d685d5ae854fb185925e527e534f28_Title"/>
          <p:cNvSpPr txBox="1"/>
          <p:nvPr>
            <p:custDataLst>
              <p:tags r:id="rId43"/>
            </p:custDataLst>
          </p:nvPr>
        </p:nvSpPr>
        <p:spPr>
          <a:xfrm>
            <a:off x="127000" y="1684956"/>
            <a:ext cx="7239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Jumping</a:t>
            </a:r>
            <a:endParaRPr lang="en-US" sz="1000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18" name="OTLSHAPE_T_a521783cf3084313af760cd9c2923e3c_Shape"/>
          <p:cNvSpPr/>
          <p:nvPr>
            <p:custDataLst>
              <p:tags r:id="rId44"/>
            </p:custDataLst>
          </p:nvPr>
        </p:nvSpPr>
        <p:spPr>
          <a:xfrm>
            <a:off x="3041292" y="1991407"/>
            <a:ext cx="1778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19" name="OTLSHAPE_T_a521783cf3084313af760cd9c2923e3c_ShapePercentage" hidden="1"/>
          <p:cNvSpPr/>
          <p:nvPr>
            <p:custDataLst>
              <p:tags r:id="rId45"/>
            </p:custDataLst>
          </p:nvPr>
        </p:nvSpPr>
        <p:spPr>
          <a:xfrm>
            <a:off x="3041292" y="19914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20" name="OTLSHAPE_T_a521783cf3084313af760cd9c2923e3c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19914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21" name="OTLSHAPE_T_a521783cf3084313af760cd9c2923e3c_StartDate" hidden="1"/>
          <p:cNvSpPr txBox="1"/>
          <p:nvPr>
            <p:custDataLst>
              <p:tags r:id="rId47"/>
            </p:custDataLst>
          </p:nvPr>
        </p:nvSpPr>
        <p:spPr>
          <a:xfrm>
            <a:off x="0" y="19914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22" name="OTLSHAPE_T_a521783cf3084313af760cd9c2923e3c_EndDate" hidden="1"/>
          <p:cNvSpPr txBox="1"/>
          <p:nvPr>
            <p:custDataLst>
              <p:tags r:id="rId48"/>
            </p:custDataLst>
          </p:nvPr>
        </p:nvSpPr>
        <p:spPr>
          <a:xfrm>
            <a:off x="0" y="19914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23" name="OTLSHAPE_T_a521783cf3084313af760cd9c2923e3c_JoinedDate"/>
          <p:cNvSpPr txBox="1"/>
          <p:nvPr>
            <p:custDataLst>
              <p:tags r:id="rId49"/>
            </p:custDataLst>
          </p:nvPr>
        </p:nvSpPr>
        <p:spPr>
          <a:xfrm>
            <a:off x="4865794" y="2022946"/>
            <a:ext cx="584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 smtClean="0">
                <a:solidFill>
                  <a:schemeClr val="accent1"/>
                </a:solidFill>
                <a:latin typeface="Century Gothic" panose="020B0502020202020204" pitchFamily="34" charset="0"/>
              </a:rPr>
              <a:t>7/30 - 9/12</a:t>
            </a:r>
            <a:endParaRPr lang="en-US" sz="900" spc="-6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25" name="OTLSHAPE_T_a521783cf3084313af760cd9c2923e3c_Title"/>
          <p:cNvSpPr txBox="1"/>
          <p:nvPr>
            <p:custDataLst>
              <p:tags r:id="rId50"/>
            </p:custDataLst>
          </p:nvPr>
        </p:nvSpPr>
        <p:spPr>
          <a:xfrm>
            <a:off x="127000" y="2015156"/>
            <a:ext cx="7239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Enemies</a:t>
            </a:r>
            <a:endParaRPr lang="en-US" sz="1000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26" name="OTLSHAPE_T_9cde6d5d307b4df7b1464248cab7fef6_Shape"/>
          <p:cNvSpPr/>
          <p:nvPr>
            <p:custDataLst>
              <p:tags r:id="rId51"/>
            </p:custDataLst>
          </p:nvPr>
        </p:nvSpPr>
        <p:spPr>
          <a:xfrm>
            <a:off x="3869019" y="2321607"/>
            <a:ext cx="18542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27" name="OTLSHAPE_T_9cde6d5d307b4df7b1464248cab7fef6_ShapePercentage" hidden="1"/>
          <p:cNvSpPr/>
          <p:nvPr>
            <p:custDataLst>
              <p:tags r:id="rId52"/>
            </p:custDataLst>
          </p:nvPr>
        </p:nvSpPr>
        <p:spPr>
          <a:xfrm>
            <a:off x="3869019" y="23216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28" name="OTLSHAPE_T_9cde6d5d307b4df7b1464248cab7fef6_TextPercentage" hidden="1"/>
          <p:cNvSpPr txBox="1"/>
          <p:nvPr>
            <p:custDataLst>
              <p:tags r:id="rId53"/>
            </p:custDataLst>
          </p:nvPr>
        </p:nvSpPr>
        <p:spPr>
          <a:xfrm>
            <a:off x="0" y="23216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29" name="OTLSHAPE_T_9cde6d5d307b4df7b1464248cab7fef6_StartDate" hidden="1"/>
          <p:cNvSpPr txBox="1"/>
          <p:nvPr>
            <p:custDataLst>
              <p:tags r:id="rId54"/>
            </p:custDataLst>
          </p:nvPr>
        </p:nvSpPr>
        <p:spPr>
          <a:xfrm>
            <a:off x="0" y="23216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30" name="OTLSHAPE_T_9cde6d5d307b4df7b1464248cab7fef6_EndDate" hidden="1"/>
          <p:cNvSpPr txBox="1"/>
          <p:nvPr>
            <p:custDataLst>
              <p:tags r:id="rId55"/>
            </p:custDataLst>
          </p:nvPr>
        </p:nvSpPr>
        <p:spPr>
          <a:xfrm>
            <a:off x="0" y="23216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31" name="OTLSHAPE_T_9cde6d5d307b4df7b1464248cab7fef6_JoinedDate"/>
          <p:cNvSpPr txBox="1"/>
          <p:nvPr>
            <p:custDataLst>
              <p:tags r:id="rId56"/>
            </p:custDataLst>
          </p:nvPr>
        </p:nvSpPr>
        <p:spPr>
          <a:xfrm>
            <a:off x="5772352" y="2353146"/>
            <a:ext cx="584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 smtClean="0">
                <a:solidFill>
                  <a:schemeClr val="accent1"/>
                </a:solidFill>
                <a:latin typeface="Century Gothic" panose="020B0502020202020204" pitchFamily="34" charset="0"/>
              </a:rPr>
              <a:t>8/20 - 10/5</a:t>
            </a:r>
            <a:endParaRPr lang="en-US" sz="900" spc="-6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33" name="OTLSHAPE_T_9cde6d5d307b4df7b1464248cab7fef6_Title"/>
          <p:cNvSpPr txBox="1"/>
          <p:nvPr>
            <p:custDataLst>
              <p:tags r:id="rId57"/>
            </p:custDataLst>
          </p:nvPr>
        </p:nvSpPr>
        <p:spPr>
          <a:xfrm>
            <a:off x="127000" y="2345356"/>
            <a:ext cx="6858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Platforms</a:t>
            </a:r>
            <a:endParaRPr lang="en-US" sz="1000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34" name="OTLSHAPE_T_6a6e7149661c4d98ae22b9a84a20c0cd_Shape"/>
          <p:cNvSpPr/>
          <p:nvPr>
            <p:custDataLst>
              <p:tags r:id="rId58"/>
            </p:custDataLst>
          </p:nvPr>
        </p:nvSpPr>
        <p:spPr>
          <a:xfrm>
            <a:off x="4223760" y="2651807"/>
            <a:ext cx="18923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35" name="OTLSHAPE_T_6a6e7149661c4d98ae22b9a84a20c0cd_ShapePercentage" hidden="1"/>
          <p:cNvSpPr/>
          <p:nvPr>
            <p:custDataLst>
              <p:tags r:id="rId59"/>
            </p:custDataLst>
          </p:nvPr>
        </p:nvSpPr>
        <p:spPr>
          <a:xfrm>
            <a:off x="4223760" y="26518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36" name="OTLSHAPE_T_6a6e7149661c4d98ae22b9a84a20c0cd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26518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37" name="OTLSHAPE_T_6a6e7149661c4d98ae22b9a84a20c0cd_StartDate" hidden="1"/>
          <p:cNvSpPr txBox="1"/>
          <p:nvPr>
            <p:custDataLst>
              <p:tags r:id="rId61"/>
            </p:custDataLst>
          </p:nvPr>
        </p:nvSpPr>
        <p:spPr>
          <a:xfrm>
            <a:off x="0" y="26518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38" name="OTLSHAPE_T_6a6e7149661c4d98ae22b9a84a20c0cd_EndDate" hidden="1"/>
          <p:cNvSpPr txBox="1"/>
          <p:nvPr>
            <p:custDataLst>
              <p:tags r:id="rId62"/>
            </p:custDataLst>
          </p:nvPr>
        </p:nvSpPr>
        <p:spPr>
          <a:xfrm>
            <a:off x="0" y="26518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39" name="OTLSHAPE_T_6a6e7149661c4d98ae22b9a84a20c0cd_JoinedDate"/>
          <p:cNvSpPr txBox="1"/>
          <p:nvPr>
            <p:custDataLst>
              <p:tags r:id="rId63"/>
            </p:custDataLst>
          </p:nvPr>
        </p:nvSpPr>
        <p:spPr>
          <a:xfrm>
            <a:off x="6166508" y="2683346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 smtClean="0">
                <a:solidFill>
                  <a:schemeClr val="accent1"/>
                </a:solidFill>
                <a:latin typeface="Century Gothic" panose="020B0502020202020204" pitchFamily="34" charset="0"/>
              </a:rPr>
              <a:t>8/29 - 10/15</a:t>
            </a:r>
            <a:endParaRPr lang="en-US" sz="900" spc="-4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41" name="OTLSHAPE_T_6a6e7149661c4d98ae22b9a84a20c0cd_Title"/>
          <p:cNvSpPr txBox="1"/>
          <p:nvPr>
            <p:custDataLst>
              <p:tags r:id="rId64"/>
            </p:custDataLst>
          </p:nvPr>
        </p:nvSpPr>
        <p:spPr>
          <a:xfrm>
            <a:off x="127000" y="2599519"/>
            <a:ext cx="6858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Graphical Assets</a:t>
            </a:r>
            <a:endParaRPr lang="en-US" sz="1000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42" name="OTLSHAPE_T_dbc50318743f4d6ba995fb3e7b4187d7_Shape"/>
          <p:cNvSpPr/>
          <p:nvPr>
            <p:custDataLst>
              <p:tags r:id="rId65"/>
            </p:custDataLst>
          </p:nvPr>
        </p:nvSpPr>
        <p:spPr>
          <a:xfrm>
            <a:off x="6076292" y="2982007"/>
            <a:ext cx="8763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43" name="OTLSHAPE_T_dbc50318743f4d6ba995fb3e7b4187d7_ShapePercentage" hidden="1"/>
          <p:cNvSpPr/>
          <p:nvPr>
            <p:custDataLst>
              <p:tags r:id="rId66"/>
            </p:custDataLst>
          </p:nvPr>
        </p:nvSpPr>
        <p:spPr>
          <a:xfrm>
            <a:off x="6076292" y="29820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44" name="OTLSHAPE_T_dbc50318743f4d6ba995fb3e7b4187d7_TextPercentage" hidden="1"/>
          <p:cNvSpPr txBox="1"/>
          <p:nvPr>
            <p:custDataLst>
              <p:tags r:id="rId67"/>
            </p:custDataLst>
          </p:nvPr>
        </p:nvSpPr>
        <p:spPr>
          <a:xfrm>
            <a:off x="0" y="29820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45" name="OTLSHAPE_T_dbc50318743f4d6ba995fb3e7b4187d7_StartDate" hidden="1"/>
          <p:cNvSpPr txBox="1"/>
          <p:nvPr>
            <p:custDataLst>
              <p:tags r:id="rId68"/>
            </p:custDataLst>
          </p:nvPr>
        </p:nvSpPr>
        <p:spPr>
          <a:xfrm>
            <a:off x="0" y="29820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46" name="OTLSHAPE_T_dbc50318743f4d6ba995fb3e7b4187d7_EndDate" hidden="1"/>
          <p:cNvSpPr txBox="1"/>
          <p:nvPr>
            <p:custDataLst>
              <p:tags r:id="rId69"/>
            </p:custDataLst>
          </p:nvPr>
        </p:nvSpPr>
        <p:spPr>
          <a:xfrm>
            <a:off x="0" y="29820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47" name="OTLSHAPE_T_dbc50318743f4d6ba995fb3e7b4187d7_JoinedDate"/>
          <p:cNvSpPr txBox="1"/>
          <p:nvPr>
            <p:custDataLst>
              <p:tags r:id="rId70"/>
            </p:custDataLst>
          </p:nvPr>
        </p:nvSpPr>
        <p:spPr>
          <a:xfrm>
            <a:off x="6994235" y="3013546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 smtClean="0">
                <a:solidFill>
                  <a:schemeClr val="accent1"/>
                </a:solidFill>
                <a:latin typeface="Century Gothic" panose="020B0502020202020204" pitchFamily="34" charset="0"/>
              </a:rPr>
              <a:t>10/15 - 11/5</a:t>
            </a:r>
            <a:endParaRPr lang="en-US" sz="900" spc="-4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49" name="OTLSHAPE_T_dbc50318743f4d6ba995fb3e7b4187d7_Title"/>
          <p:cNvSpPr txBox="1"/>
          <p:nvPr>
            <p:custDataLst>
              <p:tags r:id="rId71"/>
            </p:custDataLst>
          </p:nvPr>
        </p:nvSpPr>
        <p:spPr>
          <a:xfrm>
            <a:off x="127000" y="3005756"/>
            <a:ext cx="6858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entury Gothic" panose="020B0502020202020204" pitchFamily="34" charset="0"/>
              </a:rPr>
              <a:t>Task 8 Here</a:t>
            </a:r>
            <a:endParaRPr lang="en-US" sz="1000" spc="-6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50" name="OTLSHAPE_T_d45e8f651eb34241b7613d55f188f72e_Shape"/>
          <p:cNvSpPr/>
          <p:nvPr>
            <p:custDataLst>
              <p:tags r:id="rId72"/>
            </p:custDataLst>
          </p:nvPr>
        </p:nvSpPr>
        <p:spPr>
          <a:xfrm>
            <a:off x="6628111" y="3312207"/>
            <a:ext cx="15875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51" name="OTLSHAPE_T_d45e8f651eb34241b7613d55f188f72e_ShapePercentage" hidden="1"/>
          <p:cNvSpPr/>
          <p:nvPr>
            <p:custDataLst>
              <p:tags r:id="rId73"/>
            </p:custDataLst>
          </p:nvPr>
        </p:nvSpPr>
        <p:spPr>
          <a:xfrm>
            <a:off x="6628111" y="33122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52" name="OTLSHAPE_T_d45e8f651eb34241b7613d55f188f72e_TextPercentage" hidden="1"/>
          <p:cNvSpPr txBox="1"/>
          <p:nvPr>
            <p:custDataLst>
              <p:tags r:id="rId74"/>
            </p:custDataLst>
          </p:nvPr>
        </p:nvSpPr>
        <p:spPr>
          <a:xfrm>
            <a:off x="0" y="33122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53" name="OTLSHAPE_T_d45e8f651eb34241b7613d55f188f72e_StartDate" hidden="1"/>
          <p:cNvSpPr txBox="1"/>
          <p:nvPr>
            <p:custDataLst>
              <p:tags r:id="rId75"/>
            </p:custDataLst>
          </p:nvPr>
        </p:nvSpPr>
        <p:spPr>
          <a:xfrm>
            <a:off x="0" y="33122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54" name="OTLSHAPE_T_d45e8f651eb34241b7613d55f188f72e_EndDate" hidden="1"/>
          <p:cNvSpPr txBox="1"/>
          <p:nvPr>
            <p:custDataLst>
              <p:tags r:id="rId76"/>
            </p:custDataLst>
          </p:nvPr>
        </p:nvSpPr>
        <p:spPr>
          <a:xfrm>
            <a:off x="0" y="33122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55" name="OTLSHAPE_T_d45e8f651eb34241b7613d55f188f72e_JoinedDate"/>
          <p:cNvSpPr txBox="1"/>
          <p:nvPr>
            <p:custDataLst>
              <p:tags r:id="rId77"/>
            </p:custDataLst>
          </p:nvPr>
        </p:nvSpPr>
        <p:spPr>
          <a:xfrm>
            <a:off x="8255534" y="3343746"/>
            <a:ext cx="647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 smtClean="0">
                <a:solidFill>
                  <a:schemeClr val="accent1"/>
                </a:solidFill>
                <a:latin typeface="Century Gothic" panose="020B0502020202020204" pitchFamily="34" charset="0"/>
              </a:rPr>
              <a:t>10/29 - 12/7</a:t>
            </a:r>
            <a:endParaRPr lang="en-US" sz="900" spc="-4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57" name="OTLSHAPE_T_d45e8f651eb34241b7613d55f188f72e_Title"/>
          <p:cNvSpPr txBox="1"/>
          <p:nvPr>
            <p:custDataLst>
              <p:tags r:id="rId78"/>
            </p:custDataLst>
          </p:nvPr>
        </p:nvSpPr>
        <p:spPr>
          <a:xfrm>
            <a:off x="127000" y="3335956"/>
            <a:ext cx="6858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entury Gothic" panose="020B0502020202020204" pitchFamily="34" charset="0"/>
              </a:rPr>
              <a:t>Task 9 Here</a:t>
            </a:r>
            <a:endParaRPr lang="en-US" sz="1000" spc="-6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58" name="OTLSHAPE_T_3a4a23b568c54ea58c3d039b8ca1da1b_Shape"/>
          <p:cNvSpPr/>
          <p:nvPr>
            <p:custDataLst>
              <p:tags r:id="rId79"/>
            </p:custDataLst>
          </p:nvPr>
        </p:nvSpPr>
        <p:spPr>
          <a:xfrm>
            <a:off x="7101098" y="3642407"/>
            <a:ext cx="12700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59" name="OTLSHAPE_T_3a4a23b568c54ea58c3d039b8ca1da1b_ShapePercentage" hidden="1"/>
          <p:cNvSpPr/>
          <p:nvPr>
            <p:custDataLst>
              <p:tags r:id="rId80"/>
            </p:custDataLst>
          </p:nvPr>
        </p:nvSpPr>
        <p:spPr>
          <a:xfrm>
            <a:off x="7101098" y="36424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60" name="OTLSHAPE_T_3a4a23b568c54ea58c3d039b8ca1da1b_TextPercentage" hidden="1"/>
          <p:cNvSpPr txBox="1"/>
          <p:nvPr>
            <p:custDataLst>
              <p:tags r:id="rId81"/>
            </p:custDataLst>
          </p:nvPr>
        </p:nvSpPr>
        <p:spPr>
          <a:xfrm>
            <a:off x="0" y="36424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61" name="OTLSHAPE_T_3a4a23b568c54ea58c3d039b8ca1da1b_StartDate" hidden="1"/>
          <p:cNvSpPr txBox="1"/>
          <p:nvPr>
            <p:custDataLst>
              <p:tags r:id="rId82"/>
            </p:custDataLst>
          </p:nvPr>
        </p:nvSpPr>
        <p:spPr>
          <a:xfrm>
            <a:off x="0" y="36424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62" name="OTLSHAPE_T_3a4a23b568c54ea58c3d039b8ca1da1b_EndDate" hidden="1"/>
          <p:cNvSpPr txBox="1"/>
          <p:nvPr>
            <p:custDataLst>
              <p:tags r:id="rId83"/>
            </p:custDataLst>
          </p:nvPr>
        </p:nvSpPr>
        <p:spPr>
          <a:xfrm>
            <a:off x="0" y="36424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63" name="OTLSHAPE_T_3a4a23b568c54ea58c3d039b8ca1da1b_JoinedDate"/>
          <p:cNvSpPr txBox="1"/>
          <p:nvPr>
            <p:custDataLst>
              <p:tags r:id="rId84"/>
            </p:custDataLst>
          </p:nvPr>
        </p:nvSpPr>
        <p:spPr>
          <a:xfrm>
            <a:off x="8413197" y="3673946"/>
            <a:ext cx="711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4" smtClean="0">
                <a:solidFill>
                  <a:schemeClr val="accent1"/>
                </a:solidFill>
                <a:latin typeface="Century Gothic" panose="020B0502020202020204" pitchFamily="34" charset="0"/>
              </a:rPr>
              <a:t>11/10 - 12/11</a:t>
            </a:r>
            <a:endParaRPr lang="en-US" sz="900" spc="-4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65" name="OTLSHAPE_T_3a4a23b568c54ea58c3d039b8ca1da1b_Title"/>
          <p:cNvSpPr txBox="1"/>
          <p:nvPr>
            <p:custDataLst>
              <p:tags r:id="rId85"/>
            </p:custDataLst>
          </p:nvPr>
        </p:nvSpPr>
        <p:spPr>
          <a:xfrm>
            <a:off x="127000" y="3666156"/>
            <a:ext cx="7620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entury Gothic" panose="020B0502020202020204" pitchFamily="34" charset="0"/>
              </a:rPr>
              <a:t>Task 10 Here</a:t>
            </a:r>
            <a:endParaRPr lang="en-US" sz="1000" spc="-6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66" name="OTLSHAPE_T_50df4adda29a494cbe0e9e846865986b_Shape"/>
          <p:cNvSpPr/>
          <p:nvPr>
            <p:custDataLst>
              <p:tags r:id="rId86"/>
            </p:custDataLst>
          </p:nvPr>
        </p:nvSpPr>
        <p:spPr>
          <a:xfrm>
            <a:off x="8086488" y="3972607"/>
            <a:ext cx="18542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67" name="OTLSHAPE_T_50df4adda29a494cbe0e9e846865986b_ShapePercentage" hidden="1"/>
          <p:cNvSpPr/>
          <p:nvPr>
            <p:custDataLst>
              <p:tags r:id="rId87"/>
            </p:custDataLst>
          </p:nvPr>
        </p:nvSpPr>
        <p:spPr>
          <a:xfrm>
            <a:off x="8086488" y="39726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68" name="OTLSHAPE_T_50df4adda29a494cbe0e9e846865986b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39726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69" name="OTLSHAPE_T_50df4adda29a494cbe0e9e846865986b_StartDate" hidden="1"/>
          <p:cNvSpPr txBox="1"/>
          <p:nvPr>
            <p:custDataLst>
              <p:tags r:id="rId89"/>
            </p:custDataLst>
          </p:nvPr>
        </p:nvSpPr>
        <p:spPr>
          <a:xfrm>
            <a:off x="0" y="39726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70" name="OTLSHAPE_T_50df4adda29a494cbe0e9e846865986b_EndDate" hidden="1"/>
          <p:cNvSpPr txBox="1"/>
          <p:nvPr>
            <p:custDataLst>
              <p:tags r:id="rId90"/>
            </p:custDataLst>
          </p:nvPr>
        </p:nvSpPr>
        <p:spPr>
          <a:xfrm>
            <a:off x="0" y="39726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71" name="OTLSHAPE_T_50df4adda29a494cbe0e9e846865986b_JoinedDate"/>
          <p:cNvSpPr txBox="1"/>
          <p:nvPr>
            <p:custDataLst>
              <p:tags r:id="rId91"/>
            </p:custDataLst>
          </p:nvPr>
        </p:nvSpPr>
        <p:spPr>
          <a:xfrm>
            <a:off x="9989820" y="4004146"/>
            <a:ext cx="5842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 smtClean="0">
                <a:solidFill>
                  <a:schemeClr val="accent1"/>
                </a:solidFill>
                <a:latin typeface="Century Gothic" panose="020B0502020202020204" pitchFamily="34" charset="0"/>
              </a:rPr>
              <a:t>12/5 - 1/20</a:t>
            </a:r>
            <a:endParaRPr lang="en-US" sz="900" spc="-6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73" name="OTLSHAPE_T_50df4adda29a494cbe0e9e846865986b_Title"/>
          <p:cNvSpPr txBox="1"/>
          <p:nvPr>
            <p:custDataLst>
              <p:tags r:id="rId92"/>
            </p:custDataLst>
          </p:nvPr>
        </p:nvSpPr>
        <p:spPr>
          <a:xfrm>
            <a:off x="127000" y="3996356"/>
            <a:ext cx="7620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entury Gothic" panose="020B0502020202020204" pitchFamily="34" charset="0"/>
              </a:rPr>
              <a:t>Task 11 Here</a:t>
            </a:r>
            <a:endParaRPr lang="en-US" sz="1000" spc="-6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74" name="OTLSHAPE_T_eb954275c5b54be590bee3d17b0ce8a3_Shape"/>
          <p:cNvSpPr/>
          <p:nvPr>
            <p:custDataLst>
              <p:tags r:id="rId93"/>
            </p:custDataLst>
          </p:nvPr>
        </p:nvSpPr>
        <p:spPr>
          <a:xfrm>
            <a:off x="9190124" y="4302807"/>
            <a:ext cx="17780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75" name="OTLSHAPE_T_eb954275c5b54be590bee3d17b0ce8a3_ShapePercentage" hidden="1"/>
          <p:cNvSpPr/>
          <p:nvPr>
            <p:custDataLst>
              <p:tags r:id="rId94"/>
            </p:custDataLst>
          </p:nvPr>
        </p:nvSpPr>
        <p:spPr>
          <a:xfrm>
            <a:off x="9190124" y="43028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76" name="OTLSHAPE_T_eb954275c5b54be590bee3d17b0ce8a3_TextPercentage" hidden="1"/>
          <p:cNvSpPr txBox="1"/>
          <p:nvPr>
            <p:custDataLst>
              <p:tags r:id="rId95"/>
            </p:custDataLst>
          </p:nvPr>
        </p:nvSpPr>
        <p:spPr>
          <a:xfrm>
            <a:off x="0" y="43028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77" name="OTLSHAPE_T_eb954275c5b54be590bee3d17b0ce8a3_StartDate" hidden="1"/>
          <p:cNvSpPr txBox="1"/>
          <p:nvPr>
            <p:custDataLst>
              <p:tags r:id="rId96"/>
            </p:custDataLst>
          </p:nvPr>
        </p:nvSpPr>
        <p:spPr>
          <a:xfrm>
            <a:off x="0" y="43028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78" name="OTLSHAPE_T_eb954275c5b54be590bee3d17b0ce8a3_EndDate" hidden="1"/>
          <p:cNvSpPr txBox="1"/>
          <p:nvPr>
            <p:custDataLst>
              <p:tags r:id="rId97"/>
            </p:custDataLst>
          </p:nvPr>
        </p:nvSpPr>
        <p:spPr>
          <a:xfrm>
            <a:off x="0" y="4302807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79" name="OTLSHAPE_T_eb954275c5b54be590bee3d17b0ce8a3_JoinedDate"/>
          <p:cNvSpPr txBox="1"/>
          <p:nvPr>
            <p:custDataLst>
              <p:tags r:id="rId98"/>
            </p:custDataLst>
          </p:nvPr>
        </p:nvSpPr>
        <p:spPr>
          <a:xfrm>
            <a:off x="11014626" y="4334346"/>
            <a:ext cx="520700" cy="1401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spc="-6" smtClean="0">
                <a:solidFill>
                  <a:schemeClr val="accent1"/>
                </a:solidFill>
                <a:latin typeface="Century Gothic" panose="020B0502020202020204" pitchFamily="34" charset="0"/>
              </a:rPr>
              <a:t>1/2 - 2/15</a:t>
            </a:r>
            <a:endParaRPr lang="en-US" sz="900" spc="-6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681" name="OTLSHAPE_T_eb954275c5b54be590bee3d17b0ce8a3_Title"/>
          <p:cNvSpPr txBox="1"/>
          <p:nvPr>
            <p:custDataLst>
              <p:tags r:id="rId99"/>
            </p:custDataLst>
          </p:nvPr>
        </p:nvSpPr>
        <p:spPr>
          <a:xfrm>
            <a:off x="127000" y="4326556"/>
            <a:ext cx="7620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chemeClr val="dk2"/>
                </a:solidFill>
                <a:latin typeface="Century Gothic" panose="020B0502020202020204" pitchFamily="34" charset="0"/>
              </a:rPr>
              <a:t>Task 12 Here</a:t>
            </a:r>
            <a:endParaRPr lang="en-US" sz="1000" spc="-6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160" name="OTLSHAPE_TB_00000000000000000000000000000000_RightEndCaps"/>
          <p:cNvSpPr txBox="1"/>
          <p:nvPr>
            <p:custDataLst>
              <p:tags r:id="rId100"/>
            </p:custDataLst>
          </p:nvPr>
        </p:nvSpPr>
        <p:spPr>
          <a:xfrm>
            <a:off x="120960" y="5156573"/>
            <a:ext cx="974626" cy="200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 dirty="0" smtClean="0">
                <a:solidFill>
                  <a:srgbClr val="FF4500"/>
                </a:solidFill>
                <a:latin typeface="Calibri" panose="020F0502020204030204" pitchFamily="34" charset="0"/>
              </a:rPr>
              <a:t>Oct. 17</a:t>
            </a:r>
            <a:r>
              <a:rPr lang="en-US" sz="1300" b="1" spc="-24" baseline="30000" dirty="0" smtClean="0">
                <a:solidFill>
                  <a:srgbClr val="FF4500"/>
                </a:solidFill>
                <a:latin typeface="Calibri" panose="020F0502020204030204" pitchFamily="34" charset="0"/>
              </a:rPr>
              <a:t>th</a:t>
            </a:r>
            <a:r>
              <a:rPr lang="en-US" sz="1300" b="1" spc="-24" dirty="0" smtClean="0">
                <a:solidFill>
                  <a:srgbClr val="FF4500"/>
                </a:solidFill>
                <a:latin typeface="Calibri" panose="020F0502020204030204" pitchFamily="34" charset="0"/>
              </a:rPr>
              <a:t>, 2016</a:t>
            </a:r>
            <a:endParaRPr lang="en-US" sz="1300" b="1" spc="-24" dirty="0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693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877" y="1295672"/>
            <a:ext cx="4437712" cy="2465395"/>
          </a:xfrm>
          <a:prstGeom prst="rect">
            <a:avLst/>
          </a:prstGeom>
          <a:effectLst>
            <a:outerShdw blurRad="165100" dir="5400000" algn="ctr" rotWithShape="0">
              <a:srgbClr val="000000">
                <a:alpha val="3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715727" y="155087"/>
            <a:ext cx="8828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To change and update this template automatically, </a:t>
            </a:r>
          </a:p>
          <a:p>
            <a:pPr algn="ctr"/>
            <a:r>
              <a:rPr lang="en-US" sz="2400" dirty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download the free Office Timeline PowerPoint add-in!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877" y="4061036"/>
            <a:ext cx="4436293" cy="2464607"/>
          </a:xfrm>
          <a:prstGeom prst="rect">
            <a:avLst/>
          </a:prstGeom>
          <a:effectLst>
            <a:outerShdw blurRad="165100" dir="5400000" algn="ctr" rotWithShape="0">
              <a:srgbClr val="000000">
                <a:alpha val="30000"/>
              </a:srgbClr>
            </a:outerShdw>
          </a:effectLst>
        </p:spPr>
      </p:pic>
      <p:grpSp>
        <p:nvGrpSpPr>
          <p:cNvPr id="29" name="Group 28"/>
          <p:cNvGrpSpPr/>
          <p:nvPr/>
        </p:nvGrpSpPr>
        <p:grpSpPr>
          <a:xfrm>
            <a:off x="6010585" y="1719315"/>
            <a:ext cx="4414457" cy="1468530"/>
            <a:chOff x="6563085" y="1836339"/>
            <a:chExt cx="4414457" cy="1468530"/>
          </a:xfrm>
        </p:grpSpPr>
        <p:sp>
          <p:nvSpPr>
            <p:cNvPr id="7" name="Rectangle 6"/>
            <p:cNvSpPr/>
            <p:nvPr/>
          </p:nvSpPr>
          <p:spPr>
            <a:xfrm>
              <a:off x="7045984" y="1836339"/>
              <a:ext cx="39315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Office Timeline is a </a:t>
              </a:r>
              <a:r>
                <a:rPr 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</a:t>
              </a:r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, award winning, timeline maker that's really easy to use.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45984" y="2489261"/>
              <a:ext cx="3102377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D24726"/>
                  </a:solidFill>
                </a:rPr>
                <a:t>Simple, easy-to-use wizards.</a:t>
              </a:r>
            </a:p>
            <a:p>
              <a:pPr marL="285750" indent="-285750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D24726"/>
                  </a:solidFill>
                </a:rPr>
                <a:t>Professional, quick results.</a:t>
              </a:r>
            </a:p>
            <a:p>
              <a:pPr marL="285750" indent="-285750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D24726"/>
                  </a:solidFill>
                </a:rPr>
                <a:t>Built directly into PowerPoint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63085" y="1917225"/>
              <a:ext cx="405602" cy="405602"/>
            </a:xfrm>
            <a:prstGeom prst="rect">
              <a:avLst/>
            </a:prstGeom>
          </p:spPr>
        </p:pic>
      </p:grpSp>
      <p:sp>
        <p:nvSpPr>
          <p:cNvPr id="30" name="Isosceles Triangle 29"/>
          <p:cNvSpPr/>
          <p:nvPr/>
        </p:nvSpPr>
        <p:spPr>
          <a:xfrm rot="5400000">
            <a:off x="4410074" y="5077477"/>
            <a:ext cx="1934983" cy="50095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603" y="4483907"/>
            <a:ext cx="5400614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78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33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klzVGVtcGxhdGUiOnRydWUsIlZlcnNpb24iOnsiJGlkIjoiMiIsIlZlcnNpb24iOiIzLjAuMSIsIk9yaWdpbmFsQXNzZW1ibHlWZXJzaW9uIjoiMS4wMC4wMC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ODAsIkciOjgwLCJCIjo3MH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MywiRm9udE5hbWUiOiJDYWxpYnJpIiwiSXNCb2xkIjp0cnVlLCJJc0l0YWxpYyI6ZmFsc2UsIklzVW5kZXJsaW5lZCI6ZmFsc2UsIlBhcmVudFN0eWxlIjpudWxsfSwiQXV0b1NpemUiOjAsIkZvcmVncm91bmQiOnsiJGlkIjoiMTUiLCJDb2xvciI6eyIkaWQiOiIxNiIsIkEiOjI1NSwiUiI6MjU1LCJHIjo2OSwiQiI6MH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MywiRm9udE5hbWUiOiJDYWxpYnJpIiwiSXNCb2xkIjp0cnVlLCJJc0l0YWxpYyI6ZmFsc2UsIklzVW5kZXJsaW5lZCI6ZmFsc2UsIlBhcmVudFN0eWxlIjpudWxsfSwiQXV0b1NpemUiOjAsIkZvcmVncm91bmQiOnsiJGlkIjoiMjMiLCJDb2xvciI6eyIkaWQiOiIyNCIsIkEiOjI1NSwiUiI6MjU1LCJHIjo2OSwiQiI6MH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NywiRm9udE5hbWUiOiJDZW50dXJ5IEdvdGhpYy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MyLCJHIjo3NiwiQiI6MzR9fSwiSXNWaXNpYmxlIjp0cnVlLCJXaWR0aCI6MC4wLCJIZWlnaHQiOjAuMCwiQm9yZGVyU3R5bGUiOm51bGwsIlBhcmVudFN0eWxlIjpudWxsfSwiU2NhbGVTdHlsZSI6eyIkaWQiOiI0MCIsIlNob3dTZWdtZW50U2VwYXJhdG9ycyI6ZmFsc2UsIlNlZ21lbnRTZXBhcmF0b3JPcGFjaXR5IjozMCwiRm9udFNldHRpbmdzIjp7IiRpZCI6IjQxIiwiRm9udFNpemUiOjEwLCJGb250TmFtZSI6IkNlbnR1cnkgR290aGljIiwiSXNCb2xkIjp0cnV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M4LCJHIjoyMzYsIkIiOjIyNX19LCJBcHBlbmRZZWFyT25ZZWFyQ2hhbmdlIjpmYWxzZSwiRWxhcHNlZFRpbWVGb3JtYXQiOjEsIlRvZGF5TWFya2VyUG9zaXRpb24iOjEsIlF1aWNrUG9zaXRpb24iOjMsIkFic29sdXRlUG9zaXRpb24iOjQwNS4wLCJNYXJnaW4iOnsiJGlkIjoiNDkiLCJUb3AiOjAsIkxlZnQiOjEwLCJSaWdodCI6MTAsIkJvdHRvbSI6MH0sIlBhZGRpbmciOnsiJGlkIjoiNTAiLCJUb3AiOjAsIkxlZnQiOjAsIlJpZ2h0IjowLCJCb3R0b20iOjB9LCJCYWNrZ3JvdW5kIjp7IiRpZCI6IjUxIiwiQ29sb3IiOnsiJGlkIjoiNTIiLCJBIjoyNTUsIlIiOjgwLCJHIjo4MCwiQiI6NzB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wLCJHIjowLCJCIjow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MuMCwiSGVpZ2h0IjoxMy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lbnR1cnkgR290aGljIiwiSXNCb2xkIjpmYWxz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ZW50dXJ5IEdvdGhpYyIsIklzQm9sZCI6ZmFsc2UsIklzSXRhbGljIjpmYWxzZSwiSXNVbmRlcmxpbmVkIjpmYWxzZSwiUGFyZW50U3R5bGUiOm51bGx9LCJBdXRvU2l6ZSI6MCwiRm9yZWdyb3VuZCI6eyIkaWQiOiI3NCIsIkNvbG9yIjp7IiRpZCI6Ijc1IiwiQSI6MjU1LCJSIjoxMTIsIkciOjE3MywiQiI6NzF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L2QveXl5eSIsIlNlcGFyYXRvciI6Ii8iLCJVc2VJbnRlcm5hdGlvbmFsRGF0ZUZvcm1hdCI6ZmFsc2V9LCJJc1Zpc2libGUiOnRydWUsIlBhcmVudFN0eWxlIjpudWxsfSwiRGVmYXVsdFRhc2tTdHlsZSI6eyIkaWQiOiI4MCIsIlNoYXBlIjoxLCJTaGFwZVRoaWNrbmVzcyI6MSwiRHVyYXRpb25Gb3JtYXQiOjAsIkluY2x1ZGVOb25Xb3JraW5nRGF5c0luRHVyYXRpb24iOnRydW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TAsIkciOjIwNiwiQiI6MjA2fX0sIkxpbmVXZWlnaHQiOjEuMCwiTGluZVR5cGUiOjAsIlBhcmVudFN0eWxlIjpudWxsfSwiVmVydGljYWxDb25uZWN0b3JTdHlsZSI6eyIkaWQiOiI5OCIsIkxpbmVDb2xvciI6eyIkaWQiOiI5OSIsIiR0eXBlIjoiTkxSRS5Db21tb24uRG9tLlNvbGlkQ29sb3JCcnVzaCwgTkxSRS5Db21tb24iLCJDb2xvciI6eyIkaWQiOiIxMDAiLCJBIjoyNTUsIlIiOjIxMywiRyI6MjEyLCJCIjoyMTF9fSwiTGluZVdlaWdodCI6MS4wLCJMaW5lVHlwZSI6MCwiUGFyZW50U3R5bGUiOm51bGx9LCJNYXJnaW4iOm51bGwsIlN0YXJ0RGF0ZVBvc2l0aW9uIjo0LCJFbmREYXRlUG9zaXRpb24iOjQsIlRpdGxlUG9zaXRpb24iOjUsIkR1cmF0aW9uUG9zaXRpb24iOjIsIlBlcmNlbnRhZ2VDb21wbGV0ZWRQb3NpdGlvbiI6NiwiU3BhY2luZyI6MTAsIklzQmVsb3dUaW1lYmFuZCI6ZmFsc2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CwiRm9udE5hbWUiOiJDZW50dXJ5IEdvdGhpYyIsIklzQm9sZCI6ZmFsc2UsIklzSXRhbGljIjpmYWxzZSwiSXNVbmRlcmxpbmVkIjpmYWxzZSwiUGFyZW50U3R5bGUiOm51bGx9LCJBdXRvU2l6ZSI6MCwiRm9yZWdyb3VuZCI6eyIkaWQiOiIxMDkiLCJDb2xvciI6eyIkaWQiOiIxMTAiLCJBIjoyNTUsIlIiOjY4LCJHIjo4NCwiQiI6MTA2fX0sIk1heFdpZHRoIjoyMD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iLCJTZXBhcmF0b3IiOiIvIiwiVXNlSW50ZXJuYXRpb25hbERhdGVGb3JtYXQiOmZhbHNlfSwiSXNWaXNpYmxlIjp0cnVlLCJQYXJlbnRTdHlsZSI6bnVsbH0sIlNob3dFbGFwc2VkVGltZUdyYWRpZW50U3R5bGUiOmZhbHNlfSwiU2NhbGUiOnsiJGlkIjoiMTIyIiwiU3RhcnREYXRlIjoiMjAxNi0wNi0xOFQyMzo1OTo1OS45OTlaIiwiRW5kRGF0ZSI6IjIwMTctMDItMjhUMjM6NTk6NTkuOTk5WiIsIkZvcm1hdCI6Ik1NTSIsIlR5cGUiOjIsIkF1dG9EYXRlUmFuZ2UiOnRydWUsIldvcmtpbmdEYXlzIjowLCJUb2RheU1hcmtlclRleHQiOiJUb2RheSIsIkF1dG9TY2FsZVR5cGUiOnRydWV9LCJNaWxlc3RvbmVzIjpbeyIkaWQiOiIxMjMiLCJEYXRlIjoiMjAxNi0wNi0xOFQyMzo1OTo1OS45OTlaIiwiU3R5bGUiOnsiJGlkIjoiMTI0IiwiU2hhcGUiOjEwLCJDb25uZWN0b3JNYXJnaW4iOnsiJHJlZiI6IjU0In0sIkNvbm5lY3RvclN0eWxlIjp7IiRpZCI6IjEyNSIsIkxpbmVDb2xvciI6eyIkaWQiOiIxMjYiLCIkdHlwZSI6Ik5MUkUuQ29tbW9uLkRvbS5Tb2xpZENvbG9yQnJ1c2gsIE5MUkUuQ29tbW9uIiwiQ29sb3IiOnsiJGlkIjoiMTI3IiwiQSI6MjU1LCJSIjoyMzcsIkciOjEyNSwiQiI6NDl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yMzcsIkciOjEyNSwiQiI6NDl9fSwiSXNWaXNpYmxlIjp0cnVlLCJXaWR0aCI6MTguMCwiSGVpZ2h0IjoyM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IsIkZvbnROYW1lIjoiQ2VudHVyeSBHb3RoaWMiLCJJc0JvbGQiOnRydWUsIklzSXRhbGljIjpmYWxzZSwiSXNVbmRlcmxpbmVkIjpmYWxzZSwiUGFyZW50U3R5bGUiOnsiJHJlZiI6IjY2In19LCJBdXRvU2l6ZSI6MCwiRm9yZWdyb3VuZCI6eyIkaWQiOiIxMzUiLCJDb2xvciI6eyIkaWQiOiIxMzYiLCJBIjoyNTUsIlIiOjY4LCJHIjo4NCwiQiI6MTA2fX0sIk1heFdpZHRoIjo2OS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MzciLCJMaW5lQ29sb3IiOm51bGwsIkxpbmVXZWlnaHQiOjAuMCwiTGluZVR5cGUiOjAsIlBhcmVudFN0eWxlIjpudWxsfSwiUGFyZW50U3R5bGUiOnsiJHJlZiI6IjY1In19LCJEYXRlU3R5bGUiOnsiJGlkIjoiMTM4IiwiRm9udFNldHRpbmdzIjp7IiRpZCI6IjEzOSIsIkZvbnRTaXplIjoxMCwiRm9udE5hbWUiOiJDZW50dXJ5IEdvdGhpYy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DAiLCJMaW5lQ29sb3IiOm51bGwsIkxpbmVXZWlnaHQiOjAuMCwiTGluZVR5cGUiOjAsIlBhcmVudFN0eWxlIjpudWxsfSwiUGFyZW50U3R5bGUiOnsiJHJlZiI6IjcyIn19LCJEYXRlRm9ybWF0Ijp7IiRyZWYiOiI3OSJ9LCJJc1Zpc2libGUiOnRydWUsIlBhcmVudFN0eWxlIjp7IiRyZWYiOiI1MyJ9fSwiUG9zaXRpb24iOnsiJGlkIjoiMTQxIiwiUmF0aW8iOjAuMDk0MTMwNzA3MTYzODY5NTUxLCJJc0N1c3RvbSI6dHJ1ZX0sIklkIjoiZTE5OTc4MzAtZTkxNi00ZjE4LTk3YmEtMjc5NGFkZjUyMGY1IiwiSW1wb3J0SWQiOm51bGwsIlRpdGxlIjoiTWlsZXN0b25lIDEiLCJOb3RlIjpudWxsLCJIeXBlcmxpbmsiOm51bGwsIklzQ2hhbmdlZCI6ZmFsc2UsIklzTmV3Ijp0cnVlfSx7IiRpZCI6IjE0MiIsIkRhdGUiOiIyMDE2LTA4LTE1VDIzOjU5OjU5Ljk5OVoiLCJTdHlsZSI6eyIkaWQiOiIxNDMiLCJTaGFwZSI6NSwiQ29ubmVjdG9yTWFyZ2luIjp7IiRyZWYiOiI1NCJ9LCJDb25uZWN0b3JTdHlsZSI6eyIkaWQiOiIxNDQiLCJMaW5lQ29sb3IiOnsiJGlkIjoiMTQ1IiwiJHR5cGUiOiJOTFJFLkNvbW1vbi5Eb20uU29saWRDb2xvckJydXNoLCBOTFJFLkNvbW1vbiIsIkNvbG9yIjp7IiRpZCI6IjE0NiIsIkEiOjI1NSwiUiI6OTEsIkciOjE1NSwiQiI6MjEzfX0sIkxpbmVXZWlnaHQiOjEuMCwiTGluZVR5cGUiOjAsIlBhcmVudFN0eWxlIjp7IiRyZWYiOiI1NSJ9fSwiSXNCZWxvd1RpbWViYW5kIjpmYWxzZSwiSGlkZURhdGUiOmZhbHNlLCJTaGFwZVNpemUiOjAsIlNwYWNpbmciOjAuMCwiUGFkZGluZyI6eyIkaWQiOiIxNDciLCJUb3AiOjAsIkxlZnQiOjAsIlJpZ2h0IjowLCJCb3R0b20iOjB9LCJTaGFwZVN0eWxlIjp7IiRpZCI6IjE0OCIsIk1hcmdpbiI6eyIkcmVmIjoiNjAifSwiUGFkZGluZyI6eyIkcmVmIjoiNjEifSwiQmFja2dyb3VuZCI6eyIkaWQiOiIxNDkiLCJDb2xvciI6eyIkaWQiOiIxNTAiLCJBIjoyNTUsIlIiOjkxLCJHIjoxNTUsIkIiOjIxM319LCJJc1Zpc2libGUiOnRydWUsIldpZHRoIjoxMi4wLCJIZWlnaHQiOjE0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iwiRm9udE5hbWUiOiJDZW50dXJ5IEdvdGhpYyIsIklzQm9sZCI6dHJ1ZSwiSXNJdGFsaWMiOmZhbHNlLCJJc1VuZGVybGluZWQiOmZhbHNlLCJQYXJlbnRTdHlsZSI6eyIkcmVmIjoiNjYifX0sIkF1dG9TaXplIjowLCJGb3JlZ3JvdW5kIjp7IiRpZCI6IjE1NCIsIkNvbG9yIjp7IiRpZCI6IjE1NSIsIkEiOjI1NSwiUiI6NjgsIkciOjg0LCJCIjoxMDZ9fSwiTWF4V2lkdGgiOjY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1NiIsIkxpbmVDb2xvciI6bnVsbCwiTGluZVdlaWdodCI6MC4wLCJMaW5lVHlwZSI6MCwiUGFyZW50U3R5bGUiOm51bGx9LCJQYXJlbnRTdHlsZSI6eyIkcmVmIjoiNjUifX0sIkRhdGVTdHlsZSI6eyIkaWQiOiIxNTciLCJGb250U2V0dGluZ3MiOnsiJGlkIjoiMTU4IiwiRm9udFNpemUiOjksIkZvbnROYW1lIjoiQ2VudHVyeSBHb3RoaWMiLCJJc0JvbGQiOmZhbHNlLCJJc0l0YWxpYyI6ZmFsc2UsIklzVW5kZXJsaW5lZCI6ZmFsc2UsIlBhcmVudFN0eWxlIjp7IiRyZWYiOiI3MyJ9fSwiQXV0b1NpemUiOjAsIkZvcmVncm91bmQiOnsiJGlkIjoiMTU5IiwiQ29sb3IiOnsiJGlkIjoiMTYwIiwiQSI6MjU1LCJSIjoxNzgsIkciOjM4LCJCIjow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E2MSIsIkxpbmVDb2xvciI6bnVsbCwiTGluZVdlaWdodCI6MC4wLCJMaW5lVHlwZSI6MCwiUGFyZW50U3R5bGUiOm51bGx9LCJQYXJlbnRTdHlsZSI6eyIkcmVmIjoiNzIifX0sIkRhdGVGb3JtYXQiOnsiJHJlZiI6Ijc5In0sIklzVmlzaWJsZSI6dHJ1ZSwiUGFyZW50U3R5bGUiOnsiJHJlZiI6IjUzIn19LCJQb3NpdGlvbiI6eyIkaWQiOiIxNjIiLCJSYXRpbyI6MC4wNTM5NDkwODc2Mzc0NDIxMjcsIklzQ3VzdG9tIjp0cnVlfSwiSWQiOiJmMDNkZTQ5ZS05OGQzLTRiMTUtODgxYy1lYmMyOWVkM2VhZjkiLCJJbXBvcnRJZCI6bnVsbCwiVGl0bGUiOiJNaWxlc3RvbmUgMiIsIk5vdGUiOm51bGwsIkh5cGVybGluayI6bnVsbCwiSXNDaGFuZ2VkIjpmYWxzZSwiSXNOZXciOnRydWV9LHsiJGlkIjoiMTYzIiwiRGF0ZSI6IjIwMTYtMTEtMTBUMjM6NTk6NTkuOTk5WiIsIlN0eWxlIjp7IiRpZCI6IjE2NCIsIlNoYXBlIjo2LCJDb25uZWN0b3JNYXJnaW4iOnsiJHJlZiI6IjU0In0sIkNvbm5lY3RvclN0eWxlIjp7IiRpZCI6IjE2NSIsIkxpbmVDb2xvciI6eyIkaWQiOiIxNjYiLCIkdHlwZSI6Ik5MUkUuQ29tbW9uLkRvbS5Tb2xpZENvbG9yQnJ1c2gsIE5MUkUuQ29tbW9uIiwiQ29sb3IiOnsiJGlkIjoiMTY3IiwiQSI6MjU1LCJSIjoyMzcsIkciOjEyNSwiQiI6NDl9fSwiTGluZVdlaWdodCI6MS4wLCJMaW5lVHlwZSI6MCwiUGFyZW50U3R5bGUiOnsiJHJlZiI6IjU1In19LCJJc0JlbG93VGltZWJhbmQiOmZhbHNlLCJIaWRlRGF0ZSI6ZmFsc2UsIlNoYXBlU2l6ZSI6MCwiU3BhY2luZyI6MC4wLCJQYWRkaW5nIjp7IiRpZCI6IjE2OCIsIlRvcCI6MCwiTGVmdCI6MCwiUmlnaHQiOjAsIkJvdHRvbSI6MH0sIlNoYXBlU3R5bGUiOnsiJGlkIjoiMTY5IiwiTWFyZ2luIjp7IiRyZWYiOiI2MCJ9LCJQYWRkaW5nIjp7IiRyZWYiOiI2MSJ9LCJCYWNrZ3JvdW5kIjp7IiRpZCI6IjE3MCIsIkNvbG9yIjp7IiRpZCI6IjE3MSIsIkEiOjI1NSwiUiI6MjM3LCJHIjoxMjUsIkIiOjQ5fX0sIklzVmlzaWJsZSI6dHJ1ZSwiV2lkdGgiOjEyLjAsIkhlaWdodCI6MTQuMCwiQm9yZGVyU3R5bGUiOnsiJGlkIjoiMTcyIiwiTGluZUNvbG9yIjp7IiRyZWYiOiI2MyJ9LCJMaW5lV2VpZ2h0IjowLjAsIkxpbmVUeXBlIjowLCJQYXJlbnRTdHlsZSI6eyIkcmVmIjoiNjIifX0sIlBhcmVudFN0eWxlIjp7IiRyZWYiOiI1OSJ9fSwiVGl0bGVTdHlsZSI6eyIkaWQiOiIxNzMiLCJGb250U2V0dGluZ3MiOnsiJGlkIjoiMTc0IiwiRm9udFNpemUiOjEyLCJGb250TmFtZSI6IkNlbnR1cnkgR290aGljIiwiSXNCb2xkIjp0cnVlLCJJc0l0YWxpYyI6ZmFsc2UsIklzVW5kZXJsaW5lZCI6ZmFsc2UsIlBhcmVudFN0eWxlIjp7IiRyZWYiOiI2NiJ9fSwiQXV0b1NpemUiOjAsIkZvcmVncm91bmQiOnsiJGlkIjoiMTc1IiwiQ29sb3IiOnsiJGlkIjoiMTc2IiwiQSI6MjU1LCJSIjo2OCwiRyI6ODQsIkIiOjEwNn19LCJNYXhXaWR0aCI6Njk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3IiwiTGluZUNvbG9yIjpudWxsLCJMaW5lV2VpZ2h0IjowLjAsIkxpbmVUeXBlIjowLCJQYXJlbnRTdHlsZSI6bnVsbH0sIlBhcmVudFN0eWxlIjp7IiRyZWYiOiI2NSJ9fSwiRGF0ZVN0eWxlIjp7IiRpZCI6IjE3OCIsIkZvbnRTZXR0aW5ncyI6eyIkaWQiOiIxNzkiLCJGb250U2l6ZSI6OSwiRm9udE5hbWUiOiJDZW50dXJ5IEdvdGhpYyIsIklzQm9sZCI6ZmFsc2UsIklzSXRhbGljIjpmYWxzZSwiSXNVbmRlcmxpbmVkIjpmYWxzZSwiUGFyZW50U3R5bGUiOnsiJHJlZiI6IjczIn19LCJBdXRvU2l6ZSI6MCwiRm9yZWdyb3VuZCI6eyIkaWQiOiIxODAiLCJDb2xvciI6eyIkaWQiOiIxODEiLCJBIjoyNTUsIlIiOjE3OCwiRyI6MzgsIkIiOjB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mZhbHNlLCJXaWR0aCI6MC4wLCJIZWlnaHQiOjAuMCwiQm9yZGVyU3R5bGUiOnsiJGlkIjoiMTgyIiwiTGluZUNvbG9yIjpudWxsLCJMaW5lV2VpZ2h0IjowLjAsIkxpbmVUeXBlIjowLCJQYXJlbnRTdHlsZSI6bnVsbH0sIlBhcmVudFN0eWxlIjp7IiRyZWYiOiI3MiJ9fSwiRGF0ZUZvcm1hdCI6eyIkcmVmIjoiNzkifSwiSXNWaXNpYmxlIjp0cnVlLCJQYXJlbnRTdHlsZSI6eyIkcmVmIjoiNTMifX0sIlBvc2l0aW9uIjp7IiRpZCI6IjE4MyIsIlJhdGlvIjowLjA1Mzk0OTA4NzYzNzQ0MjEyNywiSXNDdXN0b20iOnRydWV9LCJJZCI6IjYzZGE2MTIzLWZiNDMtNDE5YS1hODVlLWI4M2RmMGM5NzlmNiIsIkltcG9ydElkIjpudWxsLCJUaXRsZSI6Ik1pbGVzdG9uZSAzIiwiTm90ZSI6bnVsbCwiSHlwZXJsaW5rIjpudWxsLCJJc0NoYW5nZWQiOmZhbHNlLCJJc05ldyI6dHJ1ZX0seyIkaWQiOiIxODQiLCJEYXRlIjoiMjAxNy0wMi0xNVQyMzo1OTo1OS45OTlaIiwiU3R5bGUiOnsiJGlkIjoiMTg1IiwiU2hhcGUiOjIsIkNvbm5lY3Rvck1hcmdpbiI6eyIkcmVmIjoiNTQifSwiQ29ubmVjdG9yU3R5bGUiOnsiJGlkIjoiMTg2IiwiTGluZUNvbG9yIjp7IiRyZWYiOiI1NiJ9LCJMaW5lV2VpZ2h0IjoxLjAsIkxpbmVUeXBlIjowLCJQYXJlbnRTdHlsZSI6eyIkcmVmIjoiNTUifX0sIklzQmVsb3dUaW1lYmFuZCI6ZmFsc2UsIkhpZGVEYXRlIjpmYWxzZSwiU2hhcGVTaXplIjoxLCJTcGFjaW5nIjowLjAsIlBhZGRpbmciOnsiJGlkIjoiMTg3IiwiVG9wIjowLCJMZWZ0IjowLCJSaWdodCI6MCwiQm90dG9tIjowfSwiU2hhcGVTdHlsZSI6eyIkaWQiOiIxODgiLCJNYXJnaW4iOnsiJHJlZiI6IjYwIn0sIlBhZGRpbmciOnsiJHJlZiI6IjYxIn0sIkJhY2tncm91bmQiOnsiJGlkIjoiMTg5IiwiQ29sb3IiOnsiJGlkIjoiMTkwIiwiQSI6MjU1LCJSIjoxNDYsIkciOjIwOCwiQiI6ODB9fSwiSXNWaXNpYmxlIjp0cnVlLCJXaWR0aCI6MTMuMCwiSGVpZ2h0IjoxMy4wLCJCb3JkZXJTdHlsZSI6eyIkaWQiOiIxOTEiLCJMaW5lQ29sb3IiOnsiJHJlZiI6IjYzIn0sIkxpbmVXZWlnaHQiOjAuMCwiTGluZVR5cGUiOjAsIlBhcmVudFN0eWxlIjp7IiRyZWYiOiI2MiJ9fSwiUGFyZW50U3R5bGUiOnsiJHJlZiI6IjU5In19LCJUaXRsZVN0eWxlIjp7IiRpZCI6IjE5MiIsIkZvbnRTZXR0aW5ncyI6eyIkaWQiOiIxOTMiLCJGb250U2l6ZSI6MTIsIkZvbnROYW1lIjoiQ2VudHVyeSBHb3RoaWMiLCJJc0JvbGQiOnRydWUsIklzSXRhbGljIjpmYWxzZSwiSXNVbmRlcmxpbmVkIjp0cnVlLCJQYXJlbnRTdHlsZSI6eyIkcmVmIjoiNjYifX0sIkF1dG9TaXplIjowLCJGb3JlZ3JvdW5kIjp7IiRpZCI6IjE5NCIsIkNvbG9yIjp7IiRpZCI6IjE5NSIsIkEiOjI1NSwiUiI6NjgsIkciOjg0LCJCIjoxMDZ9fSwiTWF4V2lkdGgiOjY5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NiIsIkxpbmVDb2xvciI6bnVsbCwiTGluZVdlaWdodCI6MC4wLCJMaW5lVHlwZSI6MCwiUGFyZW50U3R5bGUiOm51bGx9LCJQYXJlbnRTdHlsZSI6eyIkcmVmIjoiNjUifX0sIkRhdGVTdHlsZSI6eyIkaWQiOiIxOTciLCJGb250U2V0dGluZ3MiOnsiJGlkIjoiMTk4IiwiRm9udFNpemUiOjksIkZvbnROYW1lIjoiQ2VudHVyeSBHb3RoaWMiLCJJc0JvbGQiOnRydWUsIklzSXRhbGljIjpmYWxzZSwiSXNVbmRlcmxpbmVkIjpmYWxzZSwiUGFyZW50U3R5bGUiOnsiJHJlZiI6IjczIn19LCJBdXRvU2l6ZSI6MCwiRm9yZWdyb3VuZCI6eyIkaWQiOiIxOTkiLCJDb2xvciI6eyIkaWQiOiIyMDAiLCJBIjoyNTUsIlIiOjAsIkciOjAsIkIiOjB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EiLCJMaW5lQ29sb3IiOm51bGwsIkxpbmVXZWlnaHQiOjAuMCwiTGluZVR5cGUiOjAsIlBhcmVudFN0eWxlIjpudWxsfSwiUGFyZW50U3R5bGUiOnsiJHJlZiI6IjcyIn19LCJEYXRlRm9ybWF0Ijp7IiRyZWYiOiI3OSJ9LCJJc1Zpc2libGUiOnRydWUsIlBhcmVudFN0eWxlIjp7IiRyZWYiOiI1MyJ9fSwiUG9zaXRpb24iOnsiJGlkIjoiMjAyIiwiUmF0aW8iOjAuMDg1NTQ4NjgzNDQ5MDc0MDcsIklzQ3VzdG9tIjp0cnVlfSwiSWQiOiJkYmI1MGY1Ni0zM2JmLTQ0M2YtOTI0YS05YjJhNmMxOTRiZjkiLCJJbXBvcnRJZCI6bnVsbCwiVGl0bGUiOiJNaWxlc3RvbmUgNCIsIk5vdGUiOm51bGwsIkh5cGVybGluayI6bnVsbCwiSXNDaGFuZ2VkIjpmYWxzZSwiSXNOZXciOnRydWV9LHsiJGlkIjoiMjAzIiwiRGF0ZSI6IjIwMTctMDItMjhUMjM6NTk6NTkuOTk5WiIsIlN0eWxlIjp7IiRpZCI6IjIwNCIsIlNoYXBlIjoxMSwiQ29ubmVjdG9yTWFyZ2luIjp7IiRyZWYiOiI1NCJ9LCJDb25uZWN0b3JTdHlsZSI6eyIkaWQiOiIyMDUiLCJMaW5lQ29sb3IiOnsiJGlkIjoiMjA2IiwiJHR5cGUiOiJOTFJFLkNvbW1vbi5Eb20uU29saWRDb2xvckJydXNoLCBOTFJFLkNvbW1vbiIsIkNvbG9yIjp7IiRpZCI6IjIwNyIsIkEiOjI1NSwiUiI6MTQ2LCJHIjoyMDgsIkIiOjgwfX0sIkxpbmVXZWlnaHQiOjEuMCwiTGluZVR5cGUiOjAsIlBhcmVudFN0eWxlIjp7IiRyZWYiOiI1NSJ9fSwiSXNCZWxvd1RpbWViYW5kIjp0cnVlLCJIaWRlRGF0ZSI6ZmFsc2UsIlNoYXBlU2l6ZSI6MSwiU3BhY2luZyI6MC4wLCJQYWRkaW5nIjp7IiRpZCI6IjIwOCIsIlRvcCI6MCwiTGVmdCI6MCwiUmlnaHQiOjAsIkJvdHRvbSI6MH0sIlNoYXBlU3R5bGUiOnsiJGlkIjoiMjA5IiwiTWFyZ2luIjp7IiRyZWYiOiI2MCJ9LCJQYWRkaW5nIjp7IiRyZWYiOiI2MSJ9LCJCYWNrZ3JvdW5kIjp7IiRpZCI6IjIxMCIsIkNvbG9yIjp7IiRpZCI6IjIxMSIsIkEiOjI1NSwiUiI6MTQ2LCJHIjoyMDgsIkIiOjgwfX0sIklzVmlzaWJsZSI6dHJ1ZSwiV2lkdGgiOjE4LjAsIkhlaWdodCI6MjAuMCwiQm9yZGVyU3R5bGUiOnsiJGlkIjoiMjEyIiwiTGluZUNvbG9yIjp7IiRyZWYiOiI2MyJ9LCJMaW5lV2VpZ2h0IjowLjAsIkxpbmVUeXBlIjowLCJQYXJlbnRTdHlsZSI6eyIkcmVmIjoiNjIifX0sIlBhcmVudFN0eWxlIjp7IiRyZWYiOiI1OSJ9fSwiVGl0bGVTdHlsZSI6eyIkaWQiOiIyMTMiLCJGb250U2V0dGluZ3MiOnsiJGlkIjoiMjE0IiwiRm9udFNpemUiOjEyLCJGb250TmFtZSI6IkNlbnR1cnkgR290aGljIiwiSXNCb2xkIjp0cnVlLCJJc0l0YWxpYyI6ZmFsc2UsIklzVW5kZXJsaW5lZCI6ZmFsc2UsIlBhcmVudFN0eWxlIjp7IiRyZWYiOiI2NiJ9fSwiQXV0b1NpemUiOjAsIkZvcmVncm91bmQiOnsiJGlkIjoiMjE1IiwiQ29sb3IiOnsiJGlkIjoiMjE2IiwiQSI6MjU1LCJSIjo2OCwiRyI6ODQsIkIiOjEwNn19LCJNYXhXaWR0aCI6Njk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E3IiwiTGluZUNvbG9yIjpudWxsLCJMaW5lV2VpZ2h0IjowLjAsIkxpbmVUeXBlIjowLCJQYXJlbnRTdHlsZSI6bnVsbH0sIlBhcmVudFN0eWxlIjp7IiRyZWYiOiI2NSJ9fSwiRGF0ZVN0eWxlIjp7IiRpZCI6IjIxOCIsIkZvbnRTZXR0aW5ncyI6eyIkaWQiOiIyMTkiLCJGb250U2l6ZSI6MTAsIkZvbnROYW1lIjoiQ2VudHVyeSBHb3RoaWM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IwIiwiTGluZUNvbG9yIjpudWxsLCJMaW5lV2VpZ2h0IjowLjAsIkxpbmVUeXBlIjowLCJQYXJlbnRTdHlsZSI6bnVsbH0sIlBhcmVudFN0eWxlIjp7IiRyZWYiOiI3MiJ9fSwiRGF0ZUZvcm1hdCI6eyIkcmVmIjoiNzkifSwiSXNWaXNpYmxlIjp0cnVlLCJQYXJlbnRTdHlsZSI6eyIkcmVmIjoiNTMifX0sIlBvc2l0aW9uIjp7IiRpZCI6IjIyMSIsIlJhdGlvIjowLjA5NDEzMDcwNzE2Mzg2OTU1MSwiSXNDdXN0b20iOnRydWV9LCJJZCI6ImQ4NmUxNTJhLTI3OTAtNDU4OC1hYTYyLTk0Nzc5ZTFkZmJlOSIsIkltcG9ydElkIjpudWxsLCJUaXRsZSI6Ik1pbGVzdG9uZSA1IiwiTm90ZSI6bnVsbCwiSHlwZXJsaW5rIjpudWxsLCJJc0NoYW5nZWQiOmZhbHNlLCJJc05ldyI6dHJ1ZX1dLCJUYXNrcyI6W3siJGlkIjoiMjIyIiwiR3JvdXBOYW1lIjpudWxsLCJTdGFydERhdGUiOiIyMDE2LTA2LTI1VDAwOjAwOjAwWiIsIkVuZERhdGUiOiIyMDE2LTA3LTIxVDIzOjU5OjU5Ljk5OVoiLCJQZXJjZW50YWdlQ29tcGxldGUiOm51bGwsIlN0eWxlIjp7IiRpZCI6IjIyMyIsIlNoYXBlIjoxLCJTaGFwZVRoaWNrbmVzcyI6MSwiRHVyYXRpb25Gb3JtYXQiOjAsIkluY2x1ZGVOb25Xb3JraW5nRGF5c0luRHVyYXRpb24iOnRydWUsIlBlcmNlbnRhZ2VDb21wbGV0ZVN0eWxlIjp7IiRpZCI6IjIyNCIsIkZvbnRTZXR0aW5ncyI6eyIkaWQiOiIyM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YiLCJMaW5lQ29sb3IiOm51bGwsIkxpbmVXZWlnaHQiOjAuMCwiTGluZVR5cGUiOjAsIlBhcmVudFN0eWxlIjpudWxsfSwiUGFyZW50U3R5bGUiOnsiJHJlZiI6IjgxIn19LCJEdXJhdGlvblN0eWxlIjp7IiRpZCI6IjIyNyIsIkZvbnRTZXR0aW5ncyI6eyIkaWQiOiIyMjgiLCJGb250U2l6ZSI6OSwiRm9udE5hbWUiOiJDYWxpYnJpIiwiSXNCb2xkIjpmYWxzZSwiSXNJdGFsaWMiOmZhbHNlLCJJc1VuZGVybGluZWQiOmZhbHNlLCJQYXJlbnRTdHlsZSI6eyIkcmVmIjoiODkifX0sIkF1dG9TaXplIjowLCJGb3JlZ3JvdW5kIjp7IiRpZCI6IjIyOSIsIkNvbG9yIjp7IiRpZCI6IjIzMC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SIsIkxpbmVDb2xvciI6bnVsbCwiTGluZVdlaWdodCI6MC4wLCJMaW5lVHlwZSI6MCwiUGFyZW50U3R5bGUiOm51bGx9LCJQYXJlbnRTdHlsZSI6eyIkcmVmIjoiODgifX0sIkhvcml6b250YWxDb25uZWN0b3JTdHlsZSI6eyIkaWQiOiIyMzIiLCJMaW5lQ29sb3IiOnsiJHJlZiI6Ijk2In0sIkxpbmVXZWlnaHQiOjEuMCwiTGluZVR5cGUiOjAsIlBhcmVudFN0eWxlIjp7IiRyZWYiOiI5NSJ9fSwiVmVydGljYWxDb25uZWN0b3JTdHlsZSI6eyIkaWQiOiIyMzM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IzNCIsIk1hcmdpbiI6eyIkcmVmIjoiMTAyIn0sIlBhZGRpbmciOnsiJGlkIjoiMjM1IiwiVG9wIjowLCJMZWZ0IjoxLCJSaWdodCI6MCwiQm90dG9tIjoxfSwiQmFja2dyb3VuZCI6eyIkaWQiOiIyMzYiLCJDb2xvciI6eyIkaWQiOiIyMzciLCJBIjoyNTUsIlIiOjY4LCJHIjo4NCwiQiI6MTA2fX0sIklzVmlzaWJsZSI6dHJ1ZSwiV2lkdGgiOjAuMCwiSGVpZ2h0IjoxNi4wLCJCb3JkZXJTdHlsZSI6eyIkaWQiOiIyMzgiLCJMaW5lQ29sb3IiOnsiJGlkIjoiMjM5IiwiJHR5cGUiOiJOTFJFLkNvbW1vbi5Eb20uU29saWRDb2xvckJydXNoLCBOTFJFLkNvbW1vbiIsIkNvbG9yIjp7IiRpZCI6IjI0MCIsIkEiOjI1NSwiUiI6MjU1LCJHIjowLCJCIjowfX0sIkxpbmVXZWlnaHQiOjAuMCwiTGluZVR5cGUiOjAsIlBhcmVudFN0eWxlIjpudWxsfSwiUGFyZW50U3R5bGUiOnsiJHJlZiI6IjEwMSJ9fSwiVGl0bGVTdHlsZSI6eyIkaWQiOiIyNDEiLCJGb250U2V0dGluZ3MiOnsiJGlkIjoiMjQyIiwiRm9udFNpemUiOjEwLCJGb250TmFtZSI6IkNlbnR1cnkgR290aGljIiwiSXNCb2xkIjpmYWxzZSwiSXNJdGFsaWMiOmZhbHNlLCJJc1VuZGVybGluZWQiOmZhbHNlLCJQYXJlbnRTdHlsZSI6eyIkcmVmIjoiMTA4In19LCJBdXRvU2l6ZSI6MCwiRm9yZWdyb3VuZCI6eyIkcmVmIjoiMTA5In0sIk1heFdpZHRoIjo1Ni42Mj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0MyIsIkxpbmVDb2xvciI6bnVsbCwiTGluZVdlaWdodCI6MC4wLCJMaW5lVHlwZSI6MCwiUGFyZW50U3R5bGUiOm51bGx9LCJQYXJlbnRTdHlsZSI6eyIkcmVmIjoiMTA3In19LCJEYXRlU3R5bGUiOnsiJGlkIjoiMjQ0IiwiRm9udFNldHRpbmdzIjp7IiRpZCI6IjI0NSIsIkZvbnRTaXplIjo5LCJGb250TmFtZSI6IkNlbnR1cnkgR290aGljIiwiSXNCb2xkIjpmYWxzZSwiSXNJdGFsaWMiOmZhbHNlLCJJc1VuZGVybGluZWQiOmZhbHNlLCJQYXJlbnRTdHlsZSI6eyIkcmVmIjoiMTE1In19LCJBdXRvU2l6ZSI6MCwiRm9yZWdyb3VuZCI6eyIkaWQiOiIyNDYiLCJDb2xvciI6eyIkaWQiOiIyNDciLCJBIjoyNTUsIlIiOjkxLCJHIjoxNTUsIkIiOjIxM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OCIsIkxpbmVDb2xvciI6bnVsbCwiTGluZVdlaWdodCI6MC4wLCJMaW5lVHlwZSI6MCwiUGFyZW50U3R5bGUiOm51bGx9LCJQYXJlbnRTdHlsZSI6eyIkcmVmIjoiMTE0In19LCJEYXRlRm9ybWF0Ijp7IiRpZCI6IjI0OSIsIkZvcm1hdFN0cmluZyI6Ik0vZCIsIlNlcGFyYXRvciI6Ii8iLCJVc2VJbnRlcm5hdGlvbmFsRGF0ZUZvcm1hdCI6ZmFsc2V9LCJJc1Zpc2libGUiOnRydWUsIlBhcmVudFN0eWxlIjp7IiRyZWYiOiI4MCJ9fSwiSW5kZXgiOjEsIklkIjoiZjNjNzcwZDgtYTZhMi00MjM4LWE1N2ItMzczZWY5OTg0NTUwIiwiSW1wb3J0SWQiOm51bGwsIlRpdGxlIjoiVGFzayAxIEhlcmUiLCJOb3RlIjpudWxsLCJIeXBlcmxpbmsiOm51bGwsIklzQ2hhbmdlZCI6ZmFsc2UsIklzTmV3Ijp0cnVlfSx7IiRpZCI6IjI1MCIsIkdyb3VwTmFtZSI6bnVsbCwiU3RhcnREYXRlIjoiMjAxNi0wNy0wNVQwMDowMDowMFoiLCJFbmREYXRlIjoiMjAxNi0wOC0wOFQyMzo1OTo1OS45OTlaIiwiUGVyY2VudGFnZUNvbXBsZXRlIjpudWxsLCJTdHlsZSI6eyIkaWQiOiIyNTEiLCJTaGFwZSI6MSwiU2hhcGVUaGlja25lc3MiOjEsIkR1cmF0aW9uRm9ybWF0IjowLCJJbmNsdWRlTm9uV29ya2luZ0RheXNJbkR1cmF0aW9uIjp0cnVlLCJQZXJjZW50YWdlQ29tcGxldGVTdHlsZSI6eyIkaWQiOiIyNTIiLCJGb250U2V0dGluZ3MiOnsiJGlkIjoiMjU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U0IiwiTGluZUNvbG9yIjpudWxsLCJMaW5lV2VpZ2h0IjowLjAsIkxpbmVUeXBlIjowLCJQYXJlbnRTdHlsZSI6bnVsbH0sIlBhcmVudFN0eWxlIjp7IiRyZWYiOiI4MSJ9fSwiRHVyYXRpb25TdHlsZSI6eyIkaWQiOiIyNTUiLCJGb250U2V0dGluZ3MiOnsiJGlkIjoiMjU2IiwiRm9udFNpemUiOjksIkZvbnROYW1lIjoiQ2FsaWJyaSIsIklzQm9sZCI6ZmFsc2UsIklzSXRhbGljIjpmYWxzZSwiSXNVbmRlcmxpbmVkIjpmYWxzZSwiUGFyZW50U3R5bGUiOnsiJHJlZiI6Ijg5In19LCJBdXRvU2l6ZSI6MCwiRm9yZWdyb3VuZCI6eyIkaWQiOiIyNTciLCJDb2xvciI6eyIkaWQiOiIyNTgiLCJBIjoyNTUsIlIiOjIzOCwiRyI6MjM2LCJCIjoyMj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kiLCJMaW5lQ29sb3IiOm51bGwsIkxpbmVXZWlnaHQiOjAuMCwiTGluZVR5cGUiOjAsIlBhcmVudFN0eWxlIjpudWxsfSwiUGFyZW50U3R5bGUiOnsiJHJlZiI6Ijg4In19LCJIb3Jpem9udGFsQ29ubmVjdG9yU3R5bGUiOnsiJGlkIjoiMjYwIiwiTGluZUNvbG9yIjp7IiRyZWYiOiI5NiJ9LCJMaW5lV2VpZ2h0IjoxLjAsIkxpbmVUeXBlIjowLCJQYXJlbnRTdHlsZSI6eyIkcmVmIjoiOTUifX0sIlZlcnRpY2FsQ29ubmVjdG9yU3R5bGUiOnsiJGlkIjoiMjYxIiwiTGluZUNvbG9yIjp7IiRyZWYiOiI5OSJ9LCJMaW5lV2VpZ2h0IjoxLjAsIkxpbmVUeXBlIjowLCJQYXJlbnRTdHlsZSI6eyIkcmVmIjoiOTgifX0sIk1hcmdpbiI6bnVsbCwiU3RhcnREYXRlUG9zaXRpb24iOjQsIkVuZERhdGVQb3NpdGlvbiI6NCwiVGl0bGVQb3NpdGlvbiI6NSwiRHVyYXRpb25Qb3NpdGlvbiI6MiwiUGVyY2VudGFnZUNvbXBsZXRlZFBvc2l0aW9uIjo2LCJTcGFjaW5nIjoxMCwiSXNCZWxvd1RpbWViYW5kIjpmYWxzZSwiUGVyY2VudGFnZUNvbXBsZXRlU2hhcGVPcGFjaXR5IjozNSwiU2hhcGVTdHlsZSI6eyIkaWQiOiIyNjIiLCJNYXJnaW4iOnsiJHJlZiI6IjEwMiJ9LCJQYWRkaW5nIjp7IiRpZCI6IjI2MyIsIlRvcCI6MCwiTGVmdCI6MSwiUmlnaHQiOjAsIkJvdHRvbSI6MX0sIkJhY2tncm91bmQiOnsiJGlkIjoiMjY0IiwiQ29sb3IiOnsiJGlkIjoiMjY1IiwiQSI6MjU1LCJSIjoxMTIsIkciOjE3MywiQiI6NzF9fSwiSXNWaXNpYmxlIjp0cnVlLCJXaWR0aCI6MC4wLCJIZWlnaHQiOjE2LjAsIkJvcmRlclN0eWxlIjp7IiRpZCI6IjI2NiIsIkxpbmVDb2xvciI6eyIkaWQiOiIyNjciLCIkdHlwZSI6Ik5MUkUuQ29tbW9uLkRvbS5Tb2xpZENvbG9yQnJ1c2gsIE5MUkUuQ29tbW9uIiwiQ29sb3IiOnsiJGlkIjoiMjY4IiwiQSI6MjU1LCJSIjoyNTUsIkciOjAsIkIiOjB9fSwiTGluZVdlaWdodCI6MC4wLCJMaW5lVHlwZSI6MCwiUGFyZW50U3R5bGUiOm51bGx9LCJQYXJlbnRTdHlsZSI6eyIkcmVmIjoiMTAxIn19LCJUaXRsZVN0eWxlIjp7IiRpZCI6IjI2OSIsIkZvbnRTZXR0aW5ncyI6eyIkaWQiOiIyNzAiLCJGb250U2l6ZSI6MTAsIkZvbnROYW1lIjoiQ2VudHVyeSBHb3RoaWMiLCJJc0JvbGQiOmZhbHNlLCJJc0l0YWxpYyI6ZmFsc2UsIklzVW5kZXJsaW5lZCI6ZmFsc2UsIlBhcmVudFN0eWxlIjp7IiRyZWYiOiIxMDgifX0sIkF1dG9TaXplIjowLCJGb3JlZ3JvdW5kIjp7IiRyZWYiOiIxMDkifSwiTWF4V2lkdGgiOjU5LjM3NTAzODE0Njk3MjY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cxIiwiTGluZUNvbG9yIjpudWxsLCJMaW5lV2VpZ2h0IjowLjAsIkxpbmVUeXBlIjowLCJQYXJlbnRTdHlsZSI6bnVsbH0sIlBhcmVudFN0eWxlIjp7IiRyZWYiOiIxMDcifX0sIkRhdGVTdHlsZSI6eyIkaWQiOiIyNzIiLCJGb250U2V0dGluZ3MiOnsiJGlkIjoiMjczIiwiRm9udFNpemUiOjksIkZvbnROYW1lIjoiQ2VudHVyeSBHb3RoaWMiLCJJc0JvbGQiOmZhbHNlLCJJc0l0YWxpYyI6ZmFsc2UsIklzVW5kZXJsaW5lZCI6ZmFsc2UsIlBhcmVudFN0eWxlIjp7IiRyZWYiOiIxMTUifX0sIkF1dG9TaXplIjowLCJGb3JlZ3JvdW5kIjp7IiRpZCI6IjI3NCIsIkNvbG9yIjp7IiRpZCI6IjI3NSIsIkEiOjI1NSwiUiI6OTEsIkciOjE1NSwiQiI6MjEz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c2IiwiTGluZUNvbG9yIjpudWxsLCJMaW5lV2VpZ2h0IjowLjAsIkxpbmVUeXBlIjowLCJQYXJlbnRTdHlsZSI6bnVsbH0sIlBhcmVudFN0eWxlIjp7IiRyZWYiOiIxMTQifX0sIkRhdGVGb3JtYXQiOnsiJGlkIjoiMjc3IiwiRm9ybWF0U3RyaW5nIjoiTS9kIiwiU2VwYXJhdG9yIjoiLyIsIlVzZUludGVybmF0aW9uYWxEYXRlRm9ybWF0IjpmYWxzZX0sIklzVmlzaWJsZSI6dHJ1ZSwiUGFyZW50U3R5bGUiOnsiJHJlZiI6IjgwIn19LCJJbmRleCI6MiwiSWQiOiJjM2Q2ODVkNS1hZTg1LTRmYjEtODU5Mi01ZTUyN2U1MzRmMjgiLCJJbXBvcnRJZCI6bnVsbCwiVGl0bGUiOiJUYXNrIDIgSGVyZSAiLCJOb3RlIjpudWxsLCJIeXBlcmxpbmsiOm51bGwsIklzQ2hhbmdlZCI6ZmFsc2UsIklzTmV3Ijp0cnVlfSx7IiRpZCI6IjI3OCIsIkdyb3VwTmFtZSI6bnVsbCwiU3RhcnREYXRlIjoiMjAxNi0wNy0zMFQwMDowMDowMFoiLCJFbmREYXRlIjoiMjAxNi0wOS0xMlQyMzo1OTo1OS45OTlaIiwiUGVyY2VudGFnZUNvbXBsZXRlIjpudWxsLCJTdHlsZSI6eyIkaWQiOiIyNzkiLCJTaGFwZSI6MSwiU2hhcGVUaGlja25lc3MiOjEsIkR1cmF0aW9uRm9ybWF0IjowLCJJbmNsdWRlTm9uV29ya2luZ0RheXNJbkR1cmF0aW9uIjp0cnVlLCJQZXJjZW50YWdlQ29tcGxldGVTdHlsZSI6eyIkaWQiOiIyODAiLCJGb250U2V0dGluZ3MiOnsiJGlkIjoiMjg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yIiwiTGluZUNvbG9yIjpudWxsLCJMaW5lV2VpZ2h0IjowLjAsIkxpbmVUeXBlIjowLCJQYXJlbnRTdHlsZSI6bnVsbH0sIlBhcmVudFN0eWxlIjp7IiRyZWYiOiI4MSJ9fSwiRHVyYXRpb25TdHlsZSI6eyIkaWQiOiIyODMiLCJGb250U2V0dGluZ3MiOnsiJGlkIjoiMjg0IiwiRm9udFNpemUiOjksIkZvbnROYW1lIjoiQ2FsaWJyaSIsIklzQm9sZCI6ZmFsc2UsIklzSXRhbGljIjpmYWxzZSwiSXNVbmRlcmxpbmVkIjpmYWxzZSwiUGFyZW50U3R5bGUiOnsiJHJlZiI6Ijg5In19LCJBdXRvU2l6ZSI6MCwiRm9yZWdyb3VuZCI6eyIkaWQiOiIyODUiLCJDb2xvciI6eyIkaWQiOiIyODYiLCJBIjoyNTUsIlIiOjIzOCwiRyI6MjM2LCJCIjoyMj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DciLCJMaW5lQ29sb3IiOm51bGwsIkxpbmVXZWlnaHQiOjAuMCwiTGluZVR5cGUiOjAsIlBhcmVudFN0eWxlIjpudWxsfSwiUGFyZW50U3R5bGUiOnsiJHJlZiI6Ijg4In19LCJIb3Jpem9udGFsQ29ubmVjdG9yU3R5bGUiOnsiJGlkIjoiMjg4IiwiTGluZUNvbG9yIjp7IiRyZWYiOiI5NiJ9LCJMaW5lV2VpZ2h0IjoxLjAsIkxpbmVUeXBlIjowLCJQYXJlbnRTdHlsZSI6eyIkcmVmIjoiOTUifX0sIlZlcnRpY2FsQ29ubmVjdG9yU3R5bGUiOnsiJGlkIjoiMjg5IiwiTGluZUNvbG9yIjp7IiRyZWYiOiI5OSJ9LCJMaW5lV2VpZ2h0IjoxLjAsIkxpbmVUeXBlIjowLCJQYXJlbnRTdHlsZSI6eyIkcmVmIjoiOTgifX0sIk1hcmdpbiI6bnVsbCwiU3RhcnREYXRlUG9zaXRpb24iOjQsIkVuZERhdGVQb3NpdGlvbiI6NCwiVGl0bGVQb3NpdGlvbiI6NSwiRHVyYXRpb25Qb3NpdGlvbiI6MiwiUGVyY2VudGFnZUNvbXBsZXRlZFBvc2l0aW9uIjo2LCJTcGFjaW5nIjoxMCwiSXNCZWxvd1RpbWViYW5kIjpmYWxzZSwiUGVyY2VudGFnZUNvbXBsZXRlU2hhcGVPcGFjaXR5IjozNSwiU2hhcGVTdHlsZSI6eyIkaWQiOiIyOTAiLCJNYXJnaW4iOnsiJHJlZiI6IjEwMiJ9LCJQYWRkaW5nIjp7IiRpZCI6IjI5MSIsIlRvcCI6MCwiTGVmdCI6MSwiUmlnaHQiOjAsIkJvdHRvbSI6MX0sIkJhY2tncm91bmQiOnsiJGlkIjoiMjkyIiwiQ29sb3IiOnsiJGlkIjoiMjkzIiwiQSI6MjU1LCJSIjo2OCwiRyI6ODQsIkIiOjEwNn19LCJJc1Zpc2libGUiOnRydWUsIldpZHRoIjowLjAsIkhlaWdodCI6MTYuMCwiQm9yZGVyU3R5bGUiOnsiJGlkIjoiMjk0IiwiTGluZUNvbG9yIjp7IiRpZCI6IjI5NSIsIiR0eXBlIjoiTkxSRS5Db21tb24uRG9tLlNvbGlkQ29sb3JCcnVzaCwgTkxSRS5Db21tb24iLCJDb2xvciI6eyIkaWQiOiIyOTYiLCJBIjoyNTUsIlIiOjI1NSwiRyI6MCwiQiI6MH19LCJMaW5lV2VpZ2h0IjowLjAsIkxpbmVUeXBlIjowLCJQYXJlbnRTdHlsZSI6bnVsbH0sIlBhcmVudFN0eWxlIjp7IiRyZWYiOiIxMDEifX0sIlRpdGxlU3R5bGUiOnsiJGlkIjoiMjk3IiwiRm9udFNldHRpbmdzIjp7IiRpZCI6IjI5OCIsIkZvbnRTaXplIjoxMCwiRm9udE5hbWUiOiJDZW50dXJ5IEdvdGhpYyIsIklzQm9sZCI6ZmFsc2UsIklzSXRhbGljIjpmYWxzZSwiSXNVbmRlcmxpbmVkIjpmYWxzZSwiUGFyZW50U3R5bGUiOnsiJHJlZiI6IjEwOCJ9fSwiQXV0b1NpemUiOjAsIkZvcmVncm91bmQiOnsiJHJlZiI6IjEwOSJ9LCJNYXhXaWR0aCI6NTkuMzc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TkiLCJMaW5lQ29sb3IiOm51bGwsIkxpbmVXZWlnaHQiOjAuMCwiTGluZVR5cGUiOjAsIlBhcmVudFN0eWxlIjpudWxsfSwiUGFyZW50U3R5bGUiOnsiJHJlZiI6IjEwNyJ9fSwiRGF0ZVN0eWxlIjp7IiRpZCI6IjMwMCIsIkZvbnRTZXR0aW5ncyI6eyIkaWQiOiIzMDEiLCJGb250U2l6ZSI6OSwiRm9udE5hbWUiOiJDZW50dXJ5IEdvdGhpYyIsIklzQm9sZCI6ZmFsc2UsIklzSXRhbGljIjpmYWxzZSwiSXNVbmRlcmxpbmVkIjpmYWxzZSwiUGFyZW50U3R5bGUiOnsiJHJlZiI6IjExNSJ9fSwiQXV0b1NpemUiOjAsIkZvcmVncm91bmQiOnsiJGlkIjoiMzAyIiwiQ29sb3IiOnsiJGlkIjoiMzAzIiwiQSI6MjU1LCJSIjo5MSwiRyI6MTU1LCJCIjoyMTN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DQiLCJMaW5lQ29sb3IiOm51bGwsIkxpbmVXZWlnaHQiOjAuMCwiTGluZVR5cGUiOjAsIlBhcmVudFN0eWxlIjpudWxsfSwiUGFyZW50U3R5bGUiOnsiJHJlZiI6IjExNCJ9fSwiRGF0ZUZvcm1hdCI6eyIkaWQiOiIzMDUiLCJGb3JtYXRTdHJpbmciOiJNL2QiLCJTZXBhcmF0b3IiOiIvIiwiVXNlSW50ZXJuYXRpb25hbERhdGVGb3JtYXQiOmZhbHNlfSwiSXNWaXNpYmxlIjp0cnVlLCJQYXJlbnRTdHlsZSI6eyIkcmVmIjoiODAifX0sIkluZGV4IjozLCJJZCI6ImE1MjE3ODNjLWYzMDgtNDMxMy1hZjc2LTBjZDljMjkyM2UzYyIsIkltcG9ydElkIjpudWxsLCJUaXRsZSI6IlRhc2sgMyBIZXJlICIsIk5vdGUiOm51bGwsIkh5cGVybGluayI6bnVsbCwiSXNDaGFuZ2VkIjpmYWxzZSwiSXNOZXciOnRydWV9LHsiJGlkIjoiMzA2IiwiR3JvdXBOYW1lIjpudWxsLCJTdGFydERhdGUiOiIyMDE2LTA4LTIwVDAwOjAwOjAwWiIsIkVuZERhdGUiOiIyMDE2LTEwLTA1VDIzOjU5OjU5Ljk5OVoiLCJQZXJjZW50YWdlQ29tcGxldGUiOm51bGwsIlN0eWxlIjp7IiRpZCI6IjMwNyIsIlNoYXBlIjoxLCJTaGFwZVRoaWNrbmVzcyI6MSwiRHVyYXRpb25Gb3JtYXQiOjAsIkluY2x1ZGVOb25Xb3JraW5nRGF5c0luRHVyYXRpb24iOnRydWUsIlBlcmNlbnRhZ2VDb21wbGV0ZVN0eWxlIjp7IiRpZCI6IjMwOCIsIkZvbnRTZXR0aW5ncyI6eyIkaWQiOiIzMDk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TAiLCJMaW5lQ29sb3IiOm51bGwsIkxpbmVXZWlnaHQiOjAuMCwiTGluZVR5cGUiOjAsIlBhcmVudFN0eWxlIjpudWxsfSwiUGFyZW50U3R5bGUiOnsiJHJlZiI6IjgxIn19LCJEdXJhdGlvblN0eWxlIjp7IiRpZCI6IjMxMSIsIkZvbnRTZXR0aW5ncyI6eyIkaWQiOiIzMTIiLCJGb250U2l6ZSI6OSwiRm9udE5hbWUiOiJDYWxpYnJpIiwiSXNCb2xkIjpmYWxzZSwiSXNJdGFsaWMiOmZhbHNlLCJJc1VuZGVybGluZWQiOmZhbHNlLCJQYXJlbnRTdHlsZSI6eyIkcmVmIjoiODkifX0sIkF1dG9TaXplIjowLCJGb3JlZ3JvdW5kIjp7IiRpZCI6IjMxMyIsIkNvbG9yIjp7IiRpZCI6IjMxNC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xNSIsIkxpbmVDb2xvciI6bnVsbCwiTGluZVdlaWdodCI6MC4wLCJMaW5lVHlwZSI6MCwiUGFyZW50U3R5bGUiOm51bGx9LCJQYXJlbnRTdHlsZSI6eyIkcmVmIjoiODgifX0sIkhvcml6b250YWxDb25uZWN0b3JTdHlsZSI6eyIkaWQiOiIzMTYiLCJMaW5lQ29sb3IiOnsiJHJlZiI6Ijk2In0sIkxpbmVXZWlnaHQiOjEuMCwiTGluZVR5cGUiOjAsIlBhcmVudFN0eWxlIjp7IiRyZWYiOiI5NSJ9fSwiVmVydGljYWxDb25uZWN0b3JTdHlsZSI6eyIkaWQiOiIzMTc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MxOCIsIk1hcmdpbiI6eyIkcmVmIjoiMTAyIn0sIlBhZGRpbmciOnsiJGlkIjoiMzE5IiwiVG9wIjowLCJMZWZ0IjoxLCJSaWdodCI6MCwiQm90dG9tIjoxfSwiQmFja2dyb3VuZCI6eyIkaWQiOiIzMjAiLCJDb2xvciI6eyIkaWQiOiIzMjEiLCJBIjoyNTUsIlIiOjExMiwiRyI6MTczLCJCIjo3MX19LCJJc1Zpc2libGUiOnRydWUsIldpZHRoIjowLjAsIkhlaWdodCI6MTYuMCwiQm9yZGVyU3R5bGUiOnsiJGlkIjoiMzIyIiwiTGluZUNvbG9yIjp7IiRpZCI6IjMyMyIsIiR0eXBlIjoiTkxSRS5Db21tb24uRG9tLlNvbGlkQ29sb3JCcnVzaCwgTkxSRS5Db21tb24iLCJDb2xvciI6eyIkaWQiOiIzMjQiLCJBIjoyNTUsIlIiOjI1NSwiRyI6MCwiQiI6MH19LCJMaW5lV2VpZ2h0IjowLjAsIkxpbmVUeXBlIjowLCJQYXJlbnRTdHlsZSI6bnVsbH0sIlBhcmVudFN0eWxlIjp7IiRyZWYiOiIxMDEifX0sIlRpdGxlU3R5bGUiOnsiJGlkIjoiMzI1IiwiRm9udFNldHRpbmdzIjp7IiRpZCI6IjMyNiIsIkZvbnRTaXplIjoxMCwiRm9udE5hbWUiOiJDZW50dXJ5IEdvdGhpYyIsIklzQm9sZCI6ZmFsc2UsIklzSXRhbGljIjpmYWxzZSwiSXNVbmRlcmxpbmVkIjpmYWxzZSwiUGFyZW50U3R5bGUiOnsiJHJlZiI6IjEwOCJ9fSwiQXV0b1NpemUiOjAsIkZvcmVncm91bmQiOnsiJHJlZiI6IjEwOSJ9LCJNYXhXaWR0aCI6NTYuNjI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jciLCJMaW5lQ29sb3IiOm51bGwsIkxpbmVXZWlnaHQiOjAuMCwiTGluZVR5cGUiOjAsIlBhcmVudFN0eWxlIjpudWxsfSwiUGFyZW50U3R5bGUiOnsiJHJlZiI6IjEwNyJ9fSwiRGF0ZVN0eWxlIjp7IiRpZCI6IjMyOCIsIkZvbnRTZXR0aW5ncyI6eyIkaWQiOiIzMjkiLCJGb250U2l6ZSI6OSwiRm9udE5hbWUiOiJDZW50dXJ5IEdvdGhpYyIsIklzQm9sZCI6ZmFsc2UsIklzSXRhbGljIjpmYWxzZSwiSXNVbmRlcmxpbmVkIjpmYWxzZSwiUGFyZW50U3R5bGUiOnsiJHJlZiI6IjExNSJ9fSwiQXV0b1NpemUiOjAsIkZvcmVncm91bmQiOnsiJGlkIjoiMzMwIiwiQ29sb3IiOnsiJGlkIjoiMzMxIiwiQSI6MjU1LCJSIjo5MSwiRyI6MTU1LCJCIjoyMTN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zIiLCJMaW5lQ29sb3IiOm51bGwsIkxpbmVXZWlnaHQiOjAuMCwiTGluZVR5cGUiOjAsIlBhcmVudFN0eWxlIjpudWxsfSwiUGFyZW50U3R5bGUiOnsiJHJlZiI6IjExNCJ9fSwiRGF0ZUZvcm1hdCI6eyIkaWQiOiIzMzMiLCJGb3JtYXRTdHJpbmciOiJNL2QiLCJTZXBhcmF0b3IiOiIvIiwiVXNlSW50ZXJuYXRpb25hbERhdGVGb3JtYXQiOmZhbHNlfSwiSXNWaXNpYmxlIjp0cnVlLCJQYXJlbnRTdHlsZSI6eyIkcmVmIjoiODAifX0sIkluZGV4Ijo0LCJJZCI6IjljZGU2ZDVkLTMwN2ItNGRmNy1iMTQ2LTQyNDhjYWI3ZmVmNiIsIkltcG9ydElkIjpudWxsLCJUaXRsZSI6IlRhc2sgNCBIZXJlIiwiTm90ZSI6bnVsbCwiSHlwZXJsaW5rIjpudWxsLCJJc0NoYW5nZWQiOmZhbHNlLCJJc05ldyI6dHJ1ZX0seyIkaWQiOiIzMzQiLCJHcm91cE5hbWUiOm51bGwsIlN0YXJ0RGF0ZSI6IjIwMTYtMDgtMjlUMDA6MDA6MDBaIiwiRW5kRGF0ZSI6IjIwMTYtMTAtMTVUMjM6NTk6NTkuOTk5WiIsIlBlcmNlbnRhZ2VDb21wbGV0ZSI6bnVsbCwiU3R5bGUiOnsiJGlkIjoiMzM1IiwiU2hhcGUiOjEsIlNoYXBlVGhpY2tuZXNzIjoxLCJEdXJhdGlvbkZvcm1hdCI6MCwiSW5jbHVkZU5vbldvcmtpbmdEYXlzSW5EdXJhdGlvbiI6dHJ1ZSwiUGVyY2VudGFnZUNvbXBsZXRlU3R5bGUiOnsiJGlkIjoiMzM2IiwiRm9udFNldHRpbmdzIjp7IiRpZCI6IjMzN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zOCIsIkxpbmVDb2xvciI6bnVsbCwiTGluZVdlaWdodCI6MC4wLCJMaW5lVHlwZSI6MCwiUGFyZW50U3R5bGUiOm51bGx9LCJQYXJlbnRTdHlsZSI6eyIkcmVmIjoiODEifX0sIkR1cmF0aW9uU3R5bGUiOnsiJGlkIjoiMzM5IiwiRm9udFNldHRpbmdzIjp7IiRpZCI6IjM0MCIsIkZvbnRTaXplIjo5LCJGb250TmFtZSI6IkNhbGlicmkiLCJJc0JvbGQiOmZhbHNlLCJJc0l0YWxpYyI6ZmFsc2UsIklzVW5kZXJsaW5lZCI6ZmFsc2UsIlBhcmVudFN0eWxlIjp7IiRyZWYiOiI4OSJ9fSwiQXV0b1NpemUiOjAsIkZvcmVncm91bmQiOnsiJGlkIjoiMzQxIiwiQ29sb3IiOnsiJGlkIjoiMzQyIiwiQSI6MjU1LCJSIjoyMzEsIkciOjIzMCwiQiI6MjMw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QzIiwiTGluZUNvbG9yIjpudWxsLCJMaW5lV2VpZ2h0IjowLjAsIkxpbmVUeXBlIjowLCJQYXJlbnRTdHlsZSI6bnVsbH0sIlBhcmVudFN0eWxlIjp7IiRyZWYiOiI4OCJ9fSwiSG9yaXpvbnRhbENvbm5lY3RvclN0eWxlIjp7IiRpZCI6IjM0NCIsIkxpbmVDb2xvciI6eyIkcmVmIjoiOTYifSwiTGluZVdlaWdodCI6MS4wLCJMaW5lVHlwZSI6MCwiUGFyZW50U3R5bGUiOnsiJHJlZiI6Ijk1In19LCJWZXJ0aWNhbENvbm5lY3RvclN0eWxlIjp7IiRpZCI6IjM0NSIsIkxpbmVDb2xvciI6eyIkcmVmIjoiOTkifSwiTGluZVdlaWdodCI6MS4wLCJMaW5lVHlwZSI6MCwiUGFyZW50U3R5bGUiOnsiJHJlZiI6Ijk4In19LCJNYXJnaW4iOm51bGwsIlN0YXJ0RGF0ZVBvc2l0aW9uIjo0LCJFbmREYXRlUG9zaXRpb24iOjQsIlRpdGxlUG9zaXRpb24iOjUsIkR1cmF0aW9uUG9zaXRpb24iOjIsIlBlcmNlbnRhZ2VDb21wbGV0ZWRQb3NpdGlvbiI6NiwiU3BhY2luZyI6MTAsIklzQmVsb3dUaW1lYmFuZCI6ZmFsc2UsIlBlcmNlbnRhZ2VDb21wbGV0ZVNoYXBlT3BhY2l0eSI6MzUsIlNoYXBlU3R5bGUiOnsiJGlkIjoiMzQ2IiwiTWFyZ2luIjp7IiRyZWYiOiIxMDIifSwiUGFkZGluZyI6eyIkaWQiOiIzNDciLCJUb3AiOjAsIkxlZnQiOjEsIlJpZ2h0IjowLCJCb3R0b20iOjF9LCJCYWNrZ3JvdW5kIjp7IiRpZCI6IjM0OCIsIkNvbG9yIjp7IiRpZCI6IjM0OSIsIkEiOjI1NSwiUiI6NjgsIkciOjg0LCJCIjoxMDZ9fSwiSXNWaXNpYmxlIjp0cnVlLCJXaWR0aCI6MC4wLCJIZWlnaHQiOjE2LjAsIkJvcmRlclN0eWxlIjp7IiRpZCI6IjM1MCIsIkxpbmVDb2xvciI6eyIkaWQiOiIzNTEiLCIkdHlwZSI6Ik5MUkUuQ29tbW9uLkRvbS5Tb2xpZENvbG9yQnJ1c2gsIE5MUkUuQ29tbW9uIiwiQ29sb3IiOnsiJGlkIjoiMzUyIiwiQSI6MjU1LCJSIjoyNTUsIkciOjAsIkIiOjB9fSwiTGluZVdlaWdodCI6MC4wLCJMaW5lVHlwZSI6MCwiUGFyZW50U3R5bGUiOm51bGx9LCJQYXJlbnRTdHlsZSI6eyIkcmVmIjoiMTAxIn19LCJUaXRsZVN0eWxlIjp7IiRpZCI6IjM1MyIsIkZvbnRTZXR0aW5ncyI6eyIkaWQiOiIzNTQiLCJGb250U2l6ZSI6MTAsIkZvbnROYW1lIjoiQ2VudHVyeSBHb3RoaWMiLCJJc0JvbGQiOmZhbHNlLCJJc0l0YWxpYyI6ZmFsc2UsIklzVW5kZXJsaW5lZCI6ZmFsc2UsIlBhcmVudFN0eWxlIjp7IiRyZWYiOiIxMDgifX0sIkF1dG9TaXplIjowLCJGb3JlZ3JvdW5kIjp7IiRyZWYiOiIxMDkifSwiTWF4V2lkdGgiOjU2LjYyNTAzODE0Njk3MjY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U1IiwiTGluZUNvbG9yIjpudWxsLCJMaW5lV2VpZ2h0IjowLjAsIkxpbmVUeXBlIjowLCJQYXJlbnRTdHlsZSI6bnVsbH0sIlBhcmVudFN0eWxlIjp7IiRyZWYiOiIxMDcifX0sIkRhdGVTdHlsZSI6eyIkaWQiOiIzNTYiLCJGb250U2V0dGluZ3MiOnsiJGlkIjoiMzU3IiwiRm9udFNpemUiOjksIkZvbnROYW1lIjoiQ2VudHVyeSBHb3RoaWMiLCJJc0JvbGQiOmZhbHNlLCJJc0l0YWxpYyI6ZmFsc2UsIklzVW5kZXJsaW5lZCI6ZmFsc2UsIlBhcmVudFN0eWxlIjp7IiRyZWYiOiIxMTUifX0sIkF1dG9TaXplIjowLCJGb3JlZ3JvdW5kIjp7IiRpZCI6IjM1OCIsIkNvbG9yIjp7IiRpZCI6IjM1OSIsIkEiOjI1NSwiUiI6OTEsIkciOjE1NSwiQiI6MjEz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wIiwiTGluZUNvbG9yIjpudWxsLCJMaW5lV2VpZ2h0IjowLjAsIkxpbmVUeXBlIjowLCJQYXJlbnRTdHlsZSI6bnVsbH0sIlBhcmVudFN0eWxlIjp7IiRyZWYiOiIxMTQifX0sIkRhdGVGb3JtYXQiOnsiJGlkIjoiMzYxIiwiRm9ybWF0U3RyaW5nIjoiTS9kIiwiU2VwYXJhdG9yIjoiLyIsIlVzZUludGVybmF0aW9uYWxEYXRlRm9ybWF0IjpmYWxzZX0sIklzVmlzaWJsZSI6dHJ1ZSwiUGFyZW50U3R5bGUiOnsiJHJlZiI6IjgwIn19LCJJbmRleCI6NSwiSWQiOiI2YTZlNzE0OS02NjFjLTRkOTgtYWUyMi1iOWE4NGEyMGMwY2QiLCJJbXBvcnRJZCI6bnVsbCwiVGl0bGUiOiJUYXNrIDUgSGVyZSIsIk5vdGUiOm51bGwsIkh5cGVybGluayI6bnVsbCwiSXNDaGFuZ2VkIjpmYWxzZSwiSXNOZXciOnRydWV9LHsiJGlkIjoiMzYyIiwiR3JvdXBOYW1lIjpudWxsLCJTdGFydERhdGUiOiIyMDE2LTEwLTE1VDAwOjAwOjAwWiIsIkVuZERhdGUiOiIyMDE2LTExLTA1VDIzOjU5OjU5Ljk5OVoiLCJQZXJjZW50YWdlQ29tcGxldGUiOm51bGwsIlN0eWxlIjp7IiRpZCI6IjM2MyIsIlNoYXBlIjoxLCJTaGFwZVRoaWNrbmVzcyI6MSwiRHVyYXRpb25Gb3JtYXQiOjAsIkluY2x1ZGVOb25Xb3JraW5nRGF5c0luRHVyYXRpb24iOnRydWUsIlBlcmNlbnRhZ2VDb21wbGV0ZVN0eWxlIjp7IiRpZCI6IjM2NCIsIkZvbnRTZXR0aW5ncyI6eyIkaWQiOiIzN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jYiLCJMaW5lQ29sb3IiOm51bGwsIkxpbmVXZWlnaHQiOjAuMCwiTGluZVR5cGUiOjAsIlBhcmVudFN0eWxlIjpudWxsfSwiUGFyZW50U3R5bGUiOnsiJHJlZiI6IjgxIn19LCJEdXJhdGlvblN0eWxlIjp7IiRpZCI6IjM2NyIsIkZvbnRTZXR0aW5ncyI6eyIkaWQiOiIzNjgiLCJGb250U2l6ZSI6OSwiRm9udE5hbWUiOiJDYWxpYnJpIiwiSXNCb2xkIjpmYWxzZSwiSXNJdGFsaWMiOmZhbHNlLCJJc1VuZGVybGluZWQiOmZhbHNlLCJQYXJlbnRTdHlsZSI6eyIkcmVmIjoiODkifX0sIkF1dG9TaXplIjowLCJGb3JlZ3JvdW5kIjp7IiRpZCI6IjM2OSIsIkNvbG9yIjp7IiRpZCI6IjM3MCIsIkEiOjI1NSwiUiI6MjMxLCJHIjoyMzAsIkIiOjIz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3MSIsIkxpbmVDb2xvciI6bnVsbCwiTGluZVdlaWdodCI6MC4wLCJMaW5lVHlwZSI6MCwiUGFyZW50U3R5bGUiOm51bGx9LCJQYXJlbnRTdHlsZSI6eyIkcmVmIjoiODgifX0sIkhvcml6b250YWxDb25uZWN0b3JTdHlsZSI6eyIkaWQiOiIzNzIiLCJMaW5lQ29sb3IiOnsiJHJlZiI6Ijk2In0sIkxpbmVXZWlnaHQiOjEuMCwiTGluZVR5cGUiOjAsIlBhcmVudFN0eWxlIjp7IiRyZWYiOiI5NSJ9fSwiVmVydGljYWxDb25uZWN0b3JTdHlsZSI6eyIkaWQiOiIzNzM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M3NCIsIk1hcmdpbiI6eyIkcmVmIjoiMTAyIn0sIlBhZGRpbmciOnsiJGlkIjoiMzc1IiwiVG9wIjowLCJMZWZ0IjoxLCJSaWdodCI6MCwiQm90dG9tIjoxfSwiQmFja2dyb3VuZCI6eyIkaWQiOiIzNzYiLCJDb2xvciI6eyIkaWQiOiIzNzciLCJBIjoyNTUsIlIiOjExMiwiRyI6MTczLCJCIjo3MX19LCJJc1Zpc2libGUiOnRydWUsIldpZHRoIjowLjAsIkhlaWdodCI6MTYuMCwiQm9yZGVyU3R5bGUiOnsiJGlkIjoiMzc4IiwiTGluZUNvbG9yIjp7IiRpZCI6IjM3OSIsIiR0eXBlIjoiTkxSRS5Db21tb24uRG9tLlNvbGlkQ29sb3JCcnVzaCwgTkxSRS5Db21tb24iLCJDb2xvciI6eyIkaWQiOiIzODAiLCJBIjoyNTUsIlIiOjI1NSwiRyI6MCwiQiI6MH19LCJMaW5lV2VpZ2h0IjowLjAsIkxpbmVUeXBlIjowLCJQYXJlbnRTdHlsZSI6bnVsbH0sIlBhcmVudFN0eWxlIjp7IiRyZWYiOiIxMDEifX0sIlRpdGxlU3R5bGUiOnsiJGlkIjoiMzgxIiwiRm9udFNldHRpbmdzIjp7IiRpZCI6IjM4MiIsIkZvbnRTaXplIjoxMCwiRm9udE5hbWUiOiJDZW50dXJ5IEdvdGhpYyIsIklzQm9sZCI6ZmFsc2UsIklzSXRhbGljIjpmYWxzZSwiSXNVbmRlcmxpbmVkIjpmYWxzZSwiUGFyZW50U3R5bGUiOnsiJHJlZiI6IjEwOCJ9fSwiQXV0b1NpemUiOjAsIkZvcmVncm91bmQiOnsiJHJlZiI6IjEwOSJ9LCJNYXhXaWR0aCI6NTcuNjI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ODMiLCJMaW5lQ29sb3IiOm51bGwsIkxpbmVXZWlnaHQiOjAuMCwiTGluZVR5cGUiOjAsIlBhcmVudFN0eWxlIjpudWxsfSwiUGFyZW50U3R5bGUiOnsiJHJlZiI6IjEwNyJ9fSwiRGF0ZVN0eWxlIjp7IiRpZCI6IjM4NCIsIkZvbnRTZXR0aW5ncyI6eyIkaWQiOiIzODUiLCJGb250U2l6ZSI6OSwiRm9udE5hbWUiOiJDZW50dXJ5IEdvdGhpYyIsIklzQm9sZCI6ZmFsc2UsIklzSXRhbGljIjpmYWxzZSwiSXNVbmRlcmxpbmVkIjpmYWxzZSwiUGFyZW50U3R5bGUiOnsiJHJlZiI6IjExNSJ9fSwiQXV0b1NpemUiOjAsIkZvcmVncm91bmQiOnsiJGlkIjoiMzg2IiwiQ29sb3IiOnsiJGlkIjoiMzg3IiwiQSI6MjU1LCJSIjo5MSwiRyI6MTU1LCJCIjoyMTN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ODgiLCJMaW5lQ29sb3IiOm51bGwsIkxpbmVXZWlnaHQiOjAuMCwiTGluZVR5cGUiOjAsIlBhcmVudFN0eWxlIjpudWxsfSwiUGFyZW50U3R5bGUiOnsiJHJlZiI6IjExNCJ9fSwiRGF0ZUZvcm1hdCI6eyIkaWQiOiIzODkiLCJGb3JtYXRTdHJpbmciOiJNL2QiLCJTZXBhcmF0b3IiOiIvIiwiVXNlSW50ZXJuYXRpb25hbERhdGVGb3JtYXQiOmZhbHNlfSwiSXNWaXNpYmxlIjp0cnVlLCJQYXJlbnRTdHlsZSI6eyIkcmVmIjoiODAifX0sIkluZGV4Ijo2LCJJZCI6ImRiYzUwMzE4LTc0M2YtNGQ2Yi1hOTk1LWZiM2U3YjQxODdkNyIsIkltcG9ydElkIjpudWxsLCJUaXRsZSI6IlRhc2sgOCBIZXJlIiwiTm90ZSI6bnVsbCwiSHlwZXJsaW5rIjpudWxsLCJJc0NoYW5nZWQiOmZhbHNlLCJJc05ldyI6dHJ1ZX0seyIkaWQiOiIzOTAiLCJHcm91cE5hbWUiOm51bGwsIlN0YXJ0RGF0ZSI6IjIwMTYtMTAtMjlUMDA6MDA6MDBaIiwiRW5kRGF0ZSI6IjIwMTYtMTItMDdUMjM6NTk6NTkuOTk5WiIsIlBlcmNlbnRhZ2VDb21wbGV0ZSI6bnVsbCwiU3R5bGUiOnsiJGlkIjoiMzkxIiwiU2hhcGUiOjEsIlNoYXBlVGhpY2tuZXNzIjoxLCJEdXJhdGlvbkZvcm1hdCI6MCwiSW5jbHVkZU5vbldvcmtpbmdEYXlzSW5EdXJhdGlvbiI6dHJ1ZSwiUGVyY2VudGFnZUNvbXBsZXRlU3R5bGUiOnsiJGlkIjoiMzkyIiwiRm9udFNldHRpbmdzIjp7IiRpZCI6IjM5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5NCIsIkxpbmVDb2xvciI6bnVsbCwiTGluZVdlaWdodCI6MC4wLCJMaW5lVHlwZSI6MCwiUGFyZW50U3R5bGUiOm51bGx9LCJQYXJlbnRTdHlsZSI6eyIkcmVmIjoiODEifX0sIkR1cmF0aW9uU3R5bGUiOnsiJGlkIjoiMzk1IiwiRm9udFNldHRpbmdzIjp7IiRpZCI6IjM5NiIsIkZvbnRTaXplIjo5LCJGb250TmFtZSI6IkNhbGlicmkiLCJJc0JvbGQiOmZhbHNlLCJJc0l0YWxpYyI6ZmFsc2UsIklzVW5kZXJsaW5lZCI6ZmFsc2UsIlBhcmVudFN0eWxlIjp7IiRyZWYiOiI4OSJ9fSwiQXV0b1NpemUiOjAsIkZvcmVncm91bmQiOnsiJGlkIjoiMzk3IiwiQ29sb3IiOnsiJGlkIjoiMzk4IiwiQSI6MjU1LCJSIjoyMzgsIkciOjIzNiwiQiI6MjI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k5IiwiTGluZUNvbG9yIjpudWxsLCJMaW5lV2VpZ2h0IjowLjAsIkxpbmVUeXBlIjowLCJQYXJlbnRTdHlsZSI6bnVsbH0sIlBhcmVudFN0eWxlIjp7IiRyZWYiOiI4OCJ9fSwiSG9yaXpvbnRhbENvbm5lY3RvclN0eWxlIjp7IiRpZCI6IjQwMCIsIkxpbmVDb2xvciI6eyIkcmVmIjoiOTYifSwiTGluZVdlaWdodCI6MS4wLCJMaW5lVHlwZSI6MCwiUGFyZW50U3R5bGUiOnsiJHJlZiI6Ijk1In19LCJWZXJ0aWNhbENvbm5lY3RvclN0eWxlIjp7IiRpZCI6IjQwMSIsIkxpbmVDb2xvciI6eyIkcmVmIjoiOTkifSwiTGluZVdlaWdodCI6MS4wLCJMaW5lVHlwZSI6MCwiUGFyZW50U3R5bGUiOnsiJHJlZiI6Ijk4In19LCJNYXJnaW4iOm51bGwsIlN0YXJ0RGF0ZVBvc2l0aW9uIjo0LCJFbmREYXRlUG9zaXRpb24iOjQsIlRpdGxlUG9zaXRpb24iOjUsIkR1cmF0aW9uUG9zaXRpb24iOjIsIlBlcmNlbnRhZ2VDb21wbGV0ZWRQb3NpdGlvbiI6NiwiU3BhY2luZyI6MTAsIklzQmVsb3dUaW1lYmFuZCI6ZmFsc2UsIlBlcmNlbnRhZ2VDb21wbGV0ZVNoYXBlT3BhY2l0eSI6MzUsIlNoYXBlU3R5bGUiOnsiJGlkIjoiNDAyIiwiTWFyZ2luIjp7IiRyZWYiOiIxMDIifSwiUGFkZGluZyI6eyIkaWQiOiI0MDMiLCJUb3AiOjAsIkxlZnQiOjEsIlJpZ2h0IjowLCJCb3R0b20iOjF9LCJCYWNrZ3JvdW5kIjp7IiRpZCI6IjQwNCIsIkNvbG9yIjp7IiRpZCI6IjQwNSIsIkEiOjI1NSwiUiI6NjgsIkciOjg0LCJCIjoxMDZ9fSwiSXNWaXNpYmxlIjp0cnVlLCJXaWR0aCI6MC4wLCJIZWlnaHQiOjE2LjAsIkJvcmRlclN0eWxlIjp7IiRpZCI6IjQwNiIsIkxpbmVDb2xvciI6eyIkaWQiOiI0MDciLCIkdHlwZSI6Ik5MUkUuQ29tbW9uLkRvbS5Tb2xpZENvbG9yQnJ1c2gsIE5MUkUuQ29tbW9uIiwiQ29sb3IiOnsiJGlkIjoiNDA4IiwiQSI6MjU1LCJSIjoyNTUsIkciOjAsIkIiOjB9fSwiTGluZVdlaWdodCI6MC4wLCJMaW5lVHlwZSI6MCwiUGFyZW50U3R5bGUiOm51bGx9LCJQYXJlbnRTdHlsZSI6eyIkcmVmIjoiMTAxIn19LCJUaXRsZVN0eWxlIjp7IiRpZCI6IjQwOSIsIkZvbnRTZXR0aW5ncyI6eyIkaWQiOiI0MTAiLCJGb250U2l6ZSI6MTAsIkZvbnROYW1lIjoiQ2VudHVyeSBHb3RoaWMiLCJJc0JvbGQiOmZhbHNlLCJJc0l0YWxpYyI6ZmFsc2UsIklzVW5kZXJsaW5lZCI6ZmFsc2UsIlBhcmVudFN0eWxlIjp7IiRyZWYiOiIxMDgifX0sIkF1dG9TaXplIjowLCJGb3JlZ3JvdW5kIjp7IiRyZWYiOiIxMDkifSwiTWF4V2lkdGgiOjU2LjYyNTAzODE0Njk3MjY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ExIiwiTGluZUNvbG9yIjpudWxsLCJMaW5lV2VpZ2h0IjowLjAsIkxpbmVUeXBlIjowLCJQYXJlbnRTdHlsZSI6bnVsbH0sIlBhcmVudFN0eWxlIjp7IiRyZWYiOiIxMDcifX0sIkRhdGVTdHlsZSI6eyIkaWQiOiI0MTIiLCJGb250U2V0dGluZ3MiOnsiJGlkIjoiNDEzIiwiRm9udFNpemUiOjksIkZvbnROYW1lIjoiQ2VudHVyeSBHb3RoaWMiLCJJc0JvbGQiOmZhbHNlLCJJc0l0YWxpYyI6ZmFsc2UsIklzVW5kZXJsaW5lZCI6ZmFsc2UsIlBhcmVudFN0eWxlIjp7IiRyZWYiOiIxMTUifX0sIkF1dG9TaXplIjowLCJGb3JlZ3JvdW5kIjp7IiRpZCI6IjQxNCIsIkNvbG9yIjp7IiRpZCI6IjQxNSIsIkEiOjI1NSwiUiI6OTEsIkciOjE1NSwiQiI6MjEz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E2IiwiTGluZUNvbG9yIjpudWxsLCJMaW5lV2VpZ2h0IjowLjAsIkxpbmVUeXBlIjowLCJQYXJlbnRTdHlsZSI6bnVsbH0sIlBhcmVudFN0eWxlIjp7IiRyZWYiOiIxMTQifX0sIkRhdGVGb3JtYXQiOnsiJGlkIjoiNDE3IiwiRm9ybWF0U3RyaW5nIjoiTS9kIiwiU2VwYXJhdG9yIjoiLyIsIlVzZUludGVybmF0aW9uYWxEYXRlRm9ybWF0IjpmYWxzZX0sIklzVmlzaWJsZSI6dHJ1ZSwiUGFyZW50U3R5bGUiOnsiJHJlZiI6IjgwIn19LCJJbmRleCI6NywiSWQiOiJkNDVlOGY2NS0xZWIzLTQyNDEtYjc2MS0zZDU1ZjE4OGY3MmUiLCJJbXBvcnRJZCI6bnVsbCwiVGl0bGUiOiJUYXNrIDkgSGVyZSIsIk5vdGUiOm51bGwsIkh5cGVybGluayI6bnVsbCwiSXNDaGFuZ2VkIjpmYWxzZSwiSXNOZXciOnRydWV9LHsiJGlkIjoiNDE4IiwiR3JvdXBOYW1lIjpudWxsLCJTdGFydERhdGUiOiIyMDE2LTExLTEwVDAwOjAwOjAwWiIsIkVuZERhdGUiOiIyMDE2LTEyLTExVDIzOjU5OjU5Ljk5OVoiLCJQZXJjZW50YWdlQ29tcGxldGUiOm51bGwsIlN0eWxlIjp7IiRpZCI6IjQxOSIsIlNoYXBlIjoxLCJTaGFwZVRoaWNrbmVzcyI6MSwiRHVyYXRpb25Gb3JtYXQiOjAsIkluY2x1ZGVOb25Xb3JraW5nRGF5c0luRHVyYXRpb24iOnRydWUsIlBlcmNlbnRhZ2VDb21wbGV0ZVN0eWxlIjp7IiRpZCI6IjQyMCIsIkZvbnRTZXR0aW5ncyI6eyIkaWQiOiI0Mj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jIiLCJMaW5lQ29sb3IiOm51bGwsIkxpbmVXZWlnaHQiOjAuMCwiTGluZVR5cGUiOjAsIlBhcmVudFN0eWxlIjpudWxsfSwiUGFyZW50U3R5bGUiOnsiJHJlZiI6IjgxIn19LCJEdXJhdGlvblN0eWxlIjp7IiRpZCI6IjQyMyIsIkZvbnRTZXR0aW5ncyI6eyIkaWQiOiI0MjQiLCJGb250U2l6ZSI6OSwiRm9udE5hbWUiOiJDYWxpYnJpIiwiSXNCb2xkIjpmYWxzZSwiSXNJdGFsaWMiOmZhbHNlLCJJc1VuZGVybGluZWQiOmZhbHNlLCJQYXJlbnRTdHlsZSI6eyIkcmVmIjoiODkifX0sIkF1dG9TaXplIjowLCJGb3JlZ3JvdW5kIjp7IiRpZCI6IjQyNSIsIkNvbG9yIjp7IiRpZCI6IjQyNi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yNyIsIkxpbmVDb2xvciI6bnVsbCwiTGluZVdlaWdodCI6MC4wLCJMaW5lVHlwZSI6MCwiUGFyZW50U3R5bGUiOm51bGx9LCJQYXJlbnRTdHlsZSI6eyIkcmVmIjoiODgifX0sIkhvcml6b250YWxDb25uZWN0b3JTdHlsZSI6eyIkaWQiOiI0MjgiLCJMaW5lQ29sb3IiOnsiJHJlZiI6Ijk2In0sIkxpbmVXZWlnaHQiOjEuMCwiTGluZVR5cGUiOjAsIlBhcmVudFN0eWxlIjp7IiRyZWYiOiI5NSJ9fSwiVmVydGljYWxDb25uZWN0b3JTdHlsZSI6eyIkaWQiOiI0Mjk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QzMCIsIk1hcmdpbiI6eyIkcmVmIjoiMTAyIn0sIlBhZGRpbmciOnsiJGlkIjoiNDMxIiwiVG9wIjowLCJMZWZ0IjoxLCJSaWdodCI6MCwiQm90dG9tIjoxfSwiQmFja2dyb3VuZCI6eyIkaWQiOiI0MzIiLCJDb2xvciI6eyIkaWQiOiI0MzMiLCJBIjoyNTUsIlIiOjExMiwiRyI6MTczLCJCIjo3MX19LCJJc1Zpc2libGUiOnRydWUsIldpZHRoIjowLjAsIkhlaWdodCI6MTYuMCwiQm9yZGVyU3R5bGUiOnsiJGlkIjoiNDM0IiwiTGluZUNvbG9yIjp7IiRpZCI6IjQzNSIsIiR0eXBlIjoiTkxSRS5Db21tb24uRG9tLlNvbGlkQ29sb3JCcnVzaCwgTkxSRS5Db21tb24iLCJDb2xvciI6eyIkaWQiOiI0MzYiLCJBIjoyNTUsIlIiOjI1NSwiRyI6MCwiQiI6MH19LCJMaW5lV2VpZ2h0IjowLjAsIkxpbmVUeXBlIjowLCJQYXJlbnRTdHlsZSI6bnVsbH0sIlBhcmVudFN0eWxlIjp7IiRyZWYiOiIxMDEifX0sIlRpdGxlU3R5bGUiOnsiJGlkIjoiNDM3IiwiRm9udFNldHRpbmdzIjp7IiRpZCI6IjQzOCIsIkZvbnRTaXplIjoxMCwiRm9udE5hbWUiOiJDZW50dXJ5IEdvdGhpYyIsIklzQm9sZCI6ZmFsc2UsIklzSXRhbGljIjpmYWxzZSwiSXNVbmRlcmxpbmVkIjpmYWxzZSwiUGFyZW50U3R5bGUiOnsiJHJlZiI6IjEwOCJ9fSwiQXV0b1NpemUiOjAsIkZvcmVncm91bmQiOnsiJHJlZiI6IjEwOSJ9LCJNYXhXaWR0aCI6NjIuMTI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zkiLCJMaW5lQ29sb3IiOm51bGwsIkxpbmVXZWlnaHQiOjAuMCwiTGluZVR5cGUiOjAsIlBhcmVudFN0eWxlIjpudWxsfSwiUGFyZW50U3R5bGUiOnsiJHJlZiI6IjEwNyJ9fSwiRGF0ZVN0eWxlIjp7IiRpZCI6IjQ0MCIsIkZvbnRTZXR0aW5ncyI6eyIkaWQiOiI0NDEiLCJGb250U2l6ZSI6OSwiRm9udE5hbWUiOiJDZW50dXJ5IEdvdGhpYyIsIklzQm9sZCI6ZmFsc2UsIklzSXRhbGljIjpmYWxzZSwiSXNVbmRlcmxpbmVkIjpmYWxzZSwiUGFyZW50U3R5bGUiOnsiJHJlZiI6IjExNSJ9fSwiQXV0b1NpemUiOjAsIkZvcmVncm91bmQiOnsiJGlkIjoiNDQyIiwiQ29sb3IiOnsiJGlkIjoiNDQzIiwiQSI6MjU1LCJSIjo5MSwiRyI6MTU1LCJCIjoyMTN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DQiLCJMaW5lQ29sb3IiOm51bGwsIkxpbmVXZWlnaHQiOjAuMCwiTGluZVR5cGUiOjAsIlBhcmVudFN0eWxlIjpudWxsfSwiUGFyZW50U3R5bGUiOnsiJHJlZiI6IjExNCJ9fSwiRGF0ZUZvcm1hdCI6eyIkaWQiOiI0NDUiLCJGb3JtYXRTdHJpbmciOiJNL2QiLCJTZXBhcmF0b3IiOiIvIiwiVXNlSW50ZXJuYXRpb25hbERhdGVGb3JtYXQiOmZhbHNlfSwiSXNWaXNpYmxlIjp0cnVlLCJQYXJlbnRTdHlsZSI6eyIkcmVmIjoiODAifX0sIkluZGV4Ijo4LCJJZCI6IjNhNGEyM2I1LTY4YzUtNGVhNS04YzNkLTAzOWI4Y2ExZGExYiIsIkltcG9ydElkIjpudWxsLCJUaXRsZSI6IlRhc2sgMTAgSGVyZSIsIk5vdGUiOm51bGwsIkh5cGVybGluayI6bnVsbCwiSXNDaGFuZ2VkIjpmYWxzZSwiSXNOZXciOnRydWV9LHsiJGlkIjoiNDQ2IiwiR3JvdXBOYW1lIjpudWxsLCJTdGFydERhdGUiOiIyMDE2LTEyLTA1VDAwOjAwOjAwWiIsIkVuZERhdGUiOiIyMDE3LTAxLTIwVDIzOjU5OjU5Ljk5OVoiLCJQZXJjZW50YWdlQ29tcGxldGUiOm51bGwsIlN0eWxlIjp7IiRpZCI6IjQ0NyIsIlNoYXBlIjoxLCJTaGFwZVRoaWNrbmVzcyI6MSwiRHVyYXRpb25Gb3JtYXQiOjAsIkluY2x1ZGVOb25Xb3JraW5nRGF5c0luRHVyYXRpb24iOnRydWUsIlBlcmNlbnRhZ2VDb21wbGV0ZVN0eWxlIjp7IiRpZCI6IjQ0OCIsIkZvbnRTZXR0aW5ncyI6eyIkaWQiOiI0NDk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NTAiLCJMaW5lQ29sb3IiOm51bGwsIkxpbmVXZWlnaHQiOjAuMCwiTGluZVR5cGUiOjAsIlBhcmVudFN0eWxlIjpudWxsfSwiUGFyZW50U3R5bGUiOnsiJHJlZiI6IjgxIn19LCJEdXJhdGlvblN0eWxlIjp7IiRpZCI6IjQ1MSIsIkZvbnRTZXR0aW5ncyI6eyIkaWQiOiI0NTIiLCJGb250U2l6ZSI6OSwiRm9udE5hbWUiOiJDYWxpYnJpIiwiSXNCb2xkIjpmYWxzZSwiSXNJdGFsaWMiOmZhbHNlLCJJc1VuZGVybGluZWQiOmZhbHNlLCJQYXJlbnRTdHlsZSI6eyIkcmVmIjoiODkifX0sIkF1dG9TaXplIjowLCJGb3JlZ3JvdW5kIjp7IiRpZCI6IjQ1MyIsIkNvbG9yIjp7IiRpZCI6IjQ1NC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1NSIsIkxpbmVDb2xvciI6bnVsbCwiTGluZVdlaWdodCI6MC4wLCJMaW5lVHlwZSI6MCwiUGFyZW50U3R5bGUiOm51bGx9LCJQYXJlbnRTdHlsZSI6eyIkcmVmIjoiODgifX0sIkhvcml6b250YWxDb25uZWN0b3JTdHlsZSI6eyIkaWQiOiI0NTYiLCJMaW5lQ29sb3IiOnsiJHJlZiI6Ijk2In0sIkxpbmVXZWlnaHQiOjEuMCwiTGluZVR5cGUiOjAsIlBhcmVudFN0eWxlIjp7IiRyZWYiOiI5NSJ9fSwiVmVydGljYWxDb25uZWN0b3JTdHlsZSI6eyIkaWQiOiI0NTc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EwLCJJc0JlbG93VGltZWJhbmQiOmZhbHNlLCJQZXJjZW50YWdlQ29tcGxldGVTaGFwZU9wYWNpdHkiOjM1LCJTaGFwZVN0eWxlIjp7IiRpZCI6IjQ1OCIsIk1hcmdpbiI6eyIkcmVmIjoiMTAyIn0sIlBhZGRpbmciOnsiJGlkIjoiNDU5IiwiVG9wIjowLCJMZWZ0IjoxLCJSaWdodCI6MCwiQm90dG9tIjoxfSwiQmFja2dyb3VuZCI6eyIkaWQiOiI0NjAiLCJDb2xvciI6eyIkaWQiOiI0NjEiLCJBIjoyNTUsIlIiOjY4LCJHIjo4NCwiQiI6MTA2fX0sIklzVmlzaWJsZSI6dHJ1ZSwiV2lkdGgiOjAuMCwiSGVpZ2h0IjoxNi4wLCJCb3JkZXJTdHlsZSI6eyIkaWQiOiI0NjIiLCJMaW5lQ29sb3IiOnsiJGlkIjoiNDYzIiwiJHR5cGUiOiJOTFJFLkNvbW1vbi5Eb20uU29saWRDb2xvckJydXNoLCBOTFJFLkNvbW1vbiIsIkNvbG9yIjp7IiRpZCI6IjQ2NCIsIkEiOjI1NSwiUiI6MjU1LCJHIjowLCJCIjowfX0sIkxpbmVXZWlnaHQiOjAuMCwiTGluZVR5cGUiOjAsIlBhcmVudFN0eWxlIjpudWxsfSwiUGFyZW50U3R5bGUiOnsiJHJlZiI6IjEwMSJ9fSwiVGl0bGVTdHlsZSI6eyIkaWQiOiI0NjUiLCJGb250U2V0dGluZ3MiOnsiJGlkIjoiNDY2IiwiRm9udFNpemUiOjEwLCJGb250TmFtZSI6IkNlbnR1cnkgR290aGljIiwiSXNCb2xkIjpmYWxzZSwiSXNJdGFsaWMiOmZhbHNlLCJJc1VuZGVybGluZWQiOmZhbHNlLCJQYXJlbnRTdHlsZSI6eyIkcmVmIjoiMTA4In19LCJBdXRvU2l6ZSI6MCwiRm9yZWdyb3VuZCI6eyIkcmVmIjoiMTA5In0sIk1heFdpZHRoIjo2Mi4xMj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2NyIsIkxpbmVDb2xvciI6bnVsbCwiTGluZVdlaWdodCI6MC4wLCJMaW5lVHlwZSI6MCwiUGFyZW50U3R5bGUiOm51bGx9LCJQYXJlbnRTdHlsZSI6eyIkcmVmIjoiMTA3In19LCJEYXRlU3R5bGUiOnsiJGlkIjoiNDY4IiwiRm9udFNldHRpbmdzIjp7IiRpZCI6IjQ2OSIsIkZvbnRTaXplIjo5LCJGb250TmFtZSI6IkNlbnR1cnkgR290aGljIiwiSXNCb2xkIjpmYWxzZSwiSXNJdGFsaWMiOmZhbHNlLCJJc1VuZGVybGluZWQiOmZhbHNlLCJQYXJlbnRTdHlsZSI6eyIkcmVmIjoiMTE1In19LCJBdXRvU2l6ZSI6MCwiRm9yZWdyb3VuZCI6eyIkaWQiOiI0NzAiLCJDb2xvciI6eyIkaWQiOiI0NzEiLCJBIjoyNTUsIlIiOjkxLCJHIjoxNTUsIkIiOjIxM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3MiIsIkxpbmVDb2xvciI6bnVsbCwiTGluZVdlaWdodCI6MC4wLCJMaW5lVHlwZSI6MCwiUGFyZW50U3R5bGUiOm51bGx9LCJQYXJlbnRTdHlsZSI6eyIkcmVmIjoiMTE0In19LCJEYXRlRm9ybWF0Ijp7IiRpZCI6IjQ3MyIsIkZvcm1hdFN0cmluZyI6Ik0vZCIsIlNlcGFyYXRvciI6Ii8iLCJVc2VJbnRlcm5hdGlvbmFsRGF0ZUZvcm1hdCI6ZmFsc2V9LCJJc1Zpc2libGUiOnRydWUsIlBhcmVudFN0eWxlIjp7IiRyZWYiOiI4MCJ9fSwiSW5kZXgiOjksIklkIjoiNTBkZjRhZGQtYTI5YS00OTRjLWJlMGUtOWU4NDY4NjU5ODZiIiwiSW1wb3J0SWQiOm51bGwsIlRpdGxlIjoiVGFzayAxMSBIZXJlIiwiTm90ZSI6bnVsbCwiSHlwZXJsaW5rIjpudWxsLCJJc0NoYW5nZWQiOmZhbHNlLCJJc05ldyI6dHJ1ZX0seyIkaWQiOiI0NzQiLCJHcm91cE5hbWUiOm51bGwsIlN0YXJ0RGF0ZSI6IjIwMTctMDEtMDJUMDA6MDA6MDBaIiwiRW5kRGF0ZSI6IjIwMTctMDItMTVUMjM6NTk6NTkuOTk5WiIsIlBlcmNlbnRhZ2VDb21wbGV0ZSI6bnVsbCwiU3R5bGUiOnsiJGlkIjoiNDc1IiwiU2hhcGUiOjEsIlNoYXBlVGhpY2tuZXNzIjoxLCJEdXJhdGlvbkZvcm1hdCI6MCwiSW5jbHVkZU5vbldvcmtpbmdEYXlzSW5EdXJhdGlvbiI6dHJ1ZSwiUGVyY2VudGFnZUNvbXBsZXRlU3R5bGUiOnsiJGlkIjoiNDc2IiwiRm9udFNldHRpbmdzIjp7IiRpZCI6IjQ3N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3OCIsIkxpbmVDb2xvciI6bnVsbCwiTGluZVdlaWdodCI6MC4wLCJMaW5lVHlwZSI6MCwiUGFyZW50U3R5bGUiOm51bGx9LCJQYXJlbnRTdHlsZSI6eyIkcmVmIjoiODEifX0sIkR1cmF0aW9uU3R5bGUiOnsiJGlkIjoiNDc5IiwiRm9udFNldHRpbmdzIjp7IiRpZCI6IjQ4MCIsIkZvbnRTaXplIjo5LCJGb250TmFtZSI6IkNhbGlicmkiLCJJc0JvbGQiOmZhbHNlLCJJc0l0YWxpYyI6ZmFsc2UsIklzVW5kZXJsaW5lZCI6ZmFsc2UsIlBhcmVudFN0eWxlIjp7IiRyZWYiOiI4OSJ9fSwiQXV0b1NpemUiOjAsIkZvcmVncm91bmQiOnsiJGlkIjoiNDgxIiwiQ29sb3IiOnsiJGlkIjoiNDgyIiwiQSI6MjU1LCJSIjoyMzgsIkciOjIzNiwiQiI6MjI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gzIiwiTGluZUNvbG9yIjpudWxsLCJMaW5lV2VpZ2h0IjowLjAsIkxpbmVUeXBlIjowLCJQYXJlbnRTdHlsZSI6bnVsbH0sIlBhcmVudFN0eWxlIjp7IiRyZWYiOiI4OCJ9fSwiSG9yaXpvbnRhbENvbm5lY3RvclN0eWxlIjp7IiRpZCI6IjQ4NCIsIkxpbmVDb2xvciI6eyIkcmVmIjoiOTYifSwiTGluZVdlaWdodCI6MS4wLCJMaW5lVHlwZSI6MCwiUGFyZW50U3R5bGUiOnsiJHJlZiI6Ijk1In19LCJWZXJ0aWNhbENvbm5lY3RvclN0eWxlIjp7IiRpZCI6IjQ4NSIsIkxpbmVDb2xvciI6eyIkcmVmIjoiOTkifSwiTGluZVdlaWdodCI6MS4wLCJMaW5lVHlwZSI6MCwiUGFyZW50U3R5bGUiOnsiJHJlZiI6Ijk4In19LCJNYXJnaW4iOm51bGwsIlN0YXJ0RGF0ZVBvc2l0aW9uIjo0LCJFbmREYXRlUG9zaXRpb24iOjQsIlRpdGxlUG9zaXRpb24iOjUsIkR1cmF0aW9uUG9zaXRpb24iOjIsIlBlcmNlbnRhZ2VDb21wbGV0ZWRQb3NpdGlvbiI6NiwiU3BhY2luZyI6MTAsIklzQmVsb3dUaW1lYmFuZCI6ZmFsc2UsIlBlcmNlbnRhZ2VDb21wbGV0ZVNoYXBlT3BhY2l0eSI6MzUsIlNoYXBlU3R5bGUiOnsiJGlkIjoiNDg2IiwiTWFyZ2luIjp7IiRyZWYiOiIxMDIifSwiUGFkZGluZyI6eyIkaWQiOiI0ODciLCJUb3AiOjAsIkxlZnQiOjEsIlJpZ2h0IjowLCJCb3R0b20iOjF9LCJCYWNrZ3JvdW5kIjp7IiRpZCI6IjQ4OCIsIkNvbG9yIjp7IiRpZCI6IjQ4OSIsIkEiOjI1NSwiUiI6MTEyLCJHIjoxNzMsIkIiOjcxfX0sIklzVmlzaWJsZSI6dHJ1ZSwiV2lkdGgiOjAuMCwiSGVpZ2h0IjoxNi4wLCJCb3JkZXJTdHlsZSI6eyIkaWQiOiI0OTAiLCJMaW5lQ29sb3IiOnsiJGlkIjoiNDkxIiwiJHR5cGUiOiJOTFJFLkNvbW1vbi5Eb20uU29saWRDb2xvckJydXNoLCBOTFJFLkNvbW1vbiIsIkNvbG9yIjp7IiRpZCI6IjQ5MiIsIkEiOjI1NSwiUiI6MjU1LCJHIjowLCJCIjowfX0sIkxpbmVXZWlnaHQiOjAuMCwiTGluZVR5cGUiOjAsIlBhcmVudFN0eWxlIjpudWxsfSwiUGFyZW50U3R5bGUiOnsiJHJlZiI6IjEwMSJ9fSwiVGl0bGVTdHlsZSI6eyIkaWQiOiI0OTMiLCJGb250U2V0dGluZ3MiOnsiJGlkIjoiNDk0IiwiRm9udFNpemUiOjEwLCJGb250TmFtZSI6IkNlbnR1cnkgR290aGljIiwiSXNCb2xkIjpmYWxzZSwiSXNJdGFsaWMiOmZhbHNlLCJJc1VuZGVybGluZWQiOmZhbHNlLCJQYXJlbnRTdHlsZSI6eyIkcmVmIjoiMTA4In19LCJBdXRvU2l6ZSI6MCwiRm9yZWdyb3VuZCI6eyIkcmVmIjoiMTA5In0sIk1heFdpZHRoIjo2Mi4xMj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5NSIsIkxpbmVDb2xvciI6bnVsbCwiTGluZVdlaWdodCI6MC4wLCJMaW5lVHlwZSI6MCwiUGFyZW50U3R5bGUiOm51bGx9LCJQYXJlbnRTdHlsZSI6eyIkcmVmIjoiMTA3In19LCJEYXRlU3R5bGUiOnsiJGlkIjoiNDk2IiwiRm9udFNldHRpbmdzIjp7IiRpZCI6IjQ5NyIsIkZvbnRTaXplIjo5LCJGb250TmFtZSI6IkNlbnR1cnkgR290aGljIiwiSXNCb2xkIjpmYWxzZSwiSXNJdGFsaWMiOmZhbHNlLCJJc1VuZGVybGluZWQiOmZhbHNlLCJQYXJlbnRTdHlsZSI6eyIkcmVmIjoiMTE1In19LCJBdXRvU2l6ZSI6MCwiRm9yZWdyb3VuZCI6eyIkaWQiOiI0OTgiLCJDb2xvciI6eyIkaWQiOiI0OTkiLCJBIjoyNTUsIlIiOjkxLCJHIjoxNTUsIkIiOjIxM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wMCIsIkxpbmVDb2xvciI6bnVsbCwiTGluZVdlaWdodCI6MC4wLCJMaW5lVHlwZSI6MCwiUGFyZW50U3R5bGUiOm51bGx9LCJQYXJlbnRTdHlsZSI6eyIkcmVmIjoiMTE0In19LCJEYXRlRm9ybWF0Ijp7IiRpZCI6IjUwMSIsIkZvcm1hdFN0cmluZyI6Ik0vZCIsIlNlcGFyYXRvciI6Ii8iLCJVc2VJbnRlcm5hdGlvbmFsRGF0ZUZvcm1hdCI6ZmFsc2V9LCJJc1Zpc2libGUiOnRydWUsIlBhcmVudFN0eWxlIjp7IiRyZWYiOiI4MCJ9fSwiSW5kZXgiOjEwLCJJZCI6ImViOTU0Mjc1LWM1YjUtNGJlNS05MGJlLWUzZDE3YjBjZThhMyIsIkltcG9ydElkIjpudWxsLCJUaXRsZSI6IlRhc2sgMTIgSGVyZSIsIk5vdGUiOm51bGwsIkh5cGVybGluayI6bnVsbCwiSXNDaGFuZ2VkIjpmYWxzZSwiSXNOZXciOnRydWV9XSwiTXNQcm9qZWN0SXRlbXNUcmVlIjp7IiRpZCI6IjUwMiIsIlJvb3QiOnsiJGlkIjoiNTAzIiwiSW1wb3J0SWQiOm51bGwsIklzSW1wb3J0ZWQiOmZhbHNlLCJDaGlsZHJlbiI6W119fSwiU2V0dGluZ3MiOnsiJGlkIjoiNTA0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</Words>
  <Application>Microsoft Macintosh PowerPoint</Application>
  <PresentationFormat>Custom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11_Office Theme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2014-05-08T21:40:55Z</dcterms:created>
  <dcterms:modified xsi:type="dcterms:W3CDTF">2016-11-01T05:05:56Z</dcterms:modified>
</cp:coreProperties>
</file>