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“You’re all Fired!”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EECS 448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Java</a:t>
            </a:r>
          </a:p>
          <a:p>
            <a:r>
              <a:rPr lang="en-US" dirty="0" smtClean="0"/>
              <a:t>Platform: OSX and Windows 10</a:t>
            </a:r>
          </a:p>
          <a:p>
            <a:r>
              <a:rPr lang="en-US" dirty="0" smtClean="0"/>
              <a:t>IDE: Eclipse Neon</a:t>
            </a:r>
          </a:p>
          <a:p>
            <a:r>
              <a:rPr lang="en-US" dirty="0" smtClean="0"/>
              <a:t>Cross-platform functionality was possible due to the nature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set division</a:t>
            </a:r>
          </a:p>
          <a:p>
            <a:pPr lvl="1"/>
            <a:r>
              <a:rPr lang="en-US" dirty="0" smtClean="0"/>
              <a:t>Worked on aspects of the program as needed</a:t>
            </a:r>
          </a:p>
          <a:p>
            <a:pPr lvl="1"/>
            <a:r>
              <a:rPr lang="en-US" dirty="0" smtClean="0"/>
              <a:t>Tried not to work on a section at the same time as another teammate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documentation</a:t>
            </a:r>
          </a:p>
          <a:p>
            <a:pPr lvl="1"/>
            <a:r>
              <a:rPr lang="en-US" dirty="0" smtClean="0"/>
              <a:t>Coming in, it was rather difficult to sift through the code</a:t>
            </a:r>
          </a:p>
          <a:p>
            <a:pPr lvl="1"/>
            <a:r>
              <a:rPr lang="en-US" dirty="0" smtClean="0"/>
              <a:t>Dealt with largely through identifying sections through package and class names</a:t>
            </a:r>
          </a:p>
          <a:p>
            <a:pPr lvl="1"/>
            <a:r>
              <a:rPr lang="en-US" dirty="0" smtClean="0"/>
              <a:t>Went through and documented mostly everything, even old code</a:t>
            </a:r>
          </a:p>
          <a:p>
            <a:r>
              <a:rPr lang="en-US" dirty="0" smtClean="0"/>
              <a:t>Worries about cross-platform compatibility for the IDE</a:t>
            </a:r>
          </a:p>
          <a:p>
            <a:pPr lvl="1"/>
            <a:r>
              <a:rPr lang="en-US" dirty="0" smtClean="0"/>
              <a:t>Luckily, the nature of Java took care of this for us! All we had to do was test compatibility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, just to make sure it would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Unfinished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overhaul of the user interface not realized</a:t>
            </a:r>
          </a:p>
          <a:p>
            <a:r>
              <a:rPr lang="en-US" dirty="0" smtClean="0"/>
              <a:t>Adding “tags” to month and week view in order to show that events are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5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 down and do the UML at the start, mapping out as much of the project as we can. </a:t>
            </a:r>
          </a:p>
          <a:p>
            <a:r>
              <a:rPr lang="en-US" dirty="0" smtClean="0"/>
              <a:t>Get together in the same place as one unit in order to figure out how all of the code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6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18</TotalTime>
  <Words>215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Expo</vt:lpstr>
      <vt:lpstr>“You’re all Fired!”</vt:lpstr>
      <vt:lpstr>Overview</vt:lpstr>
      <vt:lpstr>Division of Labor</vt:lpstr>
      <vt:lpstr>Challenges </vt:lpstr>
      <vt:lpstr>Unfinished Features</vt:lpstr>
      <vt:lpstr>Retrospective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“You’re all Fired!”</dc:title>
  <dc:creator>Brock Sauvage</dc:creator>
  <cp:lastModifiedBy>Brock Sauvage</cp:lastModifiedBy>
  <cp:revision>7</cp:revision>
  <dcterms:created xsi:type="dcterms:W3CDTF">2016-10-12T00:35:08Z</dcterms:created>
  <dcterms:modified xsi:type="dcterms:W3CDTF">2016-10-12T00:53:53Z</dcterms:modified>
</cp:coreProperties>
</file>