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  <p:sldMasterId id="2147483716" r:id="rId6"/>
    <p:sldMasterId id="2147483734" r:id="rId7"/>
  </p:sldMasterIdLst>
  <p:notesMasterIdLst>
    <p:notesMasterId r:id="rId28"/>
  </p:notesMasterIdLst>
  <p:handoutMasterIdLst>
    <p:handoutMasterId r:id="rId29"/>
  </p:handoutMasterIdLst>
  <p:sldIdLst>
    <p:sldId id="321" r:id="rId8"/>
    <p:sldId id="684" r:id="rId9"/>
    <p:sldId id="310" r:id="rId10"/>
    <p:sldId id="303" r:id="rId11"/>
    <p:sldId id="323" r:id="rId12"/>
    <p:sldId id="344" r:id="rId13"/>
    <p:sldId id="296" r:id="rId14"/>
    <p:sldId id="372" r:id="rId15"/>
    <p:sldId id="324" r:id="rId16"/>
    <p:sldId id="384" r:id="rId17"/>
    <p:sldId id="391" r:id="rId18"/>
    <p:sldId id="685" r:id="rId19"/>
    <p:sldId id="686" r:id="rId20"/>
    <p:sldId id="326" r:id="rId21"/>
    <p:sldId id="327" r:id="rId22"/>
    <p:sldId id="299" r:id="rId23"/>
    <p:sldId id="329" r:id="rId24"/>
    <p:sldId id="345" r:id="rId25"/>
    <p:sldId id="335" r:id="rId26"/>
    <p:sldId id="33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684"/>
            <p14:sldId id="310"/>
          </p14:sldIdLst>
        </p14:section>
        <p14:section name="SUGGESTED - Fonts/Formatting/Styling" id="{21D69F56-C44C-4FD6-8B9D-E5F14498DADC}">
          <p14:sldIdLst>
            <p14:sldId id="303"/>
            <p14:sldId id="323"/>
            <p14:sldId id="344"/>
            <p14:sldId id="296"/>
            <p14:sldId id="372"/>
            <p14:sldId id="324"/>
            <p14:sldId id="384"/>
            <p14:sldId id="391"/>
            <p14:sldId id="685"/>
            <p14:sldId id="686"/>
            <p14:sldId id="326"/>
            <p14:sldId id="327"/>
            <p14:sldId id="299"/>
            <p14:sldId id="329"/>
          </p14:sldIdLst>
        </p14:section>
        <p14:section name="REQUIRED - Wrap-UP" id="{430E0B42-9B32-4107-AA8F-F87D6AA1F119}">
          <p14:sldIdLst>
            <p14:sldId id="345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49069-538B-45F2-AF1D-9DBB7FC8BA39}" v="20" dt="2020-07-09T01:01:16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249" autoAdjust="0"/>
  </p:normalViewPr>
  <p:slideViewPr>
    <p:cSldViewPr snapToGrid="0">
      <p:cViewPr>
        <p:scale>
          <a:sx n="100" d="100"/>
          <a:sy n="100" d="100"/>
        </p:scale>
        <p:origin x="2394" y="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40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c4d0a45da02f6fbc" providerId="LiveId" clId="{6CD49069-538B-45F2-AF1D-9DBB7FC8BA39}"/>
    <pc:docChg chg="undo custSel addSld delSld modSld sldOrd modSection">
      <pc:chgData name="Sidney Cirqueira" userId="c4d0a45da02f6fbc" providerId="LiveId" clId="{6CD49069-538B-45F2-AF1D-9DBB7FC8BA39}" dt="2020-07-09T01:01:53.351" v="2074" actId="478"/>
      <pc:docMkLst>
        <pc:docMk/>
      </pc:docMkLst>
      <pc:sldChg chg="addSp delSp modSp mod">
        <pc:chgData name="Sidney Cirqueira" userId="c4d0a45da02f6fbc" providerId="LiveId" clId="{6CD49069-538B-45F2-AF1D-9DBB7FC8BA39}" dt="2020-07-08T19:06:15.172" v="1606" actId="20577"/>
        <pc:sldMkLst>
          <pc:docMk/>
          <pc:sldMk cId="2079728015" sldId="296"/>
        </pc:sldMkLst>
        <pc:spChg chg="add del mod">
          <ac:chgData name="Sidney Cirqueira" userId="c4d0a45da02f6fbc" providerId="LiveId" clId="{6CD49069-538B-45F2-AF1D-9DBB7FC8BA39}" dt="2020-07-08T18:24:29.929" v="1362" actId="478"/>
          <ac:spMkLst>
            <pc:docMk/>
            <pc:sldMk cId="2079728015" sldId="296"/>
            <ac:spMk id="3" creationId="{52EED8FE-C955-4114-8C85-AB58B6C745DD}"/>
          </ac:spMkLst>
        </pc:spChg>
        <pc:spChg chg="add del mod">
          <ac:chgData name="Sidney Cirqueira" userId="c4d0a45da02f6fbc" providerId="LiveId" clId="{6CD49069-538B-45F2-AF1D-9DBB7FC8BA39}" dt="2020-07-08T18:24:34.370" v="1364" actId="478"/>
          <ac:spMkLst>
            <pc:docMk/>
            <pc:sldMk cId="2079728015" sldId="296"/>
            <ac:spMk id="5" creationId="{8998C340-71C1-4490-BC11-1835A33CDC5B}"/>
          </ac:spMkLst>
        </pc:spChg>
        <pc:spChg chg="add del mod">
          <ac:chgData name="Sidney Cirqueira" userId="c4d0a45da02f6fbc" providerId="LiveId" clId="{6CD49069-538B-45F2-AF1D-9DBB7FC8BA39}" dt="2020-07-08T18:24:39.998" v="1366" actId="478"/>
          <ac:spMkLst>
            <pc:docMk/>
            <pc:sldMk cId="2079728015" sldId="296"/>
            <ac:spMk id="7" creationId="{14469D16-382F-4C5A-89DB-05042D4FB704}"/>
          </ac:spMkLst>
        </pc:spChg>
        <pc:spChg chg="add del mod">
          <ac:chgData name="Sidney Cirqueira" userId="c4d0a45da02f6fbc" providerId="LiveId" clId="{6CD49069-538B-45F2-AF1D-9DBB7FC8BA39}" dt="2020-07-08T18:24:46.577" v="1368" actId="478"/>
          <ac:spMkLst>
            <pc:docMk/>
            <pc:sldMk cId="2079728015" sldId="296"/>
            <ac:spMk id="9" creationId="{BF0F5534-8A97-4E4E-A69F-1A51D93FF7E0}"/>
          </ac:spMkLst>
        </pc:spChg>
        <pc:spChg chg="mod">
          <ac:chgData name="Sidney Cirqueira" userId="c4d0a45da02f6fbc" providerId="LiveId" clId="{6CD49069-538B-45F2-AF1D-9DBB7FC8BA39}" dt="2020-07-08T19:06:15.172" v="1606" actId="20577"/>
          <ac:spMkLst>
            <pc:docMk/>
            <pc:sldMk cId="2079728015" sldId="296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49.444" v="1597" actId="6549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57.525" v="1600" actId="20577"/>
          <ac:spMkLst>
            <pc:docMk/>
            <pc:sldMk cId="2079728015" sldId="296"/>
            <ac:spMk id="47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42.546" v="1367" actId="478"/>
          <ac:spMkLst>
            <pc:docMk/>
            <pc:sldMk cId="2079728015" sldId="296"/>
            <ac:spMk id="48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6.821" v="1365" actId="478"/>
          <ac:spMkLst>
            <pc:docMk/>
            <pc:sldMk cId="2079728015" sldId="296"/>
            <ac:spMk id="49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1.540" v="1363" actId="478"/>
          <ac:spMkLst>
            <pc:docMk/>
            <pc:sldMk cId="2079728015" sldId="296"/>
            <ac:spMk id="50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27.665" v="1361" actId="478"/>
          <ac:spMkLst>
            <pc:docMk/>
            <pc:sldMk cId="2079728015" sldId="296"/>
            <ac:spMk id="51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8T18:36:33.863" v="1605" actId="14100"/>
          <ac:picMkLst>
            <pc:docMk/>
            <pc:sldMk cId="2079728015" sldId="296"/>
            <ac:picMk id="10" creationId="{07899CA1-CDC5-429A-86C7-63ACB480AF21}"/>
          </ac:picMkLst>
        </pc:picChg>
      </pc:sldChg>
      <pc:sldChg chg="addSp delSp modSp mod">
        <pc:chgData name="Sidney Cirqueira" userId="c4d0a45da02f6fbc" providerId="LiveId" clId="{6CD49069-538B-45F2-AF1D-9DBB7FC8BA39}" dt="2020-07-08T14:38:58.966" v="801" actId="20577"/>
        <pc:sldMkLst>
          <pc:docMk/>
          <pc:sldMk cId="1515512664" sldId="310"/>
        </pc:sldMkLst>
        <pc:spChg chg="add del mod">
          <ac:chgData name="Sidney Cirqueira" userId="c4d0a45da02f6fbc" providerId="LiveId" clId="{6CD49069-538B-45F2-AF1D-9DBB7FC8BA39}" dt="2020-07-08T14:15:22.015" v="326" actId="478"/>
          <ac:spMkLst>
            <pc:docMk/>
            <pc:sldMk cId="1515512664" sldId="310"/>
            <ac:spMk id="12" creationId="{49CC05EA-9845-4FE2-8CCA-67551ABEF179}"/>
          </ac:spMkLst>
        </pc:spChg>
        <pc:spChg chg="add del mod">
          <ac:chgData name="Sidney Cirqueira" userId="c4d0a45da02f6fbc" providerId="LiveId" clId="{6CD49069-538B-45F2-AF1D-9DBB7FC8BA39}" dt="2020-07-08T14:15:25.036" v="328" actId="478"/>
          <ac:spMkLst>
            <pc:docMk/>
            <pc:sldMk cId="1515512664" sldId="310"/>
            <ac:spMk id="14" creationId="{3EB3685E-CD12-4A26-8556-F91CF7E20040}"/>
          </ac:spMkLst>
        </pc:spChg>
        <pc:spChg chg="add del mod">
          <ac:chgData name="Sidney Cirqueira" userId="c4d0a45da02f6fbc" providerId="LiveId" clId="{6CD49069-538B-45F2-AF1D-9DBB7FC8BA39}" dt="2020-07-08T14:15:45.712" v="330" actId="478"/>
          <ac:spMkLst>
            <pc:docMk/>
            <pc:sldMk cId="1515512664" sldId="310"/>
            <ac:spMk id="16" creationId="{C30AEC39-012A-49D4-A751-125F8F01ACD5}"/>
          </ac:spMkLst>
        </pc:spChg>
        <pc:spChg chg="add del mod">
          <ac:chgData name="Sidney Cirqueira" userId="c4d0a45da02f6fbc" providerId="LiveId" clId="{6CD49069-538B-45F2-AF1D-9DBB7FC8BA39}" dt="2020-07-08T14:33:39.650" v="645" actId="478"/>
          <ac:spMkLst>
            <pc:docMk/>
            <pc:sldMk cId="1515512664" sldId="310"/>
            <ac:spMk id="23" creationId="{9F617E9D-2B19-449F-ACE9-DF85A29CC30C}"/>
          </ac:spMkLst>
        </pc:spChg>
        <pc:spChg chg="mod">
          <ac:chgData name="Sidney Cirqueira" userId="c4d0a45da02f6fbc" providerId="LiveId" clId="{6CD49069-538B-45F2-AF1D-9DBB7FC8BA39}" dt="2020-07-08T13:04:32.367" v="209" actId="20577"/>
          <ac:spMkLst>
            <pc:docMk/>
            <pc:sldMk cId="1515512664" sldId="310"/>
            <ac:spMk id="31" creationId="{23288460-89AA-4659-ADE4-ACF1C930819A}"/>
          </ac:spMkLst>
        </pc:spChg>
        <pc:spChg chg="mod topLvl">
          <ac:chgData name="Sidney Cirqueira" userId="c4d0a45da02f6fbc" providerId="LiveId" clId="{6CD49069-538B-45F2-AF1D-9DBB7FC8BA39}" dt="2020-07-08T14:11:56.359" v="319" actId="1076"/>
          <ac:spMkLst>
            <pc:docMk/>
            <pc:sldMk cId="1515512664" sldId="310"/>
            <ac:spMk id="34" creationId="{74660C1E-3C7C-4F35-8056-EE1147945001}"/>
          </ac:spMkLst>
        </pc:spChg>
        <pc:spChg chg="del">
          <ac:chgData name="Sidney Cirqueira" userId="c4d0a45da02f6fbc" providerId="LiveId" clId="{6CD49069-538B-45F2-AF1D-9DBB7FC8BA39}" dt="2020-07-08T13:01:32.525" v="131" actId="478"/>
          <ac:spMkLst>
            <pc:docMk/>
            <pc:sldMk cId="1515512664" sldId="310"/>
            <ac:spMk id="37" creationId="{C6185EAF-833B-40A1-93F6-A486E5C56CB0}"/>
          </ac:spMkLst>
        </pc:spChg>
        <pc:spChg chg="add mod">
          <ac:chgData name="Sidney Cirqueira" userId="c4d0a45da02f6fbc" providerId="LiveId" clId="{6CD49069-538B-45F2-AF1D-9DBB7FC8BA39}" dt="2020-07-08T14:12:14.462" v="322" actId="1076"/>
          <ac:spMkLst>
            <pc:docMk/>
            <pc:sldMk cId="1515512664" sldId="310"/>
            <ac:spMk id="41" creationId="{A69F4A3A-5ED9-46EB-AD2F-D01FA6F26563}"/>
          </ac:spMkLst>
        </pc:spChg>
        <pc:spChg chg="add del mod">
          <ac:chgData name="Sidney Cirqueira" userId="c4d0a45da02f6fbc" providerId="LiveId" clId="{6CD49069-538B-45F2-AF1D-9DBB7FC8BA39}" dt="2020-07-08T14:12:29.775" v="323" actId="478"/>
          <ac:spMkLst>
            <pc:docMk/>
            <pc:sldMk cId="1515512664" sldId="310"/>
            <ac:spMk id="42" creationId="{9F67D978-E27A-4F43-9F47-3F4C69203C5D}"/>
          </ac:spMkLst>
        </pc:spChg>
        <pc:spChg chg="mod">
          <ac:chgData name="Sidney Cirqueira" userId="c4d0a45da02f6fbc" providerId="LiveId" clId="{6CD49069-538B-45F2-AF1D-9DBB7FC8BA39}" dt="2020-07-08T13:06:46.880" v="248" actId="6549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2:08.371" v="180" actId="20577"/>
          <ac:spMkLst>
            <pc:docMk/>
            <pc:sldMk cId="1515512664" sldId="310"/>
            <ac:spMk id="45" creationId="{00000000-0000-0000-0000-000000000000}"/>
          </ac:spMkLst>
        </pc:spChg>
        <pc:spChg chg="add del">
          <ac:chgData name="Sidney Cirqueira" userId="c4d0a45da02f6fbc" providerId="LiveId" clId="{6CD49069-538B-45F2-AF1D-9DBB7FC8BA39}" dt="2020-07-08T14:05:39.333" v="284" actId="931"/>
          <ac:spMkLst>
            <pc:docMk/>
            <pc:sldMk cId="1515512664" sldId="310"/>
            <ac:spMk id="63" creationId="{E6785CB8-95F6-8648-B5F4-710FAA9C0558}"/>
          </ac:spMkLst>
        </pc:spChg>
        <pc:spChg chg="mod">
          <ac:chgData name="Sidney Cirqueira" userId="c4d0a45da02f6fbc" providerId="LiveId" clId="{6CD49069-538B-45F2-AF1D-9DBB7FC8BA39}" dt="2020-07-08T13:57:30.877" v="278" actId="20577"/>
          <ac:spMkLst>
            <pc:docMk/>
            <pc:sldMk cId="1515512664" sldId="310"/>
            <ac:spMk id="89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57:10.785" v="273" actId="1076"/>
          <ac:spMkLst>
            <pc:docMk/>
            <pc:sldMk cId="1515512664" sldId="310"/>
            <ac:spMk id="9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0:11.618" v="391" actId="6549"/>
          <ac:spMkLst>
            <pc:docMk/>
            <pc:sldMk cId="1515512664" sldId="310"/>
            <ac:spMk id="15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8:58.966" v="801" actId="20577"/>
          <ac:spMkLst>
            <pc:docMk/>
            <pc:sldMk cId="1515512664" sldId="310"/>
            <ac:spMk id="152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42.927" v="329" actId="478"/>
          <ac:spMkLst>
            <pc:docMk/>
            <pc:sldMk cId="1515512664" sldId="310"/>
            <ac:spMk id="15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33:37.011" v="644" actId="478"/>
          <ac:spMkLst>
            <pc:docMk/>
            <pc:sldMk cId="1515512664" sldId="310"/>
            <ac:spMk id="154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19.343" v="325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23.754" v="327" actId="478"/>
          <ac:spMkLst>
            <pc:docMk/>
            <pc:sldMk cId="1515512664" sldId="310"/>
            <ac:spMk id="15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7:33.203" v="250" actId="20577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18:34.924" v="271" actId="6549"/>
          <ac:spMkLst>
            <pc:docMk/>
            <pc:sldMk cId="1515512664" sldId="310"/>
            <ac:spMk id="15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18:00.266" v="367" actId="6549"/>
          <ac:spMkLst>
            <pc:docMk/>
            <pc:sldMk cId="1515512664" sldId="310"/>
            <ac:spMk id="159" creationId="{00000000-0000-0000-0000-000000000000}"/>
          </ac:spMkLst>
        </pc:spChg>
        <pc:grpChg chg="del">
          <ac:chgData name="Sidney Cirqueira" userId="c4d0a45da02f6fbc" providerId="LiveId" clId="{6CD49069-538B-45F2-AF1D-9DBB7FC8BA39}" dt="2020-07-08T13:01:29.445" v="130" actId="478"/>
          <ac:grpSpMkLst>
            <pc:docMk/>
            <pc:sldMk cId="1515512664" sldId="310"/>
            <ac:grpSpMk id="3" creationId="{D79DC188-2934-4C80-AF0C-CCBECD2DE1AD}"/>
          </ac:grpSpMkLst>
        </pc:grpChg>
        <pc:grpChg chg="add del mod">
          <ac:chgData name="Sidney Cirqueira" userId="c4d0a45da02f6fbc" providerId="LiveId" clId="{6CD49069-538B-45F2-AF1D-9DBB7FC8BA39}" dt="2020-07-08T14:09:00.804" v="310" actId="478"/>
          <ac:grpSpMkLst>
            <pc:docMk/>
            <pc:sldMk cId="1515512664" sldId="310"/>
            <ac:grpSpMk id="33" creationId="{2696ACEA-CE59-468E-B757-A20F0FA8BB0D}"/>
          </ac:grpSpMkLst>
        </pc:grpChg>
        <pc:grpChg chg="del mod">
          <ac:chgData name="Sidney Cirqueira" userId="c4d0a45da02f6fbc" providerId="LiveId" clId="{6CD49069-538B-45F2-AF1D-9DBB7FC8BA39}" dt="2020-07-08T14:11:37.335" v="316" actId="478"/>
          <ac:grpSpMkLst>
            <pc:docMk/>
            <pc:sldMk cId="1515512664" sldId="310"/>
            <ac:grpSpMk id="88" creationId="{00000000-0000-0000-0000-000000000000}"/>
          </ac:grpSpMkLst>
        </pc:grpChg>
        <pc:picChg chg="add mod">
          <ac:chgData name="Sidney Cirqueira" userId="c4d0a45da02f6fbc" providerId="LiveId" clId="{6CD49069-538B-45F2-AF1D-9DBB7FC8BA39}" dt="2020-07-08T13:06:03.435" v="213" actId="1076"/>
          <ac:picMkLst>
            <pc:docMk/>
            <pc:sldMk cId="1515512664" sldId="310"/>
            <ac:picMk id="4" creationId="{3512942B-2A88-4047-852C-1794577F4D8B}"/>
          </ac:picMkLst>
        </pc:picChg>
        <pc:picChg chg="add del mod">
          <ac:chgData name="Sidney Cirqueira" userId="c4d0a45da02f6fbc" providerId="LiveId" clId="{6CD49069-538B-45F2-AF1D-9DBB7FC8BA39}" dt="2020-07-08T14:04:03.063" v="283"/>
          <ac:picMkLst>
            <pc:docMk/>
            <pc:sldMk cId="1515512664" sldId="310"/>
            <ac:picMk id="5" creationId="{F669B2F2-9555-4442-9C66-4A0762A77CAD}"/>
          </ac:picMkLst>
        </pc:picChg>
        <pc:picChg chg="add mod">
          <ac:chgData name="Sidney Cirqueira" userId="c4d0a45da02f6fbc" providerId="LiveId" clId="{6CD49069-538B-45F2-AF1D-9DBB7FC8BA39}" dt="2020-07-08T14:05:42.692" v="285" actId="27614"/>
          <ac:picMkLst>
            <pc:docMk/>
            <pc:sldMk cId="1515512664" sldId="310"/>
            <ac:picMk id="7" creationId="{4E0B5F95-CED8-459D-9CCB-885D9DC4BB98}"/>
          </ac:picMkLst>
        </pc:picChg>
        <pc:picChg chg="add del mod modCrop">
          <ac:chgData name="Sidney Cirqueira" userId="c4d0a45da02f6fbc" providerId="LiveId" clId="{6CD49069-538B-45F2-AF1D-9DBB7FC8BA39}" dt="2020-07-08T14:15:15.030" v="324" actId="478"/>
          <ac:picMkLst>
            <pc:docMk/>
            <pc:sldMk cId="1515512664" sldId="310"/>
            <ac:picMk id="9" creationId="{02A2ECC1-0599-4D3F-9717-025C4332242B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17" creationId="{D4FE0B9A-B3B1-444B-B2F5-74CDCCEADB1A}"/>
          </ac:picMkLst>
        </pc:picChg>
        <pc:picChg chg="add mod">
          <ac:chgData name="Sidney Cirqueira" userId="c4d0a45da02f6fbc" providerId="LiveId" clId="{6CD49069-538B-45F2-AF1D-9DBB7FC8BA39}" dt="2020-07-08T14:28:56.956" v="371" actId="1076"/>
          <ac:picMkLst>
            <pc:docMk/>
            <pc:sldMk cId="1515512664" sldId="310"/>
            <ac:picMk id="18" creationId="{7EF6FB19-5E41-402E-9855-96138F9523EE}"/>
          </ac:picMkLst>
        </pc:picChg>
        <pc:picChg chg="add mod modCrop">
          <ac:chgData name="Sidney Cirqueira" userId="c4d0a45da02f6fbc" providerId="LiveId" clId="{6CD49069-538B-45F2-AF1D-9DBB7FC8BA39}" dt="2020-07-08T14:35:27.640" v="678" actId="1037"/>
          <ac:picMkLst>
            <pc:docMk/>
            <pc:sldMk cId="1515512664" sldId="310"/>
            <ac:picMk id="19" creationId="{106F3396-FBE4-4C72-97DF-734EE35B1C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0" creationId="{2004FBB8-DF02-47FE-AD8A-DC85C453B6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1" creationId="{2BB0DB7B-A9A9-4A7B-99F7-E9D849058CB9}"/>
          </ac:picMkLst>
        </pc:picChg>
        <pc:picChg chg="del mod topLvl">
          <ac:chgData name="Sidney Cirqueira" userId="c4d0a45da02f6fbc" providerId="LiveId" clId="{6CD49069-538B-45F2-AF1D-9DBB7FC8BA39}" dt="2020-07-08T14:09:00.804" v="310" actId="478"/>
          <ac:picMkLst>
            <pc:docMk/>
            <pc:sldMk cId="1515512664" sldId="310"/>
            <ac:picMk id="35" creationId="{19A7CDE5-79DC-4611-A635-A5CAA9FBD634}"/>
          </ac:picMkLst>
        </pc:picChg>
      </pc:sldChg>
      <pc:sldChg chg="addSp delSp modSp del mod">
        <pc:chgData name="Sidney Cirqueira" userId="c4d0a45da02f6fbc" providerId="LiveId" clId="{6CD49069-538B-45F2-AF1D-9DBB7FC8BA39}" dt="2020-07-09T00:55:03.245" v="2018" actId="47"/>
        <pc:sldMkLst>
          <pc:docMk/>
          <pc:sldMk cId="486348467" sldId="312"/>
        </pc:sldMkLst>
        <pc:spChg chg="add mod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3" creationId="{B106547C-4D23-4D3E-8E4E-114BDC4E85DB}"/>
          </ac:spMkLst>
        </pc:spChg>
        <pc:spChg chg="mod">
          <ac:chgData name="Sidney Cirqueira" userId="c4d0a45da02f6fbc" providerId="LiveId" clId="{6CD49069-538B-45F2-AF1D-9DBB7FC8BA39}" dt="2020-07-09T00:48:57.511" v="2004" actId="20577"/>
          <ac:spMkLst>
            <pc:docMk/>
            <pc:sldMk cId="486348467" sldId="312"/>
            <ac:spMk id="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9T00:49:02.813" v="2006" actId="6549"/>
          <ac:spMkLst>
            <pc:docMk/>
            <pc:sldMk cId="486348467" sldId="312"/>
            <ac:spMk id="7" creationId="{00000000-0000-0000-0000-000000000000}"/>
          </ac:spMkLst>
        </pc:spChg>
      </pc:sldChg>
      <pc:sldChg chg="modSp mod">
        <pc:chgData name="Sidney Cirqueira" userId="c4d0a45da02f6fbc" providerId="LiveId" clId="{6CD49069-538B-45F2-AF1D-9DBB7FC8BA39}" dt="2020-07-08T14:29:59.097" v="390" actId="20577"/>
        <pc:sldMkLst>
          <pc:docMk/>
          <pc:sldMk cId="1690938764" sldId="321"/>
        </pc:sldMkLst>
        <pc:spChg chg="mod">
          <ac:chgData name="Sidney Cirqueira" userId="c4d0a45da02f6fbc" providerId="LiveId" clId="{6CD49069-538B-45F2-AF1D-9DBB7FC8BA39}" dt="2020-07-08T14:29:59.097" v="390" actId="20577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3:53.291" v="129" actId="6549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2:03.413" v="22" actId="20577"/>
          <ac:spMkLst>
            <pc:docMk/>
            <pc:sldMk cId="1690938764" sldId="321"/>
            <ac:spMk id="4" creationId="{00000000-0000-0000-0000-000000000000}"/>
          </ac:spMkLst>
        </pc:spChg>
      </pc:sldChg>
      <pc:sldChg chg="delSp modSp mod">
        <pc:chgData name="Sidney Cirqueira" userId="c4d0a45da02f6fbc" providerId="LiveId" clId="{6CD49069-538B-45F2-AF1D-9DBB7FC8BA39}" dt="2020-07-08T15:18:03.992" v="1125" actId="20577"/>
        <pc:sldMkLst>
          <pc:docMk/>
          <pc:sldMk cId="380098896" sldId="323"/>
        </pc:sldMkLst>
        <pc:spChg chg="del mod">
          <ac:chgData name="Sidney Cirqueira" userId="c4d0a45da02f6fbc" providerId="LiveId" clId="{6CD49069-538B-45F2-AF1D-9DBB7FC8BA39}" dt="2020-07-08T15:09:11.316" v="1115" actId="478"/>
          <ac:spMkLst>
            <pc:docMk/>
            <pc:sldMk cId="380098896" sldId="323"/>
            <ac:spMk id="5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5:18:03.992" v="1125" actId="20577"/>
          <ac:spMkLst>
            <pc:docMk/>
            <pc:sldMk cId="380098896" sldId="323"/>
            <ac:spMk id="7" creationId="{00000000-0000-0000-0000-000000000000}"/>
          </ac:spMkLst>
        </pc:spChg>
      </pc:sldChg>
      <pc:sldChg chg="addSp delSp modSp mod">
        <pc:chgData name="Sidney Cirqueira" userId="c4d0a45da02f6fbc" providerId="LiveId" clId="{6CD49069-538B-45F2-AF1D-9DBB7FC8BA39}" dt="2020-07-09T00:47:11.233" v="1957" actId="1076"/>
        <pc:sldMkLst>
          <pc:docMk/>
          <pc:sldMk cId="3831141445" sldId="324"/>
        </pc:sldMkLst>
        <pc:spChg chg="mod">
          <ac:chgData name="Sidney Cirqueira" userId="c4d0a45da02f6fbc" providerId="LiveId" clId="{6CD49069-538B-45F2-AF1D-9DBB7FC8BA39}" dt="2020-07-09T00:38:57.169" v="1929" actId="14100"/>
          <ac:spMkLst>
            <pc:docMk/>
            <pc:sldMk cId="3831141445" sldId="324"/>
            <ac:spMk id="2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9T00:46:01.219" v="1945" actId="478"/>
          <ac:spMkLst>
            <pc:docMk/>
            <pc:sldMk cId="3831141445" sldId="324"/>
            <ac:spMk id="4" creationId="{D08C4871-590E-4B60-86B8-870B98CA7349}"/>
          </ac:spMkLst>
        </pc:spChg>
        <pc:spChg chg="add del mod">
          <ac:chgData name="Sidney Cirqueira" userId="c4d0a45da02f6fbc" providerId="LiveId" clId="{6CD49069-538B-45F2-AF1D-9DBB7FC8BA39}" dt="2020-07-09T00:46:07.496" v="1948" actId="478"/>
          <ac:spMkLst>
            <pc:docMk/>
            <pc:sldMk cId="3831141445" sldId="324"/>
            <ac:spMk id="6" creationId="{E820615E-50A4-498A-A3E8-BDE10748097F}"/>
          </ac:spMkLst>
        </pc:spChg>
        <pc:spChg chg="add">
          <ac:chgData name="Sidney Cirqueira" userId="c4d0a45da02f6fbc" providerId="LiveId" clId="{6CD49069-538B-45F2-AF1D-9DBB7FC8BA39}" dt="2020-07-09T00:47:07.378" v="1956" actId="22"/>
          <ac:spMkLst>
            <pc:docMk/>
            <pc:sldMk cId="3831141445" sldId="324"/>
            <ac:spMk id="8" creationId="{645B354B-AE79-4C1C-8E67-8D56347B78FD}"/>
          </ac:spMkLst>
        </pc:spChg>
        <pc:spChg chg="del">
          <ac:chgData name="Sidney Cirqueira" userId="c4d0a45da02f6fbc" providerId="LiveId" clId="{6CD49069-538B-45F2-AF1D-9DBB7FC8BA39}" dt="2020-07-09T00:45:48.162" v="1942" actId="478"/>
          <ac:spMkLst>
            <pc:docMk/>
            <pc:sldMk cId="3831141445" sldId="324"/>
            <ac:spMk id="11" creationId="{F02F00F1-7476-464D-B1A6-B009AA12DCBC}"/>
          </ac:spMkLst>
        </pc:spChg>
        <pc:spChg chg="del">
          <ac:chgData name="Sidney Cirqueira" userId="c4d0a45da02f6fbc" providerId="LiveId" clId="{6CD49069-538B-45F2-AF1D-9DBB7FC8BA39}" dt="2020-07-09T00:45:59.830" v="1944" actId="478"/>
          <ac:spMkLst>
            <pc:docMk/>
            <pc:sldMk cId="3831141445" sldId="324"/>
            <ac:spMk id="12" creationId="{E9D7709E-7AB2-4492-AD55-FA89316C02E5}"/>
          </ac:spMkLst>
        </pc:spChg>
        <pc:spChg chg="del">
          <ac:chgData name="Sidney Cirqueira" userId="c4d0a45da02f6fbc" providerId="LiveId" clId="{6CD49069-538B-45F2-AF1D-9DBB7FC8BA39}" dt="2020-07-09T00:46:04.703" v="1947" actId="478"/>
          <ac:spMkLst>
            <pc:docMk/>
            <pc:sldMk cId="3831141445" sldId="324"/>
            <ac:spMk id="1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5:59.051" v="1943" actId="478"/>
          <ac:spMkLst>
            <pc:docMk/>
            <pc:sldMk cId="3831141445" sldId="324"/>
            <ac:spMk id="38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9T00:47:11.233" v="1957" actId="1076"/>
          <ac:picMkLst>
            <pc:docMk/>
            <pc:sldMk cId="3831141445" sldId="324"/>
            <ac:picMk id="7" creationId="{25824F1B-0B80-4C45-A1ED-56073BA4C774}"/>
          </ac:picMkLst>
        </pc:picChg>
        <pc:cxnChg chg="del">
          <ac:chgData name="Sidney Cirqueira" userId="c4d0a45da02f6fbc" providerId="LiveId" clId="{6CD49069-538B-45F2-AF1D-9DBB7FC8BA39}" dt="2020-07-09T00:46:08.397" v="1949" actId="478"/>
          <ac:cxnSpMkLst>
            <pc:docMk/>
            <pc:sldMk cId="3831141445" sldId="324"/>
            <ac:cxnSpMk id="39" creationId="{00000000-0000-0000-0000-000000000000}"/>
          </ac:cxnSpMkLst>
        </pc:cxnChg>
        <pc:cxnChg chg="del">
          <ac:chgData name="Sidney Cirqueira" userId="c4d0a45da02f6fbc" providerId="LiveId" clId="{6CD49069-538B-45F2-AF1D-9DBB7FC8BA39}" dt="2020-07-09T00:46:02.171" v="1946" actId="478"/>
          <ac:cxnSpMkLst>
            <pc:docMk/>
            <pc:sldMk cId="3831141445" sldId="324"/>
            <ac:cxnSpMk id="40" creationId="{00000000-0000-0000-0000-000000000000}"/>
          </ac:cxnSpMkLst>
        </pc:cxnChg>
      </pc:sldChg>
      <pc:sldChg chg="modSp del mod">
        <pc:chgData name="Sidney Cirqueira" userId="c4d0a45da02f6fbc" providerId="LiveId" clId="{6CD49069-538B-45F2-AF1D-9DBB7FC8BA39}" dt="2020-07-09T00:57:44.712" v="2058" actId="47"/>
        <pc:sldMkLst>
          <pc:docMk/>
          <pc:sldMk cId="2143127594" sldId="325"/>
        </pc:sldMkLst>
        <pc:spChg chg="mod">
          <ac:chgData name="Sidney Cirqueira" userId="c4d0a45da02f6fbc" providerId="LiveId" clId="{6CD49069-538B-45F2-AF1D-9DBB7FC8BA39}" dt="2020-07-09T00:56:39.035" v="2044" actId="20577"/>
          <ac:spMkLst>
            <pc:docMk/>
            <pc:sldMk cId="2143127594" sldId="325"/>
            <ac:spMk id="2" creationId="{62E04464-3ACD-4B21-B201-37842A265CC2}"/>
          </ac:spMkLst>
        </pc:spChg>
      </pc:sldChg>
      <pc:sldChg chg="modSp mod">
        <pc:chgData name="Sidney Cirqueira" userId="c4d0a45da02f6fbc" providerId="LiveId" clId="{6CD49069-538B-45F2-AF1D-9DBB7FC8BA39}" dt="2020-07-08T19:28:25.363" v="1847" actId="6549"/>
        <pc:sldMkLst>
          <pc:docMk/>
          <pc:sldMk cId="3750996289" sldId="335"/>
        </pc:sldMkLst>
        <pc:spChg chg="mod">
          <ac:chgData name="Sidney Cirqueira" userId="c4d0a45da02f6fbc" providerId="LiveId" clId="{6CD49069-538B-45F2-AF1D-9DBB7FC8BA39}" dt="2020-07-08T19:27:49.983" v="1782" actId="20577"/>
          <ac:spMkLst>
            <pc:docMk/>
            <pc:sldMk cId="3750996289" sldId="335"/>
            <ac:spMk id="8" creationId="{F3D188B1-4F2D-4F11-B8DD-A35669F7063B}"/>
          </ac:spMkLst>
        </pc:spChg>
        <pc:spChg chg="mod">
          <ac:chgData name="Sidney Cirqueira" userId="c4d0a45da02f6fbc" providerId="LiveId" clId="{6CD49069-538B-45F2-AF1D-9DBB7FC8BA39}" dt="2020-07-08T19:28:25.363" v="1847" actId="6549"/>
          <ac:spMkLst>
            <pc:docMk/>
            <pc:sldMk cId="3750996289" sldId="335"/>
            <ac:spMk id="9" creationId="{D92D0254-8EBC-45C7-8C34-F6A495FC9D71}"/>
          </ac:spMkLst>
        </pc:spChg>
        <pc:spChg chg="mod">
          <ac:chgData name="Sidney Cirqueira" userId="c4d0a45da02f6fbc" providerId="LiveId" clId="{6CD49069-538B-45F2-AF1D-9DBB7FC8BA39}" dt="2020-07-08T19:27:21.295" v="1761" actId="6549"/>
          <ac:spMkLst>
            <pc:docMk/>
            <pc:sldMk cId="3750996289" sldId="335"/>
            <ac:spMk id="10" creationId="{D5EA8D29-8E4C-4B90-B794-E25F80372720}"/>
          </ac:spMkLst>
        </pc:spChg>
      </pc:sldChg>
      <pc:sldChg chg="addSp delSp modSp add mod ord">
        <pc:chgData name="Sidney Cirqueira" userId="c4d0a45da02f6fbc" providerId="LiveId" clId="{6CD49069-538B-45F2-AF1D-9DBB7FC8BA39}" dt="2020-07-09T00:39:45.405" v="1940" actId="1035"/>
        <pc:sldMkLst>
          <pc:docMk/>
          <pc:sldMk cId="2385893854" sldId="372"/>
        </pc:sldMkLst>
        <pc:spChg chg="add mod">
          <ac:chgData name="Sidney Cirqueira" userId="c4d0a45da02f6fbc" providerId="LiveId" clId="{6CD49069-538B-45F2-AF1D-9DBB7FC8BA39}" dt="2020-07-08T19:19:32.387" v="1710" actId="1076"/>
          <ac:spMkLst>
            <pc:docMk/>
            <pc:sldMk cId="2385893854" sldId="372"/>
            <ac:spMk id="52" creationId="{18948CB3-DB5C-40F4-A676-D03762E50F11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73" creationId="{2D88807B-8F69-4F6F-8CAD-C40037A6FDD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5" creationId="{F1BD2D19-B151-4E24-97F5-7289247D310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36" creationId="{72817976-BD96-456B-9FF8-EB3FF3D66EC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4" creationId="{345BFE11-DC71-4C18-8284-DDB36770857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6" creationId="{CD78AE38-F8E1-4659-AF9F-B95918FED21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1" creationId="{6F71658B-DE06-48C8-AFD8-30180BB37BD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3" creationId="{B55BF9D2-B5D6-4981-84D6-CAAEEB3F25B6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8T19:17:41.469" v="1703" actId="478"/>
          <ac:spMkLst>
            <pc:docMk/>
            <pc:sldMk cId="2385893854" sldId="37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7:45.909" v="1705" actId="478"/>
          <ac:spMkLst>
            <pc:docMk/>
            <pc:sldMk cId="2385893854" sldId="372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37" creationId="{4C2743D1-2A2B-49F0-A900-3C56B31BC676}"/>
          </ac:grpSpMkLst>
        </pc:gr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3" creationId="{5F7084C8-A2AC-4287-8832-0CE83166B690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5" creationId="{1C51978C-42D6-4E3D-839B-CC237104D96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9" creationId="{6F156D22-2937-435F-9AF2-194414D148B7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8T19:17:42.487" v="1704" actId="478"/>
          <ac:picMkLst>
            <pc:docMk/>
            <pc:sldMk cId="2385893854" sldId="372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39:45.405" v="1940" actId="1035"/>
          <ac:cxnSpMkLst>
            <pc:docMk/>
            <pc:sldMk cId="2385893854" sldId="372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0" creationId="{BC6AF16A-151B-4111-9CE1-CBFA295179D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3" creationId="{1EBAFB3A-FD6D-4331-B047-C7E53DC750D8}"/>
          </ac:cxnSpMkLst>
        </pc:cxnChg>
      </pc:sldChg>
      <pc:sldChg chg="delSp modSp add del mod">
        <pc:chgData name="Sidney Cirqueira" userId="c4d0a45da02f6fbc" providerId="LiveId" clId="{6CD49069-538B-45F2-AF1D-9DBB7FC8BA39}" dt="2020-07-09T00:47:33.009" v="1958" actId="2696"/>
        <pc:sldMkLst>
          <pc:docMk/>
          <pc:sldMk cId="1554750082" sldId="382"/>
        </pc:sldMkLst>
        <pc:spChg chg="mod">
          <ac:chgData name="Sidney Cirqueira" userId="c4d0a45da02f6fbc" providerId="LiveId" clId="{6CD49069-538B-45F2-AF1D-9DBB7FC8BA39}" dt="2020-07-09T00:46:53.479" v="1955" actId="1076"/>
          <ac:spMkLst>
            <pc:docMk/>
            <pc:sldMk cId="1554750082" sldId="382"/>
            <ac:spMk id="3" creationId="{9B173347-3B1E-4534-B931-4190DE5166C4}"/>
          </ac:spMkLst>
        </pc:spChg>
        <pc:spChg chg="del mod">
          <ac:chgData name="Sidney Cirqueira" userId="c4d0a45da02f6fbc" providerId="LiveId" clId="{6CD49069-538B-45F2-AF1D-9DBB7FC8BA39}" dt="2020-07-09T00:46:46.552" v="1953" actId="478"/>
          <ac:spMkLst>
            <pc:docMk/>
            <pc:sldMk cId="1554750082" sldId="38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6:47.843" v="1954" actId="478"/>
          <ac:spMkLst>
            <pc:docMk/>
            <pc:sldMk cId="1554750082" sldId="382"/>
            <ac:spMk id="5124" creationId="{00000000-0000-0000-0000-000000000000}"/>
          </ac:spMkLst>
        </pc:spChg>
        <pc:picChg chg="mod">
          <ac:chgData name="Sidney Cirqueira" userId="c4d0a45da02f6fbc" providerId="LiveId" clId="{6CD49069-538B-45F2-AF1D-9DBB7FC8BA39}" dt="2020-07-09T00:46:45.058" v="1952" actId="1076"/>
          <ac:picMkLst>
            <pc:docMk/>
            <pc:sldMk cId="1554750082" sldId="382"/>
            <ac:picMk id="1025" creationId="{F8268AAE-B0CE-4542-9DFE-DC4F2F323147}"/>
          </ac:picMkLst>
        </pc:picChg>
      </pc:sldChg>
      <pc:sldChg chg="addSp delSp modSp add mod">
        <pc:chgData name="Sidney Cirqueira" userId="c4d0a45da02f6fbc" providerId="LiveId" clId="{6CD49069-538B-45F2-AF1D-9DBB7FC8BA39}" dt="2020-07-09T00:49:34.740" v="2017" actId="1076"/>
        <pc:sldMkLst>
          <pc:docMk/>
          <pc:sldMk cId="1257720156" sldId="384"/>
        </pc:sldMkLst>
        <pc:spChg chg="add mod">
          <ac:chgData name="Sidney Cirqueira" userId="c4d0a45da02f6fbc" providerId="LiveId" clId="{6CD49069-538B-45F2-AF1D-9DBB7FC8BA39}" dt="2020-07-09T00:49:14.251" v="2010"/>
          <ac:spMkLst>
            <pc:docMk/>
            <pc:sldMk cId="1257720156" sldId="384"/>
            <ac:spMk id="35" creationId="{86FACA04-BB40-4254-80A7-2B28BFC60FE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9T00:49:09.124" v="2007" actId="478"/>
          <ac:spMkLst>
            <pc:docMk/>
            <pc:sldMk cId="1257720156" sldId="384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14.040" v="2009" actId="478"/>
          <ac:spMkLst>
            <pc:docMk/>
            <pc:sldMk cId="1257720156" sldId="384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49:34.740" v="2017" actId="1076"/>
          <ac:grpSpMkLst>
            <pc:docMk/>
            <pc:sldMk cId="1257720156" sldId="384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49:10.877" v="2008" actId="478"/>
          <ac:picMkLst>
            <pc:docMk/>
            <pc:sldMk cId="1257720156" sldId="384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0:57:14.233" v="2057" actId="1035"/>
        <pc:sldMkLst>
          <pc:docMk/>
          <pc:sldMk cId="1475171290" sldId="391"/>
        </pc:sldMkLst>
        <pc:spChg chg="add mod">
          <ac:chgData name="Sidney Cirqueira" userId="c4d0a45da02f6fbc" providerId="LiveId" clId="{6CD49069-538B-45F2-AF1D-9DBB7FC8BA39}" dt="2020-07-09T00:56:58.277" v="2048"/>
          <ac:spMkLst>
            <pc:docMk/>
            <pc:sldMk cId="1475171290" sldId="391"/>
            <ac:spMk id="29" creationId="{963ED8D0-C83E-4B3B-B1C4-3C2621A3E92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72" creationId="{92ABC25B-776D-4309-ABD7-3258E66BFB14}"/>
          </ac:spMkLst>
        </pc:spChg>
        <pc:spChg chg="del">
          <ac:chgData name="Sidney Cirqueira" userId="c4d0a45da02f6fbc" providerId="LiveId" clId="{6CD49069-538B-45F2-AF1D-9DBB7FC8BA39}" dt="2020-07-09T00:56:44.336" v="2045" actId="478"/>
          <ac:spMkLst>
            <pc:docMk/>
            <pc:sldMk cId="1475171290" sldId="391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56:47.385" v="2046" actId="478"/>
          <ac:spMkLst>
            <pc:docMk/>
            <pc:sldMk cId="1475171290" sldId="391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57:06.372" v="2049" actId="1076"/>
          <ac:grpSpMkLst>
            <pc:docMk/>
            <pc:sldMk cId="1475171290" sldId="391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56:48.776" v="2047" actId="478"/>
          <ac:picMkLst>
            <pc:docMk/>
            <pc:sldMk cId="1475171290" sldId="391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57:14.233" v="2057" actId="1035"/>
          <ac:cxnSpMkLst>
            <pc:docMk/>
            <pc:sldMk cId="1475171290" sldId="391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3" creationId="{1EBAFB3A-FD6D-4331-B047-C7E53DC750D8}"/>
          </ac:cxnSpMkLst>
        </pc:cxnChg>
      </pc:sldChg>
      <pc:sldChg chg="addSp delSp modSp add del mod addAnim delAnim modAnim">
        <pc:chgData name="Sidney Cirqueira" userId="c4d0a45da02f6fbc" providerId="LiveId" clId="{6CD49069-538B-45F2-AF1D-9DBB7FC8BA39}" dt="2020-07-08T19:20:32.254" v="1712" actId="47"/>
        <pc:sldMkLst>
          <pc:docMk/>
          <pc:sldMk cId="1501131336" sldId="685"/>
        </pc:sldMkLst>
        <pc:spChg chg="add del mod">
          <ac:chgData name="Sidney Cirqueira" userId="c4d0a45da02f6fbc" providerId="LiveId" clId="{6CD49069-538B-45F2-AF1D-9DBB7FC8BA39}" dt="2020-07-08T19:15:14.244" v="1684" actId="478"/>
          <ac:spMkLst>
            <pc:docMk/>
            <pc:sldMk cId="1501131336" sldId="685"/>
            <ac:spMk id="3" creationId="{7EC21E36-8999-47B5-BA52-432932C37F73}"/>
          </ac:spMkLst>
        </pc:spChg>
        <pc:spChg chg="add del mod">
          <ac:chgData name="Sidney Cirqueira" userId="c4d0a45da02f6fbc" providerId="LiveId" clId="{6CD49069-538B-45F2-AF1D-9DBB7FC8BA39}" dt="2020-07-08T19:15:20.255" v="1687" actId="478"/>
          <ac:spMkLst>
            <pc:docMk/>
            <pc:sldMk cId="1501131336" sldId="685"/>
            <ac:spMk id="5" creationId="{700ACB91-34DE-4459-A8B0-4B7FD593127B}"/>
          </ac:spMkLst>
        </pc:spChg>
        <pc:spChg chg="add del mod">
          <ac:chgData name="Sidney Cirqueira" userId="c4d0a45da02f6fbc" providerId="LiveId" clId="{6CD49069-538B-45F2-AF1D-9DBB7FC8BA39}" dt="2020-07-08T19:17:23.196" v="1701" actId="478"/>
          <ac:spMkLst>
            <pc:docMk/>
            <pc:sldMk cId="1501131336" sldId="685"/>
            <ac:spMk id="11" creationId="{60737FB7-1A2F-4E55-8FE3-99C0255CA1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2" creationId="{63C8AE0A-3CE4-421F-A49F-8C13C77ECBAB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3" creationId="{19120321-68A3-47DD-B3FE-157C1A18DE99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4" creationId="{DA2EA23C-1F39-4318-9C9B-AECF73B10276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5" creationId="{20D55CFD-7008-4E5D-BAA3-373C6971A46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6" creationId="{4066FC47-25C7-40F6-B467-006188CD3C83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7" creationId="{EC6911D0-B625-4CCF-8259-484B54D5702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8" creationId="{88CC4EED-F8CE-4F72-8510-FB2664A4547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9" creationId="{6A105470-FE1E-4612-BD4A-DC5C80743F2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0" creationId="{E2670223-4E42-4556-AC65-F888B9F6B7A8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1" creationId="{E3D3A179-6C44-45F8-BE4E-1D9C98108095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2" creationId="{D15D9AE7-BAAB-4C43-A278-5380CBE7006C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23" creationId="{6421C141-89DD-4DFF-977F-9B22FEA4CB18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30" creationId="{28051638-2807-4B3F-9BE2-8D19B7C499A1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2" creationId="{D63C7756-A112-42A9-9674-545CE8A84F3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4" creationId="{B21D4B1B-6CA6-473C-8FFE-970038E64B6C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5" creationId="{A4B76D53-58A3-4926-824D-240D5D958622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6" creationId="{2735D4C1-CD2A-43C6-8C56-E5AA57087766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7" creationId="{A95812ED-0631-4636-8ACB-C55652114DC0}"/>
          </ac:spMkLst>
        </pc:spChg>
        <pc:spChg chg="add del mod">
          <ac:chgData name="Sidney Cirqueira" userId="c4d0a45da02f6fbc" providerId="LiveId" clId="{6CD49069-538B-45F2-AF1D-9DBB7FC8BA39}" dt="2020-07-08T19:17:27.582" v="1702" actId="1076"/>
          <ac:spMkLst>
            <pc:docMk/>
            <pc:sldMk cId="1501131336" sldId="685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9" creationId="{7A9EBCCF-BD40-494D-9383-CCB33E00F92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0" creationId="{830C847D-5F36-4DB9-ABF8-411014A7D8F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2" creationId="{C96A9F1E-1D38-480C-916A-5DF24490479D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3" creationId="{7D4D4B4A-3A86-4B08-94B4-7F4DCA5C8E0E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4" creationId="{AA3AA2B7-1433-430F-80C8-74E48CFD34BA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5" creationId="{AE8E8426-DF4C-4965-9622-D2E2FF1239F1}"/>
          </ac:spMkLst>
        </pc:spChg>
        <pc:spChg chg="del">
          <ac:chgData name="Sidney Cirqueira" userId="c4d0a45da02f6fbc" providerId="LiveId" clId="{6CD49069-538B-45F2-AF1D-9DBB7FC8BA39}" dt="2020-07-08T19:15:15.705" v="1685" actId="478"/>
          <ac:spMkLst>
            <pc:docMk/>
            <pc:sldMk cId="1501131336" sldId="685"/>
            <ac:spMk id="46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5:11.350" v="1683" actId="478"/>
          <ac:spMkLst>
            <pc:docMk/>
            <pc:sldMk cId="1501131336" sldId="685"/>
            <ac:spMk id="47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8" creationId="{AB15595A-5C84-4DCB-910D-AC716FF8C8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9" creationId="{5D95014C-001D-4AC9-82AE-B5E227D185F5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0" creationId="{DFE3E2AA-BF96-4DB9-8596-EF93A88F440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1" creationId="{F275EBA1-F552-41B7-BCDB-32809E303E1F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2" creationId="{47B36DC9-5CB3-4DD9-AD14-1A69BD9DB92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3" creationId="{73B4AB67-FAE8-4831-8781-03DBF579F971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4" creationId="{730B6E0D-9FA7-431C-9F0D-7560021F940D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8" creationId="{638538A4-8002-47B1-89B9-9C591C931DA6}"/>
          </ac:spMkLst>
        </pc:spChg>
        <pc:spChg chg="add del mod">
          <ac:chgData name="Sidney Cirqueira" userId="c4d0a45da02f6fbc" providerId="LiveId" clId="{6CD49069-538B-45F2-AF1D-9DBB7FC8BA39}" dt="2020-07-08T19:17:15.484" v="1699" actId="478"/>
          <ac:spMkLst>
            <pc:docMk/>
            <pc:sldMk cId="1501131336" sldId="685"/>
            <ac:spMk id="70" creationId="{1ED27F0B-8AA0-417F-9922-0D3415E69937}"/>
          </ac:spMkLst>
        </pc:s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31" creationId="{01229478-F9C5-4FED-9C79-58C62D427AE0}"/>
          </ac:grpSpMkLst>
        </pc:grpChg>
        <pc:grpChg chg="mod">
          <ac:chgData name="Sidney Cirqueira" userId="c4d0a45da02f6fbc" providerId="LiveId" clId="{6CD49069-538B-45F2-AF1D-9DBB7FC8BA39}" dt="2020-07-08T19:15:30.254" v="1688"/>
          <ac:grpSpMkLst>
            <pc:docMk/>
            <pc:sldMk cId="1501131336" sldId="685"/>
            <ac:grpSpMk id="33" creationId="{AF74FEF9-9013-46E1-96E9-0222FC6BE2ED}"/>
          </ac:grpSpMkLst>
        </pc:gr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41" creationId="{47604EAF-8B97-4974-9E81-C4AFFAA060EF}"/>
          </ac:grpSpMkLst>
        </pc:grpChg>
        <pc:picChg chg="del">
          <ac:chgData name="Sidney Cirqueira" userId="c4d0a45da02f6fbc" providerId="LiveId" clId="{6CD49069-538B-45F2-AF1D-9DBB7FC8BA39}" dt="2020-07-08T19:15:18.812" v="1686" actId="478"/>
          <ac:picMkLst>
            <pc:docMk/>
            <pc:sldMk cId="1501131336" sldId="685"/>
            <ac:picMk id="10" creationId="{07899CA1-CDC5-429A-86C7-63ACB480AF2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5" creationId="{91526613-1B60-41C2-B59F-9403E400896D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6" creationId="{B2A78B74-1DE5-4E85-80A6-45F5DB686942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7" creationId="{1C689BB4-159F-4872-A6C9-7CEEBB2F2E0E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9" creationId="{90BF20DF-8EDC-4A22-B3AA-19FE17EBA1C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60" creationId="{18F38FAD-93F3-499F-B5BF-56C5ECCD141B}"/>
          </ac:picMkLst>
        </pc:pic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4" creationId="{8DEAF660-3ED3-465B-A6E2-9AF4E5B53B2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5" creationId="{2250E6D1-961C-421D-9CC0-7DB99ACAD001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6" creationId="{C418EE63-18D3-4263-850B-C48782A44CEA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7" creationId="{22F95BA4-BD94-4DD0-92C6-88469C661A0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8" creationId="{1D0AE034-3A1F-4904-A3BB-EF0DF98EFF5E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9" creationId="{BB0A14FC-FF1E-41E7-8B35-059F6828BA41}"/>
          </ac:cxnSpMkLst>
        </pc:cxnChg>
      </pc:sldChg>
      <pc:sldChg chg="addSp delSp modSp add mod delAnim">
        <pc:chgData name="Sidney Cirqueira" userId="c4d0a45da02f6fbc" providerId="LiveId" clId="{6CD49069-538B-45F2-AF1D-9DBB7FC8BA39}" dt="2020-07-09T01:00:10.769" v="2064" actId="14100"/>
        <pc:sldMkLst>
          <pc:docMk/>
          <pc:sldMk cId="1765724004" sldId="685"/>
        </pc:sldMkLst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4" creationId="{0020B316-DFB2-4D6C-914A-F7A3D999A3FE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5" creationId="{A79CB591-4B53-4BA0-A8F3-CB80003FC540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7" creationId="{988CC4E1-BF7D-457A-B9DA-E5BA1865BD7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8" creationId="{4AD9898F-1653-4AC9-832C-EA1C4A9944C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9" creationId="{1A343E4C-9D17-4928-B543-E5BC8F913E08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0" creationId="{173D95B6-D0D4-48C1-82F8-F94BF7C50CF3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1" creationId="{33B52377-F31E-40E4-988C-42F0D4962BA4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2" creationId="{DB466A9C-136F-4A05-A05D-C2389931C3D9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3" creationId="{0E0E590F-D372-4E54-B86C-166A2FC2082D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4" creationId="{A5F43393-5053-4A08-9C34-BC2AB0E25BF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5" creationId="{17DAC5E4-69E6-405A-9684-E53521C2062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6" creationId="{D8507B12-976C-40C3-A067-4E9F0F9AA29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7" creationId="{7EE8F3A8-30A6-466D-AEA2-3E28C420639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67" creationId="{4539EC2F-B922-4D4B-AAA1-74F24821438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72" creationId="{92ABC25B-776D-4309-ABD7-3258E66BFB14}"/>
          </ac:spMkLst>
        </pc:spChg>
        <pc:grpChg chg="del">
          <ac:chgData name="Sidney Cirqueira" userId="c4d0a45da02f6fbc" providerId="LiveId" clId="{6CD49069-538B-45F2-AF1D-9DBB7FC8BA39}" dt="2020-07-09T00:59:45.761" v="2060" actId="478"/>
          <ac:grpSpMkLst>
            <pc:docMk/>
            <pc:sldMk cId="1765724004" sldId="685"/>
            <ac:grpSpMk id="146" creationId="{A3283B45-35A5-487B-AA18-60734084352A}"/>
          </ac:grpSpMkLst>
        </pc:grpChg>
        <pc:picChg chg="add mod">
          <ac:chgData name="Sidney Cirqueira" userId="c4d0a45da02f6fbc" providerId="LiveId" clId="{6CD49069-538B-45F2-AF1D-9DBB7FC8BA39}" dt="2020-07-09T01:00:10.769" v="2064" actId="14100"/>
          <ac:picMkLst>
            <pc:docMk/>
            <pc:sldMk cId="1765724004" sldId="685"/>
            <ac:picMk id="2" creationId="{B2B9F6B4-2B63-4D38-82AA-E0B3DAE14F2E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52" creationId="{00B674F5-B2FA-4698-A336-A8A5C85DDFD7}"/>
          </ac:picMkLst>
        </pc:pic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8" creationId="{6230C2D2-3BAF-4284-B911-0A09CAD3870C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9" creationId="{E1F336B5-23F2-46C6-992E-1990A615B4CA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1" creationId="{4D061231-1263-495A-B3F3-80FA94EF86C0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1:01:53.351" v="2074" actId="478"/>
        <pc:sldMkLst>
          <pc:docMk/>
          <pc:sldMk cId="1100735963" sldId="686"/>
        </pc:sldMkLst>
        <pc:picChg chg="del">
          <ac:chgData name="Sidney Cirqueira" userId="c4d0a45da02f6fbc" providerId="LiveId" clId="{6CD49069-538B-45F2-AF1D-9DBB7FC8BA39}" dt="2020-07-09T01:01:53.351" v="2074" actId="478"/>
          <ac:picMkLst>
            <pc:docMk/>
            <pc:sldMk cId="1100735963" sldId="686"/>
            <ac:picMk id="2" creationId="{B2B9F6B4-2B63-4D38-82AA-E0B3DAE14F2E}"/>
          </ac:picMkLst>
        </pc:picChg>
        <pc:picChg chg="add mod ord">
          <ac:chgData name="Sidney Cirqueira" userId="c4d0a45da02f6fbc" providerId="LiveId" clId="{6CD49069-538B-45F2-AF1D-9DBB7FC8BA39}" dt="2020-07-09T01:01:51.324" v="2073" actId="167"/>
          <ac:picMkLst>
            <pc:docMk/>
            <pc:sldMk cId="1100735963" sldId="686"/>
            <ac:picMk id="3" creationId="{89F449E3-8DE8-452D-8EE6-99F9A4B126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[[MODERATOR]’s Part]</a:t>
            </a:r>
          </a:p>
          <a:p>
            <a:pPr fontAlgn="base"/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and welcome everyone to this PASS Marathon Portuguese edition!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excited you could join us today for </a:t>
            </a:r>
            <a:r>
              <a:rPr lang="en-CA" b="1" dirty="0"/>
              <a:t>[SPEAKER FIRST] [SPEAKER LAST]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session,</a:t>
            </a:r>
            <a:r>
              <a:rPr lang="en-CA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b="1" dirty="0"/>
              <a:t>[SESSION TITLE]</a:t>
            </a:r>
            <a:r>
              <a:rPr lang="en-CA" dirty="0"/>
              <a:t>.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CA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PASS Marathon features back-to-back live webinars, delivered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expert speakers from the </a:t>
            </a:r>
            <a:r>
              <a:rPr lang="en-CA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PASS community. </a:t>
            </a:r>
            <a:endParaRPr lang="en-CA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sessions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recorded and posted online after the event. You will receive an email letting you know when the recordings become available.  </a:t>
            </a:r>
            <a:endParaRPr lang="en-CA" sz="1200" u="sng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[MODERATOR]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[you</a:t>
            </a:r>
            <a:r>
              <a:rPr lang="en-CA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say a bit about yourself here if you’d like]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few introductory slides before I hand over the reins to </a:t>
            </a:r>
            <a:r>
              <a:rPr lang="en-CA" b="1" dirty="0"/>
              <a:t>[SPEAKER FIRST]</a:t>
            </a:r>
            <a:r>
              <a:rPr lang="en-CA" b="1" baseline="0" dirty="0"/>
              <a:t>.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[move to next slide]</a:t>
            </a:r>
            <a:r>
              <a:rPr lang="en-CA" dirty="0">
                <a:effectLst/>
              </a:rPr>
              <a:t>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3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13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6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347663"/>
            <a:ext cx="5694362" cy="320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This year PASSS will host </a:t>
            </a:r>
            <a:r>
              <a:rPr lang="en-CA" sz="1200" b="1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their first ever PASS Virtual Summit 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on November 10-13!  Head over to PASS </a:t>
            </a:r>
            <a:r>
              <a:rPr lang="en-CA" sz="1200" kern="1200" dirty="0" err="1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Summit.Com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to register and learn more about this year’s lineup.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Also, another exciting virtual event is coming to you this month!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PASS Marathon: SQL Server Performance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starts on July 23. Visit our upcoming PASS Marathons page to learn more! Don’t forget, registrations are now open!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[move to next slide]</a:t>
            </a:r>
            <a:r>
              <a:rPr lang="en-CA" sz="1200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18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[Moderator’s Part]</a:t>
            </a:r>
          </a:p>
          <a:p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9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62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sqlpass.org/Events/24HoursofPASS.aspx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://www.sqlpass.org/Events/24HoursofPASS.aspx" TargetMode="External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">
            <a:extLst>
              <a:ext uri="{FF2B5EF4-FFF2-40B4-BE49-F238E27FC236}">
                <a16:creationId xmlns:a16="http://schemas.microsoft.com/office/drawing/2014/main" id="{3E47AD9B-8EC3-4309-BBD6-54C6E0DE31EB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090F13-2A45-423C-BEE5-1C464E4DF4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sp>
        <p:nvSpPr>
          <p:cNvPr id="21" name="Rectangle 20">
            <a:hlinkClick r:id="rId11"/>
            <a:extLst>
              <a:ext uri="{FF2B5EF4-FFF2-40B4-BE49-F238E27FC236}">
                <a16:creationId xmlns:a16="http://schemas.microsoft.com/office/drawing/2014/main" id="{97DAB654-0F97-4BAC-AC6A-9BA3E4AC2476}"/>
              </a:ext>
            </a:extLst>
          </p:cNvPr>
          <p:cNvSpPr/>
          <p:nvPr userDrawn="1"/>
        </p:nvSpPr>
        <p:spPr>
          <a:xfrm>
            <a:off x="4446913" y="203349"/>
            <a:ext cx="42188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 offers interactive learning built by community, guided by trusted data experts.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hlinkClick r:id="rId11"/>
            <a:extLst>
              <a:ext uri="{FF2B5EF4-FFF2-40B4-BE49-F238E27FC236}">
                <a16:creationId xmlns:a16="http://schemas.microsoft.com/office/drawing/2014/main" id="{143557EE-F39A-4F77-97B8-783D686ABB33}"/>
              </a:ext>
            </a:extLst>
          </p:cNvPr>
          <p:cNvSpPr/>
          <p:nvPr userDrawn="1"/>
        </p:nvSpPr>
        <p:spPr>
          <a:xfrm>
            <a:off x="3725297" y="19464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0" dirty="0">
                <a:solidFill>
                  <a:schemeClr val="bg1">
                    <a:lumMod val="50000"/>
                  </a:schemeClr>
                </a:solidFill>
              </a:rPr>
              <a:t>November 10-13, 2020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78457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D68A-2C30-49A9-8E01-A9184F2C2032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9297" y="-44624"/>
            <a:ext cx="3476450" cy="522777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CA6C5-51B4-4B20-B865-59B72FDEF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4B1ED-1AE5-47F3-BA55-D9C1A4FF2578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BDCD68-5133-4F86-85CD-35DE42DC9C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54D8B-FC4A-47DD-AB0D-7141BA7747B6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4B62-2AC9-48F9-A309-79C8D09EB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64C42-6F2D-4D4B-B4C9-D7062BF62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F2DE6-7766-4453-8543-85CC63242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C1865-8918-4C52-BF5F-D1A20FD5B746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4E561F-848C-49A9-85F0-A024BB220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6B9FD-153D-4921-B249-4A82D6C41010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9042F-5E1B-494F-9D71-16BC5E19D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DC049-08BE-43D0-AA9C-67FA01329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8BA01-98AC-4877-8251-33B5A32E4C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C4C564-4818-48C7-A15A-3A3C62921D49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87F28-CADA-42F3-9E6B-28516D912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D3F88-5539-4ED2-897F-B8D2A5F804A7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6FFE203-7C80-494B-B786-7283E26DC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C387D-8EA5-4840-9160-7BE3BEA00EC8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hlinkClick r:id="rId10"/>
            <a:extLst>
              <a:ext uri="{FF2B5EF4-FFF2-40B4-BE49-F238E27FC236}">
                <a16:creationId xmlns:a16="http://schemas.microsoft.com/office/drawing/2014/main" id="{35249030-8502-4885-A6A4-11B06B0E1C54}"/>
              </a:ext>
            </a:extLst>
          </p:cNvPr>
          <p:cNvSpPr/>
          <p:nvPr userDrawn="1"/>
        </p:nvSpPr>
        <p:spPr>
          <a:xfrm>
            <a:off x="3725297" y="19591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 leveraging the Microsoft Data Platform.</a:t>
            </a:r>
          </a:p>
          <a:p>
            <a:pPr algn="ctr"/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E37B55-A0BF-4D28-9587-D80B874B08F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8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572">
            <a:extLst>
              <a:ext uri="{FF2B5EF4-FFF2-40B4-BE49-F238E27FC236}">
                <a16:creationId xmlns:a16="http://schemas.microsoft.com/office/drawing/2014/main" id="{F19B1107-FC4F-43EB-8116-2608CC672FA8}"/>
              </a:ext>
            </a:extLst>
          </p:cNvPr>
          <p:cNvSpPr/>
          <p:nvPr userDrawn="1"/>
        </p:nvSpPr>
        <p:spPr>
          <a:xfrm>
            <a:off x="3570302" y="2090058"/>
            <a:ext cx="286900" cy="28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557">
            <a:extLst>
              <a:ext uri="{FF2B5EF4-FFF2-40B4-BE49-F238E27FC236}">
                <a16:creationId xmlns:a16="http://schemas.microsoft.com/office/drawing/2014/main" id="{C5D18694-064F-4A69-801B-D7FCC6C8E681}"/>
              </a:ext>
            </a:extLst>
          </p:cNvPr>
          <p:cNvSpPr/>
          <p:nvPr userDrawn="1"/>
        </p:nvSpPr>
        <p:spPr>
          <a:xfrm>
            <a:off x="543389" y="2139535"/>
            <a:ext cx="278658" cy="2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38">
            <a:extLst>
              <a:ext uri="{FF2B5EF4-FFF2-40B4-BE49-F238E27FC236}">
                <a16:creationId xmlns:a16="http://schemas.microsoft.com/office/drawing/2014/main" id="{902C586D-736B-4A80-8217-F6FD61AF0182}"/>
              </a:ext>
            </a:extLst>
          </p:cNvPr>
          <p:cNvSpPr/>
          <p:nvPr userDrawn="1"/>
        </p:nvSpPr>
        <p:spPr>
          <a:xfrm>
            <a:off x="6617594" y="2103120"/>
            <a:ext cx="255780" cy="31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CCC7E-19AF-4628-9844-CD888991EC09}"/>
              </a:ext>
            </a:extLst>
          </p:cNvPr>
          <p:cNvCxnSpPr/>
          <p:nvPr userDrawn="1"/>
        </p:nvCxnSpPr>
        <p:spPr>
          <a:xfrm>
            <a:off x="55021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2BFC3F-162C-400F-AC4D-65C315BBC02A}"/>
              </a:ext>
            </a:extLst>
          </p:cNvPr>
          <p:cNvCxnSpPr/>
          <p:nvPr userDrawn="1"/>
        </p:nvCxnSpPr>
        <p:spPr>
          <a:xfrm>
            <a:off x="357333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C8101D-EA45-42BF-8E44-680012E1D5E0}"/>
              </a:ext>
            </a:extLst>
          </p:cNvPr>
          <p:cNvCxnSpPr/>
          <p:nvPr userDrawn="1"/>
        </p:nvCxnSpPr>
        <p:spPr>
          <a:xfrm>
            <a:off x="6596457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D5CA0-840B-4EC4-B7F6-EE024E40A8B2}"/>
              </a:ext>
            </a:extLst>
          </p:cNvPr>
          <p:cNvSpPr txBox="1"/>
          <p:nvPr userDrawn="1"/>
        </p:nvSpPr>
        <p:spPr>
          <a:xfrm>
            <a:off x="497682" y="2632139"/>
            <a:ext cx="200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If you require assistance during the session, type your inquiry into the question pane on the right side.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505A6-EF72-43F0-A224-7F26410EEFBD}"/>
              </a:ext>
            </a:extLst>
          </p:cNvPr>
          <p:cNvSpPr txBox="1"/>
          <p:nvPr userDrawn="1"/>
        </p:nvSpPr>
        <p:spPr>
          <a:xfrm>
            <a:off x="3522296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Maximize your screen with the zoom button on the top of the presentation window.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D9D6A-A190-41C4-B35F-81AEB5A924E9}"/>
              </a:ext>
            </a:extLst>
          </p:cNvPr>
          <p:cNvSpPr txBox="1"/>
          <p:nvPr userDrawn="1"/>
        </p:nvSpPr>
        <p:spPr>
          <a:xfrm>
            <a:off x="6551425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Please fill in the short evaluation following the session. It will appear in your web browser.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52FCD-FE1B-40E0-B97F-47497E2989E4}"/>
              </a:ext>
            </a:extLst>
          </p:cNvPr>
          <p:cNvSpPr txBox="1"/>
          <p:nvPr userDrawn="1"/>
        </p:nvSpPr>
        <p:spPr>
          <a:xfrm>
            <a:off x="395993" y="365727"/>
            <a:ext cx="8393282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700" dirty="0">
                <a:latin typeface="+mj-lt"/>
              </a:rPr>
              <a:t>Technical Assistance</a:t>
            </a:r>
            <a:endParaRPr lang="en-US" sz="2700" b="0" i="0" kern="1200" baseline="0" dirty="0">
              <a:solidFill>
                <a:schemeClr val="tx1"/>
              </a:solidFill>
              <a:latin typeface="+mj-lt"/>
              <a:ea typeface="Gotham Light" charset="0"/>
              <a:cs typeface="Gotha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3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+mj-lt"/>
                  <a:ea typeface="Gotham Light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5AED4-FD74-4A79-BBC5-57311EFE0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48A2D-3244-41AD-B506-99BF47BC9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AAB1C-D002-4C3B-8580-BC90B6B9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2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46135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90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79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331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09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3F8EB-3DFB-4ABD-A441-0DC32EA1C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1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67A23-312C-4681-9127-9941E41304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39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25982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PASS’ flagship event November 6-9 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Seattle, Washington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24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29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803EED-0424-4F24-9452-EA53F083E5B7}"/>
              </a:ext>
            </a:extLst>
          </p:cNvPr>
          <p:cNvSpPr/>
          <p:nvPr userDrawn="1"/>
        </p:nvSpPr>
        <p:spPr>
          <a:xfrm>
            <a:off x="4686169" y="1866414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We are thrilled to say the first ever PASS Virtual Summit will be</a:t>
            </a:r>
          </a:p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taking place this November!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C537E-A513-47F4-8478-135FCCB8EDC1}"/>
              </a:ext>
            </a:extLst>
          </p:cNvPr>
          <p:cNvSpPr/>
          <p:nvPr userDrawn="1"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Save the date! 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July 23, 2020, we will be hosting our next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PASS Marathon: SQL Server Performance edition - stay tuned for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E5BAD-1E2A-4334-8867-9239ADDFAD2C}"/>
              </a:ext>
            </a:extLst>
          </p:cNvPr>
          <p:cNvCxnSpPr>
            <a:cxnSpLocks/>
          </p:cNvCxnSpPr>
          <p:nvPr userDrawn="1"/>
        </p:nvCxnSpPr>
        <p:spPr>
          <a:xfrm flipH="1">
            <a:off x="4622461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3D006-81CA-42AB-8626-A191B1976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30776" b="37458"/>
          <a:stretch/>
        </p:blipFill>
        <p:spPr>
          <a:xfrm>
            <a:off x="4622461" y="2787322"/>
            <a:ext cx="3182027" cy="1098861"/>
          </a:xfrm>
          <a:prstGeom prst="rect">
            <a:avLst/>
          </a:prstGeom>
        </p:spPr>
      </p:pic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8EE373D8-EC87-4EE2-A077-14EA77B32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6" y="776946"/>
            <a:ext cx="3423257" cy="1027586"/>
          </a:xfrm>
          <a:prstGeom prst="rect">
            <a:avLst/>
          </a:prstGeom>
        </p:spPr>
      </p:pic>
      <p:sp>
        <p:nvSpPr>
          <p:cNvPr id="19" name="Parallelogram 53">
            <a:extLst>
              <a:ext uri="{FF2B5EF4-FFF2-40B4-BE49-F238E27FC236}">
                <a16:creationId xmlns:a16="http://schemas.microsoft.com/office/drawing/2014/main" id="{835EA771-8DA9-4741-806B-EE6B068B90B6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rgbClr val="33C0C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Parallelogram 53">
            <a:extLst>
              <a:ext uri="{FF2B5EF4-FFF2-40B4-BE49-F238E27FC236}">
                <a16:creationId xmlns:a16="http://schemas.microsoft.com/office/drawing/2014/main" id="{635D30C2-4267-481E-A342-82871E9D2DF9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rgbClr val="007579">
              <a:alpha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A9E459C-A017-4BF2-B9D2-35EB335B25F9}"/>
              </a:ext>
            </a:extLst>
          </p:cNvPr>
          <p:cNvSpPr txBox="1">
            <a:spLocks/>
          </p:cNvSpPr>
          <p:nvPr userDrawn="1"/>
        </p:nvSpPr>
        <p:spPr>
          <a:xfrm>
            <a:off x="300379" y="1036985"/>
            <a:ext cx="2627572" cy="124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6146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82" r:id="rId3"/>
    <p:sldLayoutId id="2147483689" r:id="rId4"/>
    <p:sldLayoutId id="2147483659" r:id="rId5"/>
    <p:sldLayoutId id="2147483663" r:id="rId6"/>
    <p:sldLayoutId id="2147483678" r:id="rId7"/>
    <p:sldLayoutId id="2147483684" r:id="rId8"/>
    <p:sldLayoutId id="2147483666" r:id="rId9"/>
    <p:sldLayoutId id="2147483657" r:id="rId10"/>
    <p:sldLayoutId id="2147483660" r:id="rId11"/>
    <p:sldLayoutId id="2147483693" r:id="rId12"/>
    <p:sldLayoutId id="2147483685" r:id="rId13"/>
    <p:sldLayoutId id="2147483687" r:id="rId14"/>
    <p:sldLayoutId id="2147483691" r:id="rId15"/>
    <p:sldLayoutId id="2147483715" r:id="rId16"/>
    <p:sldLayoutId id="2147483680" r:id="rId17"/>
    <p:sldLayoutId id="2147483736" r:id="rId1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3048-026E-4D2D-B5E8-508AC58A2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C56E-89E4-42A2-9D81-71848FDD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CA4B-4A23-416C-B530-FE067E1C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FF92-CA07-4750-BFC8-F1576C32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6E5-DD18-483E-999A-F82345049EFE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F5DD-3651-441D-BC05-23C8B566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76E-4AB7-4516-ADD9-C45C405C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B9E3-076B-4F3D-9202-8BC3EDB832A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png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exuu7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s://bit.ly/2Mlpp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1198" y="3472342"/>
            <a:ext cx="5773142" cy="4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 Warehouse evolved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1081" y="4197927"/>
            <a:ext cx="5471702" cy="430213"/>
          </a:xfrm>
        </p:spPr>
        <p:txBody>
          <a:bodyPr/>
          <a:lstStyle/>
          <a:p>
            <a:pPr lvl="0"/>
            <a:r>
              <a:rPr lang="en-US"/>
              <a:t>SIDNEY CIRQUEIRA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5773260" cy="2086778"/>
          </a:xfrm>
        </p:spPr>
        <p:txBody>
          <a:bodyPr/>
          <a:lstStyle/>
          <a:p>
            <a:r>
              <a:rPr lang="en-US" dirty="0"/>
              <a:t>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6030967" y="1339618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958704" y="1339618"/>
            <a:ext cx="3996006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962937" y="32173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038937" y="18750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038938" y="23897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038937" y="29044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038937" y="33672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5005" y="24156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296" y="29139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170" y="34371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761" y="18845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656931" y="13396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68520" y="16793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80229" y="311498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68520" y="36089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96749" y="1633471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964262" y="30421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505709" y="36677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255898" y="2366977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323127" y="39984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7041535" y="2113031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828267" y="34091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714979" y="1549543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9957" y="1879034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10" y="36095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661" y="1450839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4506208" y="1938680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4316809" y="271243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86FACA04-BB40-4254-80A7-2B28BFC60FE4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Azure Synapse Analytics – Data Lakehouse</a:t>
            </a:r>
          </a:p>
        </p:txBody>
      </p:sp>
    </p:spTree>
    <p:extLst>
      <p:ext uri="{BB962C8B-B14F-4D97-AF65-F5344CB8AC3E}">
        <p14:creationId xmlns:p14="http://schemas.microsoft.com/office/powerpoint/2010/main" val="12577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  <p:bldP spid="167" grpId="0"/>
      <p:bldP spid="167" grpId="1"/>
      <p:bldP spid="55" grpId="0"/>
      <p:bldP spid="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92029" y="1149118"/>
            <a:ext cx="6037284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96262" y="30268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72262" y="16845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72263" y="21992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72262" y="27139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72262" y="31767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8330" y="22251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621" y="27234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495" y="32466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086" y="16940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90256" y="11491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01845" y="14888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13554" y="29054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01845" y="34184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97587" y="28516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39034" y="34772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56452" y="38079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61592" y="32186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535" y="34190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87" y="1241538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5229534" y="1729378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5040136" y="2503134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1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55" grpId="0"/>
      <p:bldP spid="5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B9F6B4-2B63-4D38-82AA-E0B3DAE1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5" y="864183"/>
            <a:ext cx="8073638" cy="35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449E3-8DE8-452D-8EE6-99F9A4B1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" y="886305"/>
            <a:ext cx="8203283" cy="348105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73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464-3ACD-4B21-B201-37842A26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column layout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86A9-1D9B-4A95-AD34-266ED4EF3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3F36-D6C9-4424-8E6F-5151E316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convallis,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558FE-6BD7-43EF-936A-4EF2026127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CF801-A60C-43A4-8E8F-B0BBC50E70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convallis,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B54E2-22C4-4A08-9D01-9BF32522B0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C5DA20-C609-4640-BA05-0228222487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convallis,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47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amet, consectetur adipiscing elit, sed do eiusmod tempor incididunt ut labore.</a:t>
            </a:r>
            <a:endParaRPr lang="en-US" dirty="0"/>
          </a:p>
        </p:txBody>
      </p:sp>
      <p:sp>
        <p:nvSpPr>
          <p:cNvPr id="15" name="Shape 2903"/>
          <p:cNvSpPr/>
          <p:nvPr/>
        </p:nvSpPr>
        <p:spPr>
          <a:xfrm>
            <a:off x="1590695" y="1506059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Shape 2903"/>
          <p:cNvSpPr/>
          <p:nvPr/>
        </p:nvSpPr>
        <p:spPr>
          <a:xfrm>
            <a:off x="4545563" y="1506059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Shape 2903"/>
          <p:cNvSpPr/>
          <p:nvPr/>
        </p:nvSpPr>
        <p:spPr>
          <a:xfrm>
            <a:off x="7378522" y="1506059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Shape 2903"/>
          <p:cNvSpPr/>
          <p:nvPr/>
        </p:nvSpPr>
        <p:spPr>
          <a:xfrm>
            <a:off x="1590695" y="3121418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Shape 2903"/>
          <p:cNvSpPr/>
          <p:nvPr/>
        </p:nvSpPr>
        <p:spPr>
          <a:xfrm>
            <a:off x="4545563" y="3121418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2903"/>
          <p:cNvSpPr/>
          <p:nvPr/>
        </p:nvSpPr>
        <p:spPr>
          <a:xfrm>
            <a:off x="7378522" y="3121418"/>
            <a:ext cx="2095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6003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Style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8800"/>
              </p:ext>
            </p:extLst>
          </p:nvPr>
        </p:nvGraphicFramePr>
        <p:xfrm>
          <a:off x="406401" y="1721797"/>
          <a:ext cx="8395695" cy="1858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+mn-lt"/>
                          <a:cs typeface="Segoe"/>
                        </a:rPr>
                        <a:t>HEADING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"/>
                        </a:rPr>
                        <a:t>Body text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4CA04-327F-4A45-8923-92F6874B5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Heading One</a:t>
            </a:r>
          </a:p>
          <a:p>
            <a:pPr lvl="1"/>
            <a:r>
              <a:rPr lang="en-CA" dirty="0"/>
              <a:t>Heading Two</a:t>
            </a:r>
          </a:p>
          <a:p>
            <a:pPr lvl="2"/>
            <a:r>
              <a:rPr lang="en-CA" dirty="0"/>
              <a:t>Heading Three</a:t>
            </a:r>
          </a:p>
          <a:p>
            <a:pPr lvl="2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 here	</a:t>
            </a:r>
          </a:p>
        </p:txBody>
      </p:sp>
    </p:spTree>
    <p:extLst>
      <p:ext uri="{BB962C8B-B14F-4D97-AF65-F5344CB8AC3E}">
        <p14:creationId xmlns:p14="http://schemas.microsoft.com/office/powerpoint/2010/main" val="184287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458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0" y="2900213"/>
            <a:ext cx="7321619" cy="436576"/>
          </a:xfrm>
        </p:spPr>
        <p:txBody>
          <a:bodyPr/>
          <a:lstStyle/>
          <a:p>
            <a:r>
              <a:rPr lang="en-US" dirty="0"/>
              <a:t>Learn more from Sidney Cirqueira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@sidneycirqueira</a:t>
            </a:r>
            <a:endParaRPr lang="en-US" b="1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sidneyocirqueira@gmail.com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D3CF4-09A9-4DFA-999C-8B5D191A3C17}"/>
              </a:ext>
            </a:extLst>
          </p:cNvPr>
          <p:cNvSpPr/>
          <p:nvPr/>
        </p:nvSpPr>
        <p:spPr>
          <a:xfrm>
            <a:off x="4686169" y="1893043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PASSsummit.com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95427-7BD0-445A-948B-1D2158F87CF8}"/>
              </a:ext>
            </a:extLst>
          </p:cNvPr>
          <p:cNvSpPr/>
          <p:nvPr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Sidney Cirqueira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Analyst, </a:t>
            </a:r>
            <a:r>
              <a:rPr lang="en-US" dirty="0" err="1"/>
              <a:t>Lanlink</a:t>
            </a:r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pic>
        <p:nvPicPr>
          <p:cNvPr id="7" name="Espaço Reservado para Imagem 6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E0B5F95-CED8-459D-9CCB-885D9DC4BB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4886325" y="1405376"/>
            <a:ext cx="3880306" cy="594513"/>
          </a:xfrm>
        </p:spPr>
        <p:txBody>
          <a:bodyPr/>
          <a:lstStyle/>
          <a:p>
            <a:r>
              <a:rPr lang="en-US" dirty="0"/>
              <a:t>+9 years of experience with Information Technology</a:t>
            </a:r>
          </a:p>
          <a:p>
            <a:r>
              <a:rPr lang="en-US" dirty="0"/>
              <a:t>+2 years working with emphasis on Data &amp; AI Engineering using Microsoft Azure Cloud Platform</a:t>
            </a:r>
          </a:p>
          <a:p>
            <a:r>
              <a:rPr lang="en-US" dirty="0"/>
              <a:t>Big Data &amp; Machine Learning Student and Enthusiast</a:t>
            </a:r>
          </a:p>
          <a:p>
            <a:r>
              <a:rPr lang="en-US" dirty="0"/>
              <a:t>Speaker and participant in the Microsoft Technical Community</a:t>
            </a:r>
          </a:p>
          <a:p>
            <a:r>
              <a:rPr lang="en-US" dirty="0"/>
              <a:t>Microsoft Trainer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sidneyoliveiracirqueira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@sidneycirqueira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@sidneyocirqueira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dirty="0"/>
              <a:t>sidneyocirqueira@gmail.com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8C3-C596-45B1-9351-950FD73AEF93}"/>
              </a:ext>
            </a:extLst>
          </p:cNvPr>
          <p:cNvGrpSpPr/>
          <p:nvPr/>
        </p:nvGrpSpPr>
        <p:grpSpPr>
          <a:xfrm>
            <a:off x="608171" y="4600375"/>
            <a:ext cx="229600" cy="229600"/>
            <a:chOff x="608171" y="4600375"/>
            <a:chExt cx="229600" cy="2296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4FA35E8D-34B7-49C8-955E-44B3497721AB}"/>
                </a:ext>
              </a:extLst>
            </p:cNvPr>
            <p:cNvSpPr/>
            <p:nvPr/>
          </p:nvSpPr>
          <p:spPr>
            <a:xfrm>
              <a:off x="608171" y="4600375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62363E-C005-44FA-9F27-C88E966EF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" y="4645953"/>
              <a:ext cx="145235" cy="145235"/>
            </a:xfrm>
            <a:prstGeom prst="rect">
              <a:avLst/>
            </a:prstGeom>
          </p:spPr>
        </p:pic>
      </p:grpSp>
      <p:pic>
        <p:nvPicPr>
          <p:cNvPr id="4" name="Imagem 3" descr="Homem sorrindo ao lado de uma cerca&#10;&#10;Descrição gerada automaticamente">
            <a:extLst>
              <a:ext uri="{FF2B5EF4-FFF2-40B4-BE49-F238E27FC236}">
                <a16:creationId xmlns:a16="http://schemas.microsoft.com/office/drawing/2014/main" id="{3512942B-2A88-4047-852C-1794577F4D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9841" r="41285" b="13972"/>
          <a:stretch/>
        </p:blipFill>
        <p:spPr>
          <a:xfrm>
            <a:off x="460626" y="331908"/>
            <a:ext cx="1518573" cy="1476717"/>
          </a:xfrm>
          <a:prstGeom prst="ellipse">
            <a:avLst/>
          </a:prstGeom>
        </p:spPr>
      </p:pic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74660C1E-3C7C-4F35-8056-EE1147945001}"/>
              </a:ext>
            </a:extLst>
          </p:cNvPr>
          <p:cNvSpPr/>
          <p:nvPr/>
        </p:nvSpPr>
        <p:spPr>
          <a:xfrm>
            <a:off x="608171" y="422850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9F4A3A-5ED9-46EB-AD2F-D01FA6F26563}"/>
              </a:ext>
            </a:extLst>
          </p:cNvPr>
          <p:cNvSpPr txBox="1"/>
          <p:nvPr/>
        </p:nvSpPr>
        <p:spPr>
          <a:xfrm flipH="1">
            <a:off x="543915" y="4231275"/>
            <a:ext cx="3867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Oswald" panose="02000503000000000000" pitchFamily="2" charset="0"/>
              </a:rPr>
              <a:t> M</a:t>
            </a:r>
            <a:endParaRPr lang="pt-BR" sz="1000" b="1" dirty="0">
              <a:solidFill>
                <a:schemeClr val="bg2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17" name="Imagem 16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D4FE0B9A-B3B1-444B-B2F5-74CDCCEADB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91" y="3876889"/>
            <a:ext cx="905016" cy="905016"/>
          </a:xfrm>
          <a:prstGeom prst="rect">
            <a:avLst/>
          </a:prstGeom>
        </p:spPr>
      </p:pic>
      <p:pic>
        <p:nvPicPr>
          <p:cNvPr id="18" name="Imagem 17" descr="Placa azul com letras brancas&#10;&#10;Descrição gerada automaticamente">
            <a:extLst>
              <a:ext uri="{FF2B5EF4-FFF2-40B4-BE49-F238E27FC236}">
                <a16:creationId xmlns:a16="http://schemas.microsoft.com/office/drawing/2014/main" id="{7EF6FB19-5E41-402E-9855-96138F9523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76" y="3855126"/>
            <a:ext cx="905016" cy="905016"/>
          </a:xfrm>
          <a:prstGeom prst="rect">
            <a:avLst/>
          </a:prstGeom>
        </p:spPr>
      </p:pic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106F3396-FBE4-4C72-97DF-734EE35B1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0" y="3878313"/>
            <a:ext cx="905016" cy="905016"/>
          </a:xfrm>
          <a:prstGeom prst="rect">
            <a:avLst/>
          </a:prstGeom>
        </p:spPr>
      </p:pic>
      <p:pic>
        <p:nvPicPr>
          <p:cNvPr id="20" name="Imagem 19" descr="Uma imagem contendo placa, rua, azul, vermelho&#10;&#10;Descrição gerada automaticamente">
            <a:extLst>
              <a:ext uri="{FF2B5EF4-FFF2-40B4-BE49-F238E27FC236}">
                <a16:creationId xmlns:a16="http://schemas.microsoft.com/office/drawing/2014/main" id="{2004FBB8-DF02-47FE-AD8A-DC85C453B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4" y="3855126"/>
            <a:ext cx="905015" cy="905015"/>
          </a:xfrm>
          <a:prstGeom prst="rect">
            <a:avLst/>
          </a:prstGeom>
        </p:spPr>
      </p:pic>
      <p:pic>
        <p:nvPicPr>
          <p:cNvPr id="21" name="Imagem 20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2BB0DB7B-A9A9-4A7B-99F7-E9D84905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48" y="3868788"/>
            <a:ext cx="912185" cy="9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Use this layout to show software code</a:t>
            </a:r>
          </a:p>
          <a:p>
            <a:pPr lvl="1"/>
            <a:r>
              <a:rPr lang="en-US" sz="2000" dirty="0"/>
              <a:t>The font is </a:t>
            </a:r>
            <a:r>
              <a:rPr lang="en-US" sz="2000" dirty="0">
                <a:solidFill>
                  <a:srgbClr val="FF0000"/>
                </a:solidFill>
              </a:rPr>
              <a:t>Consolas</a:t>
            </a:r>
            <a:r>
              <a:rPr lang="en-US" sz="2000" dirty="0"/>
              <a:t>, a monospace font</a:t>
            </a:r>
          </a:p>
          <a:p>
            <a:pPr lvl="1"/>
            <a:r>
              <a:rPr lang="en-US" sz="2000" dirty="0"/>
              <a:t>The slide doesn’t use bullets but levels can be indented using the “Increase List Level” icon on the Home menu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for Developer’s Software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2028" y="1079109"/>
            <a:ext cx="8242300" cy="1964387"/>
          </a:xfrm>
        </p:spPr>
        <p:txBody>
          <a:bodyPr/>
          <a:lstStyle/>
          <a:p>
            <a:pPr lvl="0"/>
            <a:r>
              <a:rPr lang="en-US" dirty="0"/>
              <a:t>What is Azure Synapse Analytics?</a:t>
            </a:r>
          </a:p>
          <a:p>
            <a:pPr lvl="0"/>
            <a:r>
              <a:rPr lang="en-US" dirty="0"/>
              <a:t>Key component of Modern Data Warehouse</a:t>
            </a:r>
          </a:p>
          <a:p>
            <a:pPr lvl="0"/>
            <a:r>
              <a:rPr lang="en-US" dirty="0"/>
              <a:t>Synapse Analytics (formerly SQL DW) – GA – “v1”</a:t>
            </a:r>
          </a:p>
          <a:p>
            <a:pPr lvl="0"/>
            <a:r>
              <a:rPr lang="en-US" dirty="0"/>
              <a:t>Synapse Analytics (preview) – “v2”</a:t>
            </a:r>
          </a:p>
          <a:p>
            <a:pPr lvl="0"/>
            <a:r>
              <a:rPr lang="en-US" dirty="0"/>
              <a:t>Synapse Analytics Key Features</a:t>
            </a:r>
          </a:p>
          <a:p>
            <a:pPr lvl="0"/>
            <a:r>
              <a:rPr lang="en-US" dirty="0"/>
              <a:t>Synapse Analytics Link for Azure Cosmos DB (preview)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27585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Synapse Analytics?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Limitless Analytics Services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952028"/>
            <a:ext cx="4354747" cy="407104"/>
          </a:xfrm>
        </p:spPr>
        <p:txBody>
          <a:bodyPr/>
          <a:lstStyle/>
          <a:p>
            <a:r>
              <a:rPr lang="en-US" dirty="0"/>
              <a:t>that brings together enterprise Data Warehousing and Big Data Analytics with a unified experience to ingest, prepare, manage, and serve data for immediate BI and machine learning needs. 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7899CA1-CDC5-429A-86C7-63ACB480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5024"/>
          <a:stretch/>
        </p:blipFill>
        <p:spPr>
          <a:xfrm>
            <a:off x="4645657" y="1101476"/>
            <a:ext cx="4498344" cy="30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8">
            <a:extLst>
              <a:ext uri="{FF2B5EF4-FFF2-40B4-BE49-F238E27FC236}">
                <a16:creationId xmlns:a16="http://schemas.microsoft.com/office/drawing/2014/main" id="{F1BD2D19-B151-4E24-97F5-7289247D3103}"/>
              </a:ext>
            </a:extLst>
          </p:cNvPr>
          <p:cNvSpPr/>
          <p:nvPr/>
        </p:nvSpPr>
        <p:spPr bwMode="auto">
          <a:xfrm>
            <a:off x="3897261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5935717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63454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67687" y="3131615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43687" y="1789363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43688" y="2304059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43687" y="2818756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43687" y="3281516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9755" y="2329881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046" y="2828187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920" y="3351470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7511" y="1798793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61681" y="1253893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673270" y="1593666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884979" y="29816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2">
            <a:extLst>
              <a:ext uri="{FF2B5EF4-FFF2-40B4-BE49-F238E27FC236}">
                <a16:creationId xmlns:a16="http://schemas.microsoft.com/office/drawing/2014/main" id="{BC6AF16A-151B-4111-9CE1-CBFA295179D0}"/>
              </a:ext>
            </a:extLst>
          </p:cNvPr>
          <p:cNvCxnSpPr>
            <a:cxnSpLocks/>
          </p:cNvCxnSpPr>
          <p:nvPr/>
        </p:nvCxnSpPr>
        <p:spPr>
          <a:xfrm>
            <a:off x="3616606" y="1550364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673270" y="3523187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01499" y="1547746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69012" y="2956453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">
            <a:extLst>
              <a:ext uri="{FF2B5EF4-FFF2-40B4-BE49-F238E27FC236}">
                <a16:creationId xmlns:a16="http://schemas.microsoft.com/office/drawing/2014/main" id="{72817976-BD96-456B-9FF8-EB3FF3D66ECA}"/>
              </a:ext>
            </a:extLst>
          </p:cNvPr>
          <p:cNvSpPr txBox="1"/>
          <p:nvPr/>
        </p:nvSpPr>
        <p:spPr>
          <a:xfrm>
            <a:off x="2777352" y="1795574"/>
            <a:ext cx="54875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Data Factory</a:t>
            </a:r>
          </a:p>
        </p:txBody>
      </p: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4C2743D1-2A2B-49F0-A900-3C56B31BC676}"/>
              </a:ext>
            </a:extLst>
          </p:cNvPr>
          <p:cNvGrpSpPr/>
          <p:nvPr/>
        </p:nvGrpSpPr>
        <p:grpSpPr>
          <a:xfrm>
            <a:off x="2389428" y="2436681"/>
            <a:ext cx="1017404" cy="350909"/>
            <a:chOff x="3005535" y="3806500"/>
            <a:chExt cx="1628160" cy="561562"/>
          </a:xfrm>
        </p:grpSpPr>
        <p:sp>
          <p:nvSpPr>
            <p:cNvPr id="138" name="TextBox 36">
              <a:extLst>
                <a:ext uri="{FF2B5EF4-FFF2-40B4-BE49-F238E27FC236}">
                  <a16:creationId xmlns:a16="http://schemas.microsoft.com/office/drawing/2014/main" id="{36292EF6-A6DF-4CD6-A599-76F584035860}"/>
                </a:ext>
              </a:extLst>
            </p:cNvPr>
            <p:cNvSpPr txBox="1"/>
            <p:nvPr/>
          </p:nvSpPr>
          <p:spPr>
            <a:xfrm>
              <a:off x="3675962" y="3869368"/>
              <a:ext cx="957733" cy="498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 Semibold"/>
                </a:rPr>
                <a:t>Azure Databricks</a:t>
              </a:r>
            </a:p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"/>
                </a:rPr>
                <a:t>(Prep-only)</a:t>
              </a:r>
            </a:p>
          </p:txBody>
        </p:sp>
        <p:grpSp>
          <p:nvGrpSpPr>
            <p:cNvPr id="139" name="Group 39">
              <a:extLst>
                <a:ext uri="{FF2B5EF4-FFF2-40B4-BE49-F238E27FC236}">
                  <a16:creationId xmlns:a16="http://schemas.microsoft.com/office/drawing/2014/main" id="{C26AFBDD-19BD-4D79-95E9-B584D43D2742}"/>
                </a:ext>
              </a:extLst>
            </p:cNvPr>
            <p:cNvGrpSpPr/>
            <p:nvPr/>
          </p:nvGrpSpPr>
          <p:grpSpPr>
            <a:xfrm>
              <a:off x="3005535" y="3806500"/>
              <a:ext cx="396299" cy="458133"/>
              <a:chOff x="2924028" y="5536385"/>
              <a:chExt cx="554846" cy="616619"/>
            </a:xfrm>
          </p:grpSpPr>
          <p:sp>
            <p:nvSpPr>
              <p:cNvPr id="140" name="Freeform: Shape 40">
                <a:extLst>
                  <a:ext uri="{FF2B5EF4-FFF2-40B4-BE49-F238E27FC236}">
                    <a16:creationId xmlns:a16="http://schemas.microsoft.com/office/drawing/2014/main" id="{E35F4E86-01E8-4269-9A6F-2173B84E4DC9}"/>
                  </a:ext>
                </a:extLst>
              </p:cNvPr>
              <p:cNvSpPr/>
              <p:nvPr/>
            </p:nvSpPr>
            <p:spPr>
              <a:xfrm>
                <a:off x="2924955" y="5536385"/>
                <a:ext cx="553919" cy="312541"/>
              </a:xfrm>
              <a:custGeom>
                <a:avLst/>
                <a:gdLst>
                  <a:gd name="connsiteX0" fmla="*/ 52815 w 278466"/>
                  <a:gd name="connsiteY0" fmla="*/ 107833 h 157123"/>
                  <a:gd name="connsiteX1" fmla="*/ 108042 w 278466"/>
                  <a:gd name="connsiteY1" fmla="*/ 139569 h 157123"/>
                  <a:gd name="connsiteX2" fmla="*/ 139156 w 278466"/>
                  <a:gd name="connsiteY2" fmla="*/ 156526 h 157123"/>
                  <a:gd name="connsiteX3" fmla="*/ 171203 w 278466"/>
                  <a:gd name="connsiteY3" fmla="*/ 139413 h 157123"/>
                  <a:gd name="connsiteX4" fmla="*/ 217406 w 278466"/>
                  <a:gd name="connsiteY4" fmla="*/ 113278 h 157123"/>
                  <a:gd name="connsiteX5" fmla="*/ 271699 w 278466"/>
                  <a:gd name="connsiteY5" fmla="*/ 82009 h 157123"/>
                  <a:gd name="connsiteX6" fmla="*/ 277922 w 278466"/>
                  <a:gd name="connsiteY6" fmla="*/ 79519 h 157123"/>
                  <a:gd name="connsiteX7" fmla="*/ 275122 w 278466"/>
                  <a:gd name="connsiteY7" fmla="*/ 77186 h 157123"/>
                  <a:gd name="connsiteX8" fmla="*/ 196560 w 278466"/>
                  <a:gd name="connsiteY8" fmla="*/ 32382 h 157123"/>
                  <a:gd name="connsiteX9" fmla="*/ 144289 w 278466"/>
                  <a:gd name="connsiteY9" fmla="*/ 2825 h 157123"/>
                  <a:gd name="connsiteX10" fmla="*/ 134489 w 278466"/>
                  <a:gd name="connsiteY10" fmla="*/ 2669 h 157123"/>
                  <a:gd name="connsiteX11" fmla="*/ 71483 w 278466"/>
                  <a:gd name="connsiteY11" fmla="*/ 38605 h 157123"/>
                  <a:gd name="connsiteX12" fmla="*/ 5056 w 278466"/>
                  <a:gd name="connsiteY12" fmla="*/ 76097 h 157123"/>
                  <a:gd name="connsiteX13" fmla="*/ 1167 w 278466"/>
                  <a:gd name="connsiteY13" fmla="*/ 79364 h 157123"/>
                  <a:gd name="connsiteX14" fmla="*/ 21546 w 278466"/>
                  <a:gd name="connsiteY14" fmla="*/ 90098 h 157123"/>
                  <a:gd name="connsiteX15" fmla="*/ 33680 w 278466"/>
                  <a:gd name="connsiteY15" fmla="*/ 96787 h 157123"/>
                  <a:gd name="connsiteX16" fmla="*/ 52815 w 278466"/>
                  <a:gd name="connsiteY16" fmla="*/ 107833 h 1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8466" h="157123">
                    <a:moveTo>
                      <a:pt x="52815" y="107833"/>
                    </a:moveTo>
                    <a:cubicBezTo>
                      <a:pt x="70550" y="119500"/>
                      <a:pt x="89529" y="129146"/>
                      <a:pt x="108042" y="139569"/>
                    </a:cubicBezTo>
                    <a:cubicBezTo>
                      <a:pt x="118309" y="145325"/>
                      <a:pt x="128266" y="151703"/>
                      <a:pt x="139156" y="156526"/>
                    </a:cubicBezTo>
                    <a:cubicBezTo>
                      <a:pt x="150356" y="151859"/>
                      <a:pt x="160468" y="145169"/>
                      <a:pt x="171203" y="139413"/>
                    </a:cubicBezTo>
                    <a:cubicBezTo>
                      <a:pt x="186759" y="131012"/>
                      <a:pt x="202472" y="122767"/>
                      <a:pt x="217406" y="113278"/>
                    </a:cubicBezTo>
                    <a:cubicBezTo>
                      <a:pt x="235141" y="102077"/>
                      <a:pt x="253809" y="92898"/>
                      <a:pt x="271699" y="82009"/>
                    </a:cubicBezTo>
                    <a:cubicBezTo>
                      <a:pt x="273566" y="80764"/>
                      <a:pt x="275589" y="79364"/>
                      <a:pt x="277922" y="79519"/>
                    </a:cubicBezTo>
                    <a:cubicBezTo>
                      <a:pt x="277767" y="77808"/>
                      <a:pt x="276211" y="77653"/>
                      <a:pt x="275122" y="77186"/>
                    </a:cubicBezTo>
                    <a:cubicBezTo>
                      <a:pt x="249142" y="61940"/>
                      <a:pt x="222229" y="48250"/>
                      <a:pt x="196560" y="32382"/>
                    </a:cubicBezTo>
                    <a:cubicBezTo>
                      <a:pt x="179603" y="21804"/>
                      <a:pt x="161713" y="12781"/>
                      <a:pt x="144289" y="2825"/>
                    </a:cubicBezTo>
                    <a:cubicBezTo>
                      <a:pt x="140867" y="802"/>
                      <a:pt x="138067" y="491"/>
                      <a:pt x="134489" y="2669"/>
                    </a:cubicBezTo>
                    <a:cubicBezTo>
                      <a:pt x="113642" y="14803"/>
                      <a:pt x="92330" y="26004"/>
                      <a:pt x="71483" y="38605"/>
                    </a:cubicBezTo>
                    <a:cubicBezTo>
                      <a:pt x="49704" y="51828"/>
                      <a:pt x="27147" y="63652"/>
                      <a:pt x="5056" y="76097"/>
                    </a:cubicBezTo>
                    <a:cubicBezTo>
                      <a:pt x="3656" y="76875"/>
                      <a:pt x="1478" y="77030"/>
                      <a:pt x="1167" y="79364"/>
                    </a:cubicBezTo>
                    <a:cubicBezTo>
                      <a:pt x="8323" y="82320"/>
                      <a:pt x="14857" y="86209"/>
                      <a:pt x="21546" y="90098"/>
                    </a:cubicBezTo>
                    <a:cubicBezTo>
                      <a:pt x="25591" y="92432"/>
                      <a:pt x="29480" y="94765"/>
                      <a:pt x="33680" y="96787"/>
                    </a:cubicBezTo>
                    <a:cubicBezTo>
                      <a:pt x="40059" y="100210"/>
                      <a:pt x="46593" y="103788"/>
                      <a:pt x="52815" y="107833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1" name="Freeform: Shape 41">
                <a:extLst>
                  <a:ext uri="{FF2B5EF4-FFF2-40B4-BE49-F238E27FC236}">
                    <a16:creationId xmlns:a16="http://schemas.microsoft.com/office/drawing/2014/main" id="{2BB1FD24-483B-485F-B475-854A00E0139B}"/>
                  </a:ext>
                </a:extLst>
              </p:cNvPr>
              <p:cNvSpPr/>
              <p:nvPr/>
            </p:nvSpPr>
            <p:spPr>
              <a:xfrm>
                <a:off x="2924336" y="5843249"/>
                <a:ext cx="553919" cy="210423"/>
              </a:xfrm>
              <a:custGeom>
                <a:avLst/>
                <a:gdLst>
                  <a:gd name="connsiteX0" fmla="*/ 113331 w 278466"/>
                  <a:gd name="connsiteY0" fmla="*/ 91241 h 105786"/>
                  <a:gd name="connsiteX1" fmla="*/ 139467 w 278466"/>
                  <a:gd name="connsiteY1" fmla="*/ 105864 h 105786"/>
                  <a:gd name="connsiteX2" fmla="*/ 203716 w 278466"/>
                  <a:gd name="connsiteY2" fmla="*/ 69928 h 105786"/>
                  <a:gd name="connsiteX3" fmla="*/ 256454 w 278466"/>
                  <a:gd name="connsiteY3" fmla="*/ 40525 h 105786"/>
                  <a:gd name="connsiteX4" fmla="*/ 277767 w 278466"/>
                  <a:gd name="connsiteY4" fmla="*/ 27769 h 105786"/>
                  <a:gd name="connsiteX5" fmla="*/ 273877 w 278466"/>
                  <a:gd name="connsiteY5" fmla="*/ 24969 h 105786"/>
                  <a:gd name="connsiteX6" fmla="*/ 231407 w 278466"/>
                  <a:gd name="connsiteY6" fmla="*/ 1167 h 105786"/>
                  <a:gd name="connsiteX7" fmla="*/ 195316 w 278466"/>
                  <a:gd name="connsiteY7" fmla="*/ 20924 h 105786"/>
                  <a:gd name="connsiteX8" fmla="*/ 143511 w 278466"/>
                  <a:gd name="connsiteY8" fmla="*/ 50948 h 105786"/>
                  <a:gd name="connsiteX9" fmla="*/ 142578 w 278466"/>
                  <a:gd name="connsiteY9" fmla="*/ 51415 h 105786"/>
                  <a:gd name="connsiteX10" fmla="*/ 139467 w 278466"/>
                  <a:gd name="connsiteY10" fmla="*/ 52504 h 105786"/>
                  <a:gd name="connsiteX11" fmla="*/ 98552 w 278466"/>
                  <a:gd name="connsiteY11" fmla="*/ 29169 h 105786"/>
                  <a:gd name="connsiteX12" fmla="*/ 50482 w 278466"/>
                  <a:gd name="connsiteY12" fmla="*/ 2256 h 105786"/>
                  <a:gd name="connsiteX13" fmla="*/ 47682 w 278466"/>
                  <a:gd name="connsiteY13" fmla="*/ 1322 h 105786"/>
                  <a:gd name="connsiteX14" fmla="*/ 4123 w 278466"/>
                  <a:gd name="connsiteY14" fmla="*/ 25746 h 105786"/>
                  <a:gd name="connsiteX15" fmla="*/ 1167 w 278466"/>
                  <a:gd name="connsiteY15" fmla="*/ 28080 h 105786"/>
                  <a:gd name="connsiteX16" fmla="*/ 29947 w 278466"/>
                  <a:gd name="connsiteY16" fmla="*/ 45037 h 105786"/>
                  <a:gd name="connsiteX17" fmla="*/ 59194 w 278466"/>
                  <a:gd name="connsiteY17" fmla="*/ 61216 h 105786"/>
                  <a:gd name="connsiteX18" fmla="*/ 113331 w 278466"/>
                  <a:gd name="connsiteY18" fmla="*/ 91241 h 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8466" h="105786">
                    <a:moveTo>
                      <a:pt x="113331" y="91241"/>
                    </a:moveTo>
                    <a:cubicBezTo>
                      <a:pt x="122043" y="96063"/>
                      <a:pt x="130755" y="101041"/>
                      <a:pt x="139467" y="105864"/>
                    </a:cubicBezTo>
                    <a:cubicBezTo>
                      <a:pt x="160935" y="93885"/>
                      <a:pt x="182248" y="81906"/>
                      <a:pt x="203716" y="69928"/>
                    </a:cubicBezTo>
                    <a:cubicBezTo>
                      <a:pt x="221295" y="60127"/>
                      <a:pt x="238875" y="50171"/>
                      <a:pt x="256454" y="40525"/>
                    </a:cubicBezTo>
                    <a:cubicBezTo>
                      <a:pt x="263766" y="36636"/>
                      <a:pt x="270455" y="31658"/>
                      <a:pt x="277767" y="27769"/>
                    </a:cubicBezTo>
                    <a:cubicBezTo>
                      <a:pt x="276833" y="26213"/>
                      <a:pt x="275122" y="25746"/>
                      <a:pt x="273877" y="24969"/>
                    </a:cubicBezTo>
                    <a:cubicBezTo>
                      <a:pt x="259721" y="17035"/>
                      <a:pt x="245564" y="9101"/>
                      <a:pt x="231407" y="1167"/>
                    </a:cubicBezTo>
                    <a:cubicBezTo>
                      <a:pt x="218962" y="7078"/>
                      <a:pt x="207294" y="14234"/>
                      <a:pt x="195316" y="20924"/>
                    </a:cubicBezTo>
                    <a:cubicBezTo>
                      <a:pt x="177892" y="30725"/>
                      <a:pt x="160780" y="40992"/>
                      <a:pt x="143511" y="50948"/>
                    </a:cubicBezTo>
                    <a:cubicBezTo>
                      <a:pt x="143200" y="51104"/>
                      <a:pt x="142889" y="51260"/>
                      <a:pt x="142578" y="51415"/>
                    </a:cubicBezTo>
                    <a:cubicBezTo>
                      <a:pt x="141645" y="51882"/>
                      <a:pt x="140556" y="52037"/>
                      <a:pt x="139467" y="52504"/>
                    </a:cubicBezTo>
                    <a:cubicBezTo>
                      <a:pt x="125621" y="45037"/>
                      <a:pt x="111931" y="37414"/>
                      <a:pt x="98552" y="29169"/>
                    </a:cubicBezTo>
                    <a:cubicBezTo>
                      <a:pt x="82996" y="19524"/>
                      <a:pt x="66661" y="11123"/>
                      <a:pt x="50482" y="2256"/>
                    </a:cubicBezTo>
                    <a:cubicBezTo>
                      <a:pt x="49704" y="1789"/>
                      <a:pt x="48615" y="1633"/>
                      <a:pt x="47682" y="1322"/>
                    </a:cubicBezTo>
                    <a:cubicBezTo>
                      <a:pt x="33214" y="9412"/>
                      <a:pt x="18590" y="17501"/>
                      <a:pt x="4123" y="25746"/>
                    </a:cubicBezTo>
                    <a:cubicBezTo>
                      <a:pt x="3034" y="26369"/>
                      <a:pt x="1633" y="26524"/>
                      <a:pt x="1167" y="28080"/>
                    </a:cubicBezTo>
                    <a:cubicBezTo>
                      <a:pt x="10656" y="33992"/>
                      <a:pt x="20302" y="39592"/>
                      <a:pt x="29947" y="45037"/>
                    </a:cubicBezTo>
                    <a:cubicBezTo>
                      <a:pt x="39592" y="50482"/>
                      <a:pt x="49393" y="55771"/>
                      <a:pt x="59194" y="61216"/>
                    </a:cubicBezTo>
                    <a:cubicBezTo>
                      <a:pt x="77395" y="71017"/>
                      <a:pt x="95285" y="81129"/>
                      <a:pt x="113331" y="9124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2" name="Freeform: Shape 42">
                <a:extLst>
                  <a:ext uri="{FF2B5EF4-FFF2-40B4-BE49-F238E27FC236}">
                    <a16:creationId xmlns:a16="http://schemas.microsoft.com/office/drawing/2014/main" id="{ADAB2A31-20D3-465A-8E3C-4B6370B033AD}"/>
                  </a:ext>
                </a:extLst>
              </p:cNvPr>
              <p:cNvSpPr/>
              <p:nvPr/>
            </p:nvSpPr>
            <p:spPr>
              <a:xfrm>
                <a:off x="3199749" y="5896164"/>
                <a:ext cx="278506" cy="256840"/>
              </a:xfrm>
              <a:custGeom>
                <a:avLst/>
                <a:gdLst>
                  <a:gd name="connsiteX0" fmla="*/ 139933 w 140011"/>
                  <a:gd name="connsiteY0" fmla="*/ 26680 h 129121"/>
                  <a:gd name="connsiteX1" fmla="*/ 139467 w 140011"/>
                  <a:gd name="connsiteY1" fmla="*/ 1167 h 129121"/>
                  <a:gd name="connsiteX2" fmla="*/ 118154 w 140011"/>
                  <a:gd name="connsiteY2" fmla="*/ 13923 h 129121"/>
                  <a:gd name="connsiteX3" fmla="*/ 65416 w 140011"/>
                  <a:gd name="connsiteY3" fmla="*/ 43326 h 129121"/>
                  <a:gd name="connsiteX4" fmla="*/ 1167 w 140011"/>
                  <a:gd name="connsiteY4" fmla="*/ 79262 h 129121"/>
                  <a:gd name="connsiteX5" fmla="*/ 1167 w 140011"/>
                  <a:gd name="connsiteY5" fmla="*/ 129044 h 129121"/>
                  <a:gd name="connsiteX6" fmla="*/ 5989 w 140011"/>
                  <a:gd name="connsiteY6" fmla="*/ 127021 h 129121"/>
                  <a:gd name="connsiteX7" fmla="*/ 96374 w 140011"/>
                  <a:gd name="connsiteY7" fmla="*/ 75684 h 129121"/>
                  <a:gd name="connsiteX8" fmla="*/ 136666 w 140011"/>
                  <a:gd name="connsiteY8" fmla="*/ 53126 h 129121"/>
                  <a:gd name="connsiteX9" fmla="*/ 140245 w 140011"/>
                  <a:gd name="connsiteY9" fmla="*/ 47059 h 129121"/>
                  <a:gd name="connsiteX10" fmla="*/ 139933 w 140011"/>
                  <a:gd name="connsiteY10" fmla="*/ 26680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39933" y="26680"/>
                    </a:moveTo>
                    <a:cubicBezTo>
                      <a:pt x="139778" y="18124"/>
                      <a:pt x="140711" y="9723"/>
                      <a:pt x="139467" y="1167"/>
                    </a:cubicBezTo>
                    <a:cubicBezTo>
                      <a:pt x="132155" y="5056"/>
                      <a:pt x="125466" y="10034"/>
                      <a:pt x="118154" y="13923"/>
                    </a:cubicBezTo>
                    <a:cubicBezTo>
                      <a:pt x="100419" y="23569"/>
                      <a:pt x="82996" y="33525"/>
                      <a:pt x="65416" y="43326"/>
                    </a:cubicBezTo>
                    <a:cubicBezTo>
                      <a:pt x="43948" y="55304"/>
                      <a:pt x="22635" y="67283"/>
                      <a:pt x="1167" y="79262"/>
                    </a:cubicBezTo>
                    <a:cubicBezTo>
                      <a:pt x="1167" y="95908"/>
                      <a:pt x="1167" y="112398"/>
                      <a:pt x="1167" y="129044"/>
                    </a:cubicBezTo>
                    <a:cubicBezTo>
                      <a:pt x="3189" y="129199"/>
                      <a:pt x="4434" y="127799"/>
                      <a:pt x="5989" y="127021"/>
                    </a:cubicBezTo>
                    <a:cubicBezTo>
                      <a:pt x="36014" y="109753"/>
                      <a:pt x="66816" y="93885"/>
                      <a:pt x="96374" y="75684"/>
                    </a:cubicBezTo>
                    <a:cubicBezTo>
                      <a:pt x="109442" y="67594"/>
                      <a:pt x="123132" y="60438"/>
                      <a:pt x="136666" y="53126"/>
                    </a:cubicBezTo>
                    <a:cubicBezTo>
                      <a:pt x="139311" y="51726"/>
                      <a:pt x="140400" y="50015"/>
                      <a:pt x="140245" y="47059"/>
                    </a:cubicBezTo>
                    <a:cubicBezTo>
                      <a:pt x="139933" y="40059"/>
                      <a:pt x="140089" y="33369"/>
                      <a:pt x="139933" y="2668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3" name="Freeform: Shape 43">
                <a:extLst>
                  <a:ext uri="{FF2B5EF4-FFF2-40B4-BE49-F238E27FC236}">
                    <a16:creationId xmlns:a16="http://schemas.microsoft.com/office/drawing/2014/main" id="{5906F3A8-AE40-4B31-8178-572EDBB6068A}"/>
                  </a:ext>
                </a:extLst>
              </p:cNvPr>
              <p:cNvSpPr/>
              <p:nvPr/>
            </p:nvSpPr>
            <p:spPr>
              <a:xfrm>
                <a:off x="3199131" y="5691930"/>
                <a:ext cx="278506" cy="256840"/>
              </a:xfrm>
              <a:custGeom>
                <a:avLst/>
                <a:gdLst>
                  <a:gd name="connsiteX0" fmla="*/ 79417 w 140011"/>
                  <a:gd name="connsiteY0" fmla="*/ 35081 h 129121"/>
                  <a:gd name="connsiteX1" fmla="*/ 33214 w 140011"/>
                  <a:gd name="connsiteY1" fmla="*/ 61216 h 129121"/>
                  <a:gd name="connsiteX2" fmla="*/ 1167 w 140011"/>
                  <a:gd name="connsiteY2" fmla="*/ 78328 h 129121"/>
                  <a:gd name="connsiteX3" fmla="*/ 1167 w 140011"/>
                  <a:gd name="connsiteY3" fmla="*/ 128577 h 129121"/>
                  <a:gd name="connsiteX4" fmla="*/ 4278 w 140011"/>
                  <a:gd name="connsiteY4" fmla="*/ 127488 h 129121"/>
                  <a:gd name="connsiteX5" fmla="*/ 5212 w 140011"/>
                  <a:gd name="connsiteY5" fmla="*/ 127021 h 129121"/>
                  <a:gd name="connsiteX6" fmla="*/ 57016 w 140011"/>
                  <a:gd name="connsiteY6" fmla="*/ 96997 h 129121"/>
                  <a:gd name="connsiteX7" fmla="*/ 93107 w 140011"/>
                  <a:gd name="connsiteY7" fmla="*/ 77239 h 129121"/>
                  <a:gd name="connsiteX8" fmla="*/ 95752 w 140011"/>
                  <a:gd name="connsiteY8" fmla="*/ 75373 h 129121"/>
                  <a:gd name="connsiteX9" fmla="*/ 136355 w 140011"/>
                  <a:gd name="connsiteY9" fmla="*/ 52504 h 129121"/>
                  <a:gd name="connsiteX10" fmla="*/ 140089 w 140011"/>
                  <a:gd name="connsiteY10" fmla="*/ 47993 h 129121"/>
                  <a:gd name="connsiteX11" fmla="*/ 139778 w 140011"/>
                  <a:gd name="connsiteY11" fmla="*/ 1167 h 129121"/>
                  <a:gd name="connsiteX12" fmla="*/ 133555 w 140011"/>
                  <a:gd name="connsiteY12" fmla="*/ 3656 h 129121"/>
                  <a:gd name="connsiteX13" fmla="*/ 79417 w 140011"/>
                  <a:gd name="connsiteY13" fmla="*/ 35081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79417" y="35081"/>
                    </a:moveTo>
                    <a:cubicBezTo>
                      <a:pt x="64483" y="44570"/>
                      <a:pt x="48771" y="52815"/>
                      <a:pt x="33214" y="61216"/>
                    </a:cubicBezTo>
                    <a:cubicBezTo>
                      <a:pt x="22635" y="66972"/>
                      <a:pt x="12368" y="73661"/>
                      <a:pt x="1167" y="78328"/>
                    </a:cubicBezTo>
                    <a:cubicBezTo>
                      <a:pt x="1167" y="95130"/>
                      <a:pt x="1167" y="111775"/>
                      <a:pt x="1167" y="128577"/>
                    </a:cubicBezTo>
                    <a:cubicBezTo>
                      <a:pt x="2256" y="128266"/>
                      <a:pt x="3345" y="127955"/>
                      <a:pt x="4278" y="127488"/>
                    </a:cubicBezTo>
                    <a:cubicBezTo>
                      <a:pt x="4589" y="127332"/>
                      <a:pt x="4900" y="127177"/>
                      <a:pt x="5212" y="127021"/>
                    </a:cubicBezTo>
                    <a:cubicBezTo>
                      <a:pt x="22480" y="117065"/>
                      <a:pt x="39592" y="106797"/>
                      <a:pt x="57016" y="96997"/>
                    </a:cubicBezTo>
                    <a:cubicBezTo>
                      <a:pt x="68994" y="90307"/>
                      <a:pt x="80662" y="82995"/>
                      <a:pt x="93107" y="77239"/>
                    </a:cubicBezTo>
                    <a:cubicBezTo>
                      <a:pt x="94041" y="76617"/>
                      <a:pt x="94819" y="75839"/>
                      <a:pt x="95752" y="75373"/>
                    </a:cubicBezTo>
                    <a:cubicBezTo>
                      <a:pt x="109287" y="67750"/>
                      <a:pt x="122821" y="60127"/>
                      <a:pt x="136355" y="52504"/>
                    </a:cubicBezTo>
                    <a:cubicBezTo>
                      <a:pt x="138222" y="51571"/>
                      <a:pt x="140089" y="50948"/>
                      <a:pt x="140089" y="47993"/>
                    </a:cubicBezTo>
                    <a:cubicBezTo>
                      <a:pt x="139933" y="32436"/>
                      <a:pt x="139933" y="16879"/>
                      <a:pt x="139778" y="1167"/>
                    </a:cubicBezTo>
                    <a:cubicBezTo>
                      <a:pt x="137289" y="1167"/>
                      <a:pt x="135422" y="2567"/>
                      <a:pt x="133555" y="3656"/>
                    </a:cubicBezTo>
                    <a:cubicBezTo>
                      <a:pt x="115976" y="14546"/>
                      <a:pt x="97152" y="23880"/>
                      <a:pt x="79417" y="3508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4" name="Freeform: Shape 44">
                <a:extLst>
                  <a:ext uri="{FF2B5EF4-FFF2-40B4-BE49-F238E27FC236}">
                    <a16:creationId xmlns:a16="http://schemas.microsoft.com/office/drawing/2014/main" id="{EDAD75AF-90D8-4876-B219-77E01305E10E}"/>
                  </a:ext>
                </a:extLst>
              </p:cNvPr>
              <p:cNvSpPr/>
              <p:nvPr/>
            </p:nvSpPr>
            <p:spPr>
              <a:xfrm>
                <a:off x="2924028" y="5896164"/>
                <a:ext cx="278506" cy="256840"/>
              </a:xfrm>
              <a:custGeom>
                <a:avLst/>
                <a:gdLst>
                  <a:gd name="connsiteX0" fmla="*/ 113487 w 140011"/>
                  <a:gd name="connsiteY0" fmla="*/ 64638 h 129121"/>
                  <a:gd name="connsiteX1" fmla="*/ 59505 w 140011"/>
                  <a:gd name="connsiteY1" fmla="*/ 34303 h 129121"/>
                  <a:gd name="connsiteX2" fmla="*/ 30258 w 140011"/>
                  <a:gd name="connsiteY2" fmla="*/ 18124 h 129121"/>
                  <a:gd name="connsiteX3" fmla="*/ 1478 w 140011"/>
                  <a:gd name="connsiteY3" fmla="*/ 1167 h 129121"/>
                  <a:gd name="connsiteX4" fmla="*/ 1167 w 140011"/>
                  <a:gd name="connsiteY4" fmla="*/ 47993 h 129121"/>
                  <a:gd name="connsiteX5" fmla="*/ 4123 w 140011"/>
                  <a:gd name="connsiteY5" fmla="*/ 52504 h 129121"/>
                  <a:gd name="connsiteX6" fmla="*/ 56082 w 140011"/>
                  <a:gd name="connsiteY6" fmla="*/ 82218 h 129121"/>
                  <a:gd name="connsiteX7" fmla="*/ 117843 w 140011"/>
                  <a:gd name="connsiteY7" fmla="*/ 117065 h 129121"/>
                  <a:gd name="connsiteX8" fmla="*/ 139467 w 140011"/>
                  <a:gd name="connsiteY8" fmla="*/ 128888 h 129121"/>
                  <a:gd name="connsiteX9" fmla="*/ 139467 w 140011"/>
                  <a:gd name="connsiteY9" fmla="*/ 79106 h 129121"/>
                  <a:gd name="connsiteX10" fmla="*/ 113487 w 140011"/>
                  <a:gd name="connsiteY10" fmla="*/ 64638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13487" y="64638"/>
                    </a:moveTo>
                    <a:cubicBezTo>
                      <a:pt x="95441" y="54527"/>
                      <a:pt x="77551" y="44415"/>
                      <a:pt x="59505" y="34303"/>
                    </a:cubicBezTo>
                    <a:cubicBezTo>
                      <a:pt x="49860" y="28858"/>
                      <a:pt x="40059" y="23569"/>
                      <a:pt x="30258" y="18124"/>
                    </a:cubicBezTo>
                    <a:cubicBezTo>
                      <a:pt x="20613" y="12679"/>
                      <a:pt x="10968" y="7078"/>
                      <a:pt x="1478" y="1167"/>
                    </a:cubicBezTo>
                    <a:cubicBezTo>
                      <a:pt x="1478" y="16724"/>
                      <a:pt x="1478" y="32436"/>
                      <a:pt x="1167" y="47993"/>
                    </a:cubicBezTo>
                    <a:cubicBezTo>
                      <a:pt x="1167" y="50482"/>
                      <a:pt x="2256" y="51415"/>
                      <a:pt x="4123" y="52504"/>
                    </a:cubicBezTo>
                    <a:cubicBezTo>
                      <a:pt x="21391" y="62616"/>
                      <a:pt x="38970" y="71795"/>
                      <a:pt x="56082" y="82218"/>
                    </a:cubicBezTo>
                    <a:cubicBezTo>
                      <a:pt x="76306" y="94507"/>
                      <a:pt x="97308" y="105553"/>
                      <a:pt x="117843" y="117065"/>
                    </a:cubicBezTo>
                    <a:cubicBezTo>
                      <a:pt x="124999" y="121110"/>
                      <a:pt x="132311" y="124843"/>
                      <a:pt x="139467" y="128888"/>
                    </a:cubicBezTo>
                    <a:cubicBezTo>
                      <a:pt x="139467" y="112242"/>
                      <a:pt x="139467" y="95752"/>
                      <a:pt x="139467" y="79106"/>
                    </a:cubicBezTo>
                    <a:cubicBezTo>
                      <a:pt x="130910" y="74439"/>
                      <a:pt x="122199" y="69617"/>
                      <a:pt x="113487" y="64638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5" name="Freeform: Shape 45">
                <a:extLst>
                  <a:ext uri="{FF2B5EF4-FFF2-40B4-BE49-F238E27FC236}">
                    <a16:creationId xmlns:a16="http://schemas.microsoft.com/office/drawing/2014/main" id="{C41B8887-56C6-4A58-A06E-F3EB05A44385}"/>
                  </a:ext>
                </a:extLst>
              </p:cNvPr>
              <p:cNvSpPr/>
              <p:nvPr/>
            </p:nvSpPr>
            <p:spPr>
              <a:xfrm>
                <a:off x="2924028" y="5692240"/>
                <a:ext cx="278506" cy="256840"/>
              </a:xfrm>
              <a:custGeom>
                <a:avLst/>
                <a:gdLst>
                  <a:gd name="connsiteX0" fmla="*/ 98708 w 140011"/>
                  <a:gd name="connsiteY0" fmla="*/ 105086 h 129121"/>
                  <a:gd name="connsiteX1" fmla="*/ 139622 w 140011"/>
                  <a:gd name="connsiteY1" fmla="*/ 128421 h 129121"/>
                  <a:gd name="connsiteX2" fmla="*/ 139622 w 140011"/>
                  <a:gd name="connsiteY2" fmla="*/ 78173 h 129121"/>
                  <a:gd name="connsiteX3" fmla="*/ 108509 w 140011"/>
                  <a:gd name="connsiteY3" fmla="*/ 61216 h 129121"/>
                  <a:gd name="connsiteX4" fmla="*/ 53126 w 140011"/>
                  <a:gd name="connsiteY4" fmla="*/ 29480 h 129121"/>
                  <a:gd name="connsiteX5" fmla="*/ 33836 w 140011"/>
                  <a:gd name="connsiteY5" fmla="*/ 18590 h 129121"/>
                  <a:gd name="connsiteX6" fmla="*/ 21702 w 140011"/>
                  <a:gd name="connsiteY6" fmla="*/ 11901 h 129121"/>
                  <a:gd name="connsiteX7" fmla="*/ 1322 w 140011"/>
                  <a:gd name="connsiteY7" fmla="*/ 1167 h 129121"/>
                  <a:gd name="connsiteX8" fmla="*/ 1167 w 140011"/>
                  <a:gd name="connsiteY8" fmla="*/ 46593 h 129121"/>
                  <a:gd name="connsiteX9" fmla="*/ 4900 w 140011"/>
                  <a:gd name="connsiteY9" fmla="*/ 52660 h 129121"/>
                  <a:gd name="connsiteX10" fmla="*/ 36325 w 140011"/>
                  <a:gd name="connsiteY10" fmla="*/ 70239 h 129121"/>
                  <a:gd name="connsiteX11" fmla="*/ 47993 w 140011"/>
                  <a:gd name="connsiteY11" fmla="*/ 77395 h 129121"/>
                  <a:gd name="connsiteX12" fmla="*/ 50793 w 140011"/>
                  <a:gd name="connsiteY12" fmla="*/ 78328 h 129121"/>
                  <a:gd name="connsiteX13" fmla="*/ 98708 w 140011"/>
                  <a:gd name="connsiteY13" fmla="*/ 105086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98708" y="105086"/>
                    </a:moveTo>
                    <a:cubicBezTo>
                      <a:pt x="112087" y="113331"/>
                      <a:pt x="125777" y="120954"/>
                      <a:pt x="139622" y="128421"/>
                    </a:cubicBezTo>
                    <a:cubicBezTo>
                      <a:pt x="139622" y="111620"/>
                      <a:pt x="139622" y="94974"/>
                      <a:pt x="139622" y="78173"/>
                    </a:cubicBezTo>
                    <a:cubicBezTo>
                      <a:pt x="128888" y="73350"/>
                      <a:pt x="118776" y="66972"/>
                      <a:pt x="108509" y="61216"/>
                    </a:cubicBezTo>
                    <a:cubicBezTo>
                      <a:pt x="89996" y="50793"/>
                      <a:pt x="71017" y="40992"/>
                      <a:pt x="53126" y="29480"/>
                    </a:cubicBezTo>
                    <a:cubicBezTo>
                      <a:pt x="46904" y="25435"/>
                      <a:pt x="40525" y="21857"/>
                      <a:pt x="33836" y="18590"/>
                    </a:cubicBezTo>
                    <a:cubicBezTo>
                      <a:pt x="29791" y="16412"/>
                      <a:pt x="25747" y="14234"/>
                      <a:pt x="21702" y="11901"/>
                    </a:cubicBezTo>
                    <a:cubicBezTo>
                      <a:pt x="15012" y="8012"/>
                      <a:pt x="8478" y="4123"/>
                      <a:pt x="1322" y="1167"/>
                    </a:cubicBezTo>
                    <a:cubicBezTo>
                      <a:pt x="1322" y="16257"/>
                      <a:pt x="1322" y="31502"/>
                      <a:pt x="1167" y="46593"/>
                    </a:cubicBezTo>
                    <a:cubicBezTo>
                      <a:pt x="1167" y="49704"/>
                      <a:pt x="2256" y="51260"/>
                      <a:pt x="4900" y="52660"/>
                    </a:cubicBezTo>
                    <a:cubicBezTo>
                      <a:pt x="15479" y="58416"/>
                      <a:pt x="25902" y="64327"/>
                      <a:pt x="36325" y="70239"/>
                    </a:cubicBezTo>
                    <a:cubicBezTo>
                      <a:pt x="40214" y="72417"/>
                      <a:pt x="44570" y="74128"/>
                      <a:pt x="47993" y="77395"/>
                    </a:cubicBezTo>
                    <a:cubicBezTo>
                      <a:pt x="48926" y="77706"/>
                      <a:pt x="49860" y="77862"/>
                      <a:pt x="50793" y="78328"/>
                    </a:cubicBezTo>
                    <a:cubicBezTo>
                      <a:pt x="66816" y="87040"/>
                      <a:pt x="83151" y="95441"/>
                      <a:pt x="98708" y="105086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10459" y="3581994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4" name="TextBox 58">
            <a:extLst>
              <a:ext uri="{FF2B5EF4-FFF2-40B4-BE49-F238E27FC236}">
                <a16:creationId xmlns:a16="http://schemas.microsoft.com/office/drawing/2014/main" id="{345BFE11-DC71-4C18-8284-DDB367708577}"/>
              </a:ext>
            </a:extLst>
          </p:cNvPr>
          <p:cNvSpPr txBox="1"/>
          <p:nvPr/>
        </p:nvSpPr>
        <p:spPr>
          <a:xfrm>
            <a:off x="2196934" y="2077865"/>
            <a:ext cx="1276544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Code-free data ingestion from 85+ data integration connectors</a:t>
            </a:r>
          </a:p>
        </p:txBody>
      </p: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160648" y="2255514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6" name="TextBox 81">
            <a:extLst>
              <a:ext uri="{FF2B5EF4-FFF2-40B4-BE49-F238E27FC236}">
                <a16:creationId xmlns:a16="http://schemas.microsoft.com/office/drawing/2014/main" id="{CD78AE38-F8E1-4659-AF9F-B95918FED21D}"/>
              </a:ext>
            </a:extLst>
          </p:cNvPr>
          <p:cNvSpPr txBox="1"/>
          <p:nvPr/>
        </p:nvSpPr>
        <p:spPr>
          <a:xfrm>
            <a:off x="4215242" y="2256488"/>
            <a:ext cx="13075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Up to 14x faster and costs 94% less than other cloud providers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27877" y="3912761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6946285" y="2027306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1" name="TextBox 79">
            <a:extLst>
              <a:ext uri="{FF2B5EF4-FFF2-40B4-BE49-F238E27FC236}">
                <a16:creationId xmlns:a16="http://schemas.microsoft.com/office/drawing/2014/main" id="{6F71658B-DE06-48C8-AFD8-30180BB37BD7}"/>
              </a:ext>
            </a:extLst>
          </p:cNvPr>
          <p:cNvSpPr txBox="1"/>
          <p:nvPr/>
        </p:nvSpPr>
        <p:spPr>
          <a:xfrm>
            <a:off x="2333303" y="1452043"/>
            <a:ext cx="88966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Ingest &amp; Prep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33017" y="3323472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B55BF9D2-B5D6-4981-84D6-CAAEEB3F25B6}"/>
              </a:ext>
            </a:extLst>
          </p:cNvPr>
          <p:cNvSpPr txBox="1"/>
          <p:nvPr/>
        </p:nvSpPr>
        <p:spPr>
          <a:xfrm>
            <a:off x="4290224" y="1452043"/>
            <a:ext cx="968268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 dirty="0">
                <a:solidFill>
                  <a:srgbClr val="0078D4"/>
                </a:solidFill>
                <a:latin typeface="Segoe UI Semibold"/>
              </a:rPr>
              <a:t>Model &amp; Serve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619729" y="1463818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7084C8-A2AC-4287-8832-0CE83166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7975" y="1699736"/>
            <a:ext cx="345375" cy="3453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51978C-42D6-4E3D-839B-CC237104D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054" y="2410306"/>
            <a:ext cx="394315" cy="43374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F156D22-2937-435F-9AF2-194414D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5601" y="1722305"/>
            <a:ext cx="462811" cy="462811"/>
          </a:xfrm>
          <a:prstGeom prst="rect">
            <a:avLst/>
          </a:prstGeom>
        </p:spPr>
      </p:pic>
      <p:sp>
        <p:nvSpPr>
          <p:cNvPr id="73" name="TextBox 35">
            <a:extLst>
              <a:ext uri="{FF2B5EF4-FFF2-40B4-BE49-F238E27FC236}">
                <a16:creationId xmlns:a16="http://schemas.microsoft.com/office/drawing/2014/main" id="{2D88807B-8F69-4F6F-8CAD-C40037A6FDDA}"/>
              </a:ext>
            </a:extLst>
          </p:cNvPr>
          <p:cNvSpPr txBox="1"/>
          <p:nvPr/>
        </p:nvSpPr>
        <p:spPr>
          <a:xfrm>
            <a:off x="4908481" y="1829660"/>
            <a:ext cx="548758" cy="31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SQL Data Warehouse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4707" y="1793309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4960" y="3523828"/>
            <a:ext cx="371070" cy="371070"/>
          </a:xfrm>
          <a:prstGeom prst="rect">
            <a:avLst/>
          </a:prstGeom>
        </p:spPr>
      </p:pic>
      <p:sp>
        <p:nvSpPr>
          <p:cNvPr id="52" name="Title 37">
            <a:extLst>
              <a:ext uri="{FF2B5EF4-FFF2-40B4-BE49-F238E27FC236}">
                <a16:creationId xmlns:a16="http://schemas.microsoft.com/office/drawing/2014/main" id="{18948CB3-DB5C-40F4-A676-D03762E50F11}"/>
              </a:ext>
            </a:extLst>
          </p:cNvPr>
          <p:cNvSpPr txBox="1">
            <a:spLocks/>
          </p:cNvSpPr>
          <p:nvPr/>
        </p:nvSpPr>
        <p:spPr>
          <a:xfrm>
            <a:off x="91156" y="227924"/>
            <a:ext cx="8621947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Key component of Modern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7" y="251227"/>
            <a:ext cx="8640997" cy="612956"/>
          </a:xfrm>
        </p:spPr>
        <p:txBody>
          <a:bodyPr/>
          <a:lstStyle/>
          <a:p>
            <a:r>
              <a:rPr lang="en-US" dirty="0"/>
              <a:t>Azure Synapse Analytics (formerly SQL DW)</a:t>
            </a:r>
          </a:p>
        </p:txBody>
      </p:sp>
      <p:pic>
        <p:nvPicPr>
          <p:cNvPr id="7" name="Picture 1" descr="Synapse SQL architecture">
            <a:extLst>
              <a:ext uri="{FF2B5EF4-FFF2-40B4-BE49-F238E27FC236}">
                <a16:creationId xmlns:a16="http://schemas.microsoft.com/office/drawing/2014/main" id="{25824F1B-0B80-4C45-A1ED-56073BA4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7" y="906769"/>
            <a:ext cx="4577764" cy="35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5B354B-AE79-4C1C-8E67-8D56347B78FD}"/>
              </a:ext>
            </a:extLst>
          </p:cNvPr>
          <p:cNvSpPr/>
          <p:nvPr/>
        </p:nvSpPr>
        <p:spPr bwMode="auto">
          <a:xfrm>
            <a:off x="619459" y="2085297"/>
            <a:ext cx="2584648" cy="1169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39" tIns="28569" rIns="57139" bIns="28569" numCol="1" rtlCol="0" anchor="t" anchorCtr="0" compatLnSpc="1">
            <a:prstTxWarp prst="textNoShape">
              <a:avLst/>
            </a:prstTxWarp>
          </a:bodyPr>
          <a:lstStyle/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MPP</a:t>
            </a:r>
            <a:r>
              <a:rPr lang="en-US" sz="2250" dirty="0">
                <a:latin typeface="Segoe UI" pitchFamily="34" charset="0"/>
                <a:cs typeface="Arial" charset="0"/>
              </a:rPr>
              <a:t> </a:t>
            </a: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– Massively Parallel </a:t>
            </a:r>
          </a:p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Processing</a:t>
            </a:r>
            <a:endParaRPr lang="pt-BR" sz="2250" dirty="0">
              <a:solidFill>
                <a:schemeClr val="bg2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4144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0" ma:contentTypeDescription="Create a new document." ma:contentTypeScope="" ma:versionID="54e0fe70ce563c00c1112e822ac56dd8">
  <xsd:schema xmlns:xsd="http://www.w3.org/2001/XMLSchema" xmlns:xs="http://www.w3.org/2001/XMLSchema" xmlns:p="http://schemas.microsoft.com/office/2006/metadata/properties" xmlns:ns2="d10e2f95-430a-4dd6-ae0c-dc822f427a88" targetNamespace="http://schemas.microsoft.com/office/2006/metadata/properties" ma:root="true" ma:fieldsID="e6558bd065b413ad85b0b6436e00a443" ns2:_="">
    <xsd:import namespace="d10e2f95-430a-4dd6-ae0c-dc822f427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E2F50-D35F-498E-B6E8-E0CD5A1A18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6D32B3-B586-4677-8244-7080E36FF0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20218C-44B7-4188-98AF-E9743C969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3409</TotalTime>
  <Words>1053</Words>
  <Application>Microsoft Office PowerPoint</Application>
  <PresentationFormat>Apresentação na tela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Gill Sans</vt:lpstr>
      <vt:lpstr>Open Sans</vt:lpstr>
      <vt:lpstr>Oswald</vt:lpstr>
      <vt:lpstr>Segoe UI</vt:lpstr>
      <vt:lpstr>Segoe UI Light</vt:lpstr>
      <vt:lpstr>Segoe UI Semibold</vt:lpstr>
      <vt:lpstr>Segoe UI Semilight</vt:lpstr>
      <vt:lpstr>PASS 2013_SpeakerTemplate_16x9</vt:lpstr>
      <vt:lpstr>1_PASS 2013_SpeakerTemplate_16x9</vt:lpstr>
      <vt:lpstr>2_PASS 2013_SpeakerTemplate_16x9</vt:lpstr>
      <vt:lpstr>2_Office Theme</vt:lpstr>
      <vt:lpstr>Apresentação do PowerPoint</vt:lpstr>
      <vt:lpstr>Apresentação do PowerPoint</vt:lpstr>
      <vt:lpstr>Sidney Cirqueira</vt:lpstr>
      <vt:lpstr>Slide for Developer’s Software Code</vt:lpstr>
      <vt:lpstr>Agenda</vt:lpstr>
      <vt:lpstr>Section break</vt:lpstr>
      <vt:lpstr>What is Azure Synapse Analytics?</vt:lpstr>
      <vt:lpstr>Apresentação do PowerPoint</vt:lpstr>
      <vt:lpstr>Azure Synapse Analytics (formerly SQL DW)</vt:lpstr>
      <vt:lpstr>Apresentação do PowerPoint</vt:lpstr>
      <vt:lpstr>Apresentação do PowerPoint</vt:lpstr>
      <vt:lpstr>Apresentação do PowerPoint</vt:lpstr>
      <vt:lpstr>Apresentação do PowerPoint</vt:lpstr>
      <vt:lpstr>Three column layout</vt:lpstr>
      <vt:lpstr>Your title</vt:lpstr>
      <vt:lpstr>Table Style</vt:lpstr>
      <vt:lpstr>Title here </vt:lpstr>
      <vt:lpstr>Questions?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Sidney Oliveira Cirqueira</cp:lastModifiedBy>
  <cp:revision>672</cp:revision>
  <dcterms:created xsi:type="dcterms:W3CDTF">2013-07-12T18:23:55Z</dcterms:created>
  <dcterms:modified xsi:type="dcterms:W3CDTF">2020-07-09T01:02:15Z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</Properties>
</file>