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7" r:id="rId3"/>
    <p:sldId id="268" r:id="rId4"/>
    <p:sldId id="269" r:id="rId5"/>
    <p:sldId id="372" r:id="rId6"/>
    <p:sldId id="384" r:id="rId7"/>
    <p:sldId id="391" r:id="rId8"/>
    <p:sldId id="385" r:id="rId9"/>
    <p:sldId id="381" r:id="rId10"/>
    <p:sldId id="393" r:id="rId11"/>
    <p:sldId id="394" r:id="rId12"/>
  </p:sldIdLst>
  <p:sldSz cx="16249650" cy="9144000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8068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6136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4204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2272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034104" algn="l" defTabSz="161364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4840925" algn="l" defTabSz="161364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5647746" algn="l" defTabSz="161364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6454567" algn="l" defTabSz="161364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5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22F"/>
    <a:srgbClr val="0B549B"/>
    <a:srgbClr val="D0CECE"/>
    <a:srgbClr val="A6A6A6"/>
    <a:srgbClr val="595959"/>
    <a:srgbClr val="7F7F7F"/>
    <a:srgbClr val="D9D9D9"/>
    <a:srgbClr val="E6432D"/>
    <a:srgbClr val="479A4A"/>
    <a:srgbClr val="33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F76D0-F267-49D3-BDED-7D51FC646AA0}" v="3" dt="2020-08-27T12:51:22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713"/>
  </p:normalViewPr>
  <p:slideViewPr>
    <p:cSldViewPr snapToGrid="0" showGuides="1">
      <p:cViewPr varScale="1">
        <p:scale>
          <a:sx n="54" d="100"/>
          <a:sy n="54" d="100"/>
        </p:scale>
        <p:origin x="618" y="36"/>
      </p:cViewPr>
      <p:guideLst>
        <p:guide orient="horz" pos="2903"/>
        <p:guide pos="5118"/>
      </p:guideLst>
    </p:cSldViewPr>
  </p:slideViewPr>
  <p:outlineViewPr>
    <p:cViewPr>
      <p:scale>
        <a:sx n="33" d="100"/>
        <a:sy n="33" d="100"/>
      </p:scale>
      <p:origin x="0" y="-41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2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c4d0a45da02f6fbc" providerId="LiveId" clId="{EEDF76D0-F267-49D3-BDED-7D51FC646AA0}"/>
    <pc:docChg chg="undo custSel modSld">
      <pc:chgData name="Sidney Cirqueira" userId="c4d0a45da02f6fbc" providerId="LiveId" clId="{EEDF76D0-F267-49D3-BDED-7D51FC646AA0}" dt="2020-08-27T12:52:18.946" v="58"/>
      <pc:docMkLst>
        <pc:docMk/>
      </pc:docMkLst>
      <pc:sldChg chg="modSp mod">
        <pc:chgData name="Sidney Cirqueira" userId="c4d0a45da02f6fbc" providerId="LiveId" clId="{EEDF76D0-F267-49D3-BDED-7D51FC646AA0}" dt="2020-08-26T16:15:12.720" v="15" actId="20577"/>
        <pc:sldMkLst>
          <pc:docMk/>
          <pc:sldMk cId="3974247039" sldId="265"/>
        </pc:sldMkLst>
        <pc:spChg chg="mod">
          <ac:chgData name="Sidney Cirqueira" userId="c4d0a45da02f6fbc" providerId="LiveId" clId="{EEDF76D0-F267-49D3-BDED-7D51FC646AA0}" dt="2020-08-26T16:15:12.720" v="15" actId="20577"/>
          <ac:spMkLst>
            <pc:docMk/>
            <pc:sldMk cId="3974247039" sldId="265"/>
            <ac:spMk id="5" creationId="{50E48791-0F84-1443-98D6-8112487C44A2}"/>
          </ac:spMkLst>
        </pc:spChg>
      </pc:sldChg>
      <pc:sldChg chg="modSp mod">
        <pc:chgData name="Sidney Cirqueira" userId="c4d0a45da02f6fbc" providerId="LiveId" clId="{EEDF76D0-F267-49D3-BDED-7D51FC646AA0}" dt="2020-08-27T12:30:18.561" v="21" actId="20577"/>
        <pc:sldMkLst>
          <pc:docMk/>
          <pc:sldMk cId="612797514" sldId="268"/>
        </pc:sldMkLst>
        <pc:spChg chg="mod">
          <ac:chgData name="Sidney Cirqueira" userId="c4d0a45da02f6fbc" providerId="LiveId" clId="{EEDF76D0-F267-49D3-BDED-7D51FC646AA0}" dt="2020-08-27T12:30:18.561" v="21" actId="20577"/>
          <ac:spMkLst>
            <pc:docMk/>
            <pc:sldMk cId="612797514" sldId="268"/>
            <ac:spMk id="17" creationId="{C4E559D6-7D43-444E-A7A7-B7697AD948E7}"/>
          </ac:spMkLst>
        </pc:spChg>
      </pc:sldChg>
      <pc:sldChg chg="addSp modSp mod">
        <pc:chgData name="Sidney Cirqueira" userId="c4d0a45da02f6fbc" providerId="LiveId" clId="{EEDF76D0-F267-49D3-BDED-7D51FC646AA0}" dt="2020-08-27T12:52:18.946" v="58"/>
        <pc:sldMkLst>
          <pc:docMk/>
          <pc:sldMk cId="3464478393" sldId="394"/>
        </pc:sldMkLst>
        <pc:spChg chg="add mod">
          <ac:chgData name="Sidney Cirqueira" userId="c4d0a45da02f6fbc" providerId="LiveId" clId="{EEDF76D0-F267-49D3-BDED-7D51FC646AA0}" dt="2020-08-27T12:51:21.072" v="27" actId="1076"/>
          <ac:spMkLst>
            <pc:docMk/>
            <pc:sldMk cId="3464478393" sldId="394"/>
            <ac:spMk id="3" creationId="{DBB2550B-8887-4BA5-BB46-78FF0400387D}"/>
          </ac:spMkLst>
        </pc:spChg>
        <pc:spChg chg="mod">
          <ac:chgData name="Sidney Cirqueira" userId="c4d0a45da02f6fbc" providerId="LiveId" clId="{EEDF76D0-F267-49D3-BDED-7D51FC646AA0}" dt="2020-08-27T12:52:18.946" v="58"/>
          <ac:spMkLst>
            <pc:docMk/>
            <pc:sldMk cId="3464478393" sldId="394"/>
            <ac:spMk id="24" creationId="{20CBD258-13C4-4A4F-8B07-00268897B87F}"/>
          </ac:spMkLst>
        </pc:spChg>
        <pc:picChg chg="add mod">
          <ac:chgData name="Sidney Cirqueira" userId="c4d0a45da02f6fbc" providerId="LiveId" clId="{EEDF76D0-F267-49D3-BDED-7D51FC646AA0}" dt="2020-08-27T12:51:21.072" v="27" actId="1076"/>
          <ac:picMkLst>
            <pc:docMk/>
            <pc:sldMk cId="3464478393" sldId="394"/>
            <ac:picMk id="2" creationId="{9ABEBA9E-5C82-4011-B137-D2E90E7BD6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FC6FBDBB-9C43-0E42-96DA-BDBF1612F6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CAB26D30-28A6-914E-8D2F-970C753227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8D2A4EDD-EA40-E64F-A9B4-E61EF923C8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8087E148-F22B-5F4E-8B62-30977800A9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CF7604-7492-0A40-BF07-85B57023127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A8907BC-83B8-FD46-A711-318F606A0F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823438-9776-8C4D-99CB-8F11DA2CD5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4AF689B-0B6A-9649-AD98-762BBA69672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E326167-95DA-494C-93DA-8C54A18749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A64AAD65-9308-8543-B201-DE380F2451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482230D-80AF-D845-89A5-4CA056490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1650B-9711-5345-971A-DBF4817AF9E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18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806821" algn="l" rtl="0" eaLnBrk="0" fontAlgn="base" hangingPunct="0">
      <a:spcBef>
        <a:spcPct val="30000"/>
      </a:spcBef>
      <a:spcAft>
        <a:spcPct val="0"/>
      </a:spcAft>
      <a:defRPr sz="2118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613642" algn="l" rtl="0" eaLnBrk="0" fontAlgn="base" hangingPunct="0">
      <a:spcBef>
        <a:spcPct val="30000"/>
      </a:spcBef>
      <a:spcAft>
        <a:spcPct val="0"/>
      </a:spcAft>
      <a:defRPr sz="2118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2420463" algn="l" rtl="0" eaLnBrk="0" fontAlgn="base" hangingPunct="0">
      <a:spcBef>
        <a:spcPct val="30000"/>
      </a:spcBef>
      <a:spcAft>
        <a:spcPct val="0"/>
      </a:spcAft>
      <a:defRPr sz="2118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3227283" algn="l" rtl="0" eaLnBrk="0" fontAlgn="base" hangingPunct="0">
      <a:spcBef>
        <a:spcPct val="30000"/>
      </a:spcBef>
      <a:spcAft>
        <a:spcPct val="0"/>
      </a:spcAft>
      <a:defRPr sz="2118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4034104" algn="l" defTabSz="161364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4840925" algn="l" defTabSz="161364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5647746" algn="l" defTabSz="161364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6454567" algn="l" defTabSz="161364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50B-9711-5345-971A-DBF4817AF9EB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057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5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6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7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1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9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1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6CB30-9462-CF4D-B0BF-5BB585B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285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irculo i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3">
            <a:extLst>
              <a:ext uri="{FF2B5EF4-FFF2-40B4-BE49-F238E27FC236}">
                <a16:creationId xmlns:a16="http://schemas.microsoft.com/office/drawing/2014/main" id="{00797C4D-3591-F740-A9AA-22A5D29705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DDB5D333-51A2-2849-B10C-C71B4C3FAA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A87F088B-08ED-8E4B-993C-EEB0733C48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4AC51BE-381F-BC45-8E66-7F5E90839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A79540A5-6AEC-614C-928E-52EA58D78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ED228274-146B-E840-A459-EFCCD356BC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5A01BA93-1B6C-DF47-9DED-DDA1952DFE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2A6AC137-3FA8-4E4E-9C2F-3DF27045CC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5AFB9135-DA9E-8F46-8417-52E6C09B02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58">
              <a:extLst>
                <a:ext uri="{FF2B5EF4-FFF2-40B4-BE49-F238E27FC236}">
                  <a16:creationId xmlns:a16="http://schemas.microsoft.com/office/drawing/2014/main" id="{A756FCC4-F8E9-D24F-B717-8EB233575A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D91B492-53BD-2B40-8F17-D1F2525CAD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0C7CDAA9-9A57-6D40-A98F-E8FAB0E62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1">
              <a:extLst>
                <a:ext uri="{FF2B5EF4-FFF2-40B4-BE49-F238E27FC236}">
                  <a16:creationId xmlns:a16="http://schemas.microsoft.com/office/drawing/2014/main" id="{84B38EEA-F4BF-8549-9F33-90C0B7CC26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90C995D9-5B07-054F-8EE0-44B68B759F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89C6FED-8865-C349-8D36-81B013E092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1325" y="857273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051C1D-7986-704C-89B8-B0372C279E8A}"/>
              </a:ext>
            </a:extLst>
          </p:cNvPr>
          <p:cNvSpPr/>
          <p:nvPr userDrawn="1"/>
        </p:nvSpPr>
        <p:spPr>
          <a:xfrm>
            <a:off x="10844463" y="0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0A676-542F-824B-ADA0-DD7C1C9E5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C0C9CE7-5C68-8147-837D-14B0A418B0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  <p:sp>
        <p:nvSpPr>
          <p:cNvPr id="31" name="Picture Placeholder 1">
            <a:extLst>
              <a:ext uri="{FF2B5EF4-FFF2-40B4-BE49-F238E27FC236}">
                <a16:creationId xmlns:a16="http://schemas.microsoft.com/office/drawing/2014/main" id="{0AAE8436-BC57-614A-8C68-8787776D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212" y="3227660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4F8D6920-3701-4246-9E43-B10205CD4577}"/>
              </a:ext>
            </a:extLst>
          </p:cNvPr>
          <p:cNvGrpSpPr/>
          <p:nvPr userDrawn="1"/>
        </p:nvGrpSpPr>
        <p:grpSpPr>
          <a:xfrm>
            <a:off x="2193705" y="2663156"/>
            <a:ext cx="3041790" cy="2493705"/>
            <a:chOff x="4754673" y="3776276"/>
            <a:chExt cx="2377853" cy="2042561"/>
          </a:xfrm>
        </p:grpSpPr>
        <p:sp>
          <p:nvSpPr>
            <p:cNvPr id="34" name="TextBox 15">
              <a:extLst>
                <a:ext uri="{FF2B5EF4-FFF2-40B4-BE49-F238E27FC236}">
                  <a16:creationId xmlns:a16="http://schemas.microsoft.com/office/drawing/2014/main" id="{C30B0093-6627-A44C-8BE0-3529BD5EF05C}"/>
                </a:ext>
              </a:extLst>
            </p:cNvPr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458F3A35-2BBF-F44F-82FA-0E0CB9D2D506}"/>
                </a:ext>
              </a:extLst>
            </p:cNvPr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6" name="Straight Connector 19">
              <a:extLst>
                <a:ext uri="{FF2B5EF4-FFF2-40B4-BE49-F238E27FC236}">
                  <a16:creationId xmlns:a16="http://schemas.microsoft.com/office/drawing/2014/main" id="{163CC4A0-D870-7341-965B-608BFE2ED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1">
            <a:extLst>
              <a:ext uri="{FF2B5EF4-FFF2-40B4-BE49-F238E27FC236}">
                <a16:creationId xmlns:a16="http://schemas.microsoft.com/office/drawing/2014/main" id="{73E4692C-9547-3E45-B359-2BCD5FC68F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54392" y="3227660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46" name="Picture Placeholder 1">
            <a:extLst>
              <a:ext uri="{FF2B5EF4-FFF2-40B4-BE49-F238E27FC236}">
                <a16:creationId xmlns:a16="http://schemas.microsoft.com/office/drawing/2014/main" id="{AD8A70DA-1FF0-414A-B659-5615F09D3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212" y="6145177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51" name="Picture Placeholder 1">
            <a:extLst>
              <a:ext uri="{FF2B5EF4-FFF2-40B4-BE49-F238E27FC236}">
                <a16:creationId xmlns:a16="http://schemas.microsoft.com/office/drawing/2014/main" id="{2EF034F6-14D1-FB4F-A7CA-06FEF00B65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54392" y="6145177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grpSp>
        <p:nvGrpSpPr>
          <p:cNvPr id="56" name="Group 22">
            <a:extLst>
              <a:ext uri="{FF2B5EF4-FFF2-40B4-BE49-F238E27FC236}">
                <a16:creationId xmlns:a16="http://schemas.microsoft.com/office/drawing/2014/main" id="{923FDFF7-1E11-A144-94FE-88042EE4C7F2}"/>
              </a:ext>
            </a:extLst>
          </p:cNvPr>
          <p:cNvGrpSpPr/>
          <p:nvPr userDrawn="1"/>
        </p:nvGrpSpPr>
        <p:grpSpPr>
          <a:xfrm>
            <a:off x="7108974" y="2663156"/>
            <a:ext cx="3041790" cy="2493705"/>
            <a:chOff x="4754673" y="3776276"/>
            <a:chExt cx="2377853" cy="2042561"/>
          </a:xfrm>
        </p:grpSpPr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5108C30A-A68A-B54F-90CA-25DD3BAAFB3A}"/>
                </a:ext>
              </a:extLst>
            </p:cNvPr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CB076D9D-C9AE-004D-B124-5A9B5556A38E}"/>
                </a:ext>
              </a:extLst>
            </p:cNvPr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59" name="Straight Connector 19">
              <a:extLst>
                <a:ext uri="{FF2B5EF4-FFF2-40B4-BE49-F238E27FC236}">
                  <a16:creationId xmlns:a16="http://schemas.microsoft.com/office/drawing/2014/main" id="{8C76197D-E208-FB40-AF3D-AFA3E6FC7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22">
            <a:extLst>
              <a:ext uri="{FF2B5EF4-FFF2-40B4-BE49-F238E27FC236}">
                <a16:creationId xmlns:a16="http://schemas.microsoft.com/office/drawing/2014/main" id="{1EEC6CF7-F8E6-D542-B2BF-F54ABC6A8AD0}"/>
              </a:ext>
            </a:extLst>
          </p:cNvPr>
          <p:cNvGrpSpPr/>
          <p:nvPr userDrawn="1"/>
        </p:nvGrpSpPr>
        <p:grpSpPr>
          <a:xfrm>
            <a:off x="2193705" y="5793022"/>
            <a:ext cx="3041790" cy="2493705"/>
            <a:chOff x="4754673" y="3776276"/>
            <a:chExt cx="2377853" cy="2042561"/>
          </a:xfrm>
        </p:grpSpPr>
        <p:sp>
          <p:nvSpPr>
            <p:cNvPr id="61" name="TextBox 15">
              <a:extLst>
                <a:ext uri="{FF2B5EF4-FFF2-40B4-BE49-F238E27FC236}">
                  <a16:creationId xmlns:a16="http://schemas.microsoft.com/office/drawing/2014/main" id="{9B263FA7-59CD-A24C-9311-904F2B090088}"/>
                </a:ext>
              </a:extLst>
            </p:cNvPr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03</a:t>
              </a:r>
            </a:p>
          </p:txBody>
        </p:sp>
        <p:sp>
          <p:nvSpPr>
            <p:cNvPr id="62" name="Rectangle 17">
              <a:extLst>
                <a:ext uri="{FF2B5EF4-FFF2-40B4-BE49-F238E27FC236}">
                  <a16:creationId xmlns:a16="http://schemas.microsoft.com/office/drawing/2014/main" id="{93A9B279-6541-3F4F-92EA-40A7F97F78A1}"/>
                </a:ext>
              </a:extLst>
            </p:cNvPr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3" name="Straight Connector 19">
              <a:extLst>
                <a:ext uri="{FF2B5EF4-FFF2-40B4-BE49-F238E27FC236}">
                  <a16:creationId xmlns:a16="http://schemas.microsoft.com/office/drawing/2014/main" id="{D8497D5A-3766-F649-949F-95959C2D3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75A41C50-4FBD-0C45-977B-8DD330CBD823}"/>
              </a:ext>
            </a:extLst>
          </p:cNvPr>
          <p:cNvGrpSpPr/>
          <p:nvPr userDrawn="1"/>
        </p:nvGrpSpPr>
        <p:grpSpPr>
          <a:xfrm>
            <a:off x="7108974" y="5793022"/>
            <a:ext cx="3041790" cy="2493705"/>
            <a:chOff x="4754673" y="3776276"/>
            <a:chExt cx="2377853" cy="2042561"/>
          </a:xfrm>
        </p:grpSpPr>
        <p:sp>
          <p:nvSpPr>
            <p:cNvPr id="65" name="TextBox 15">
              <a:extLst>
                <a:ext uri="{FF2B5EF4-FFF2-40B4-BE49-F238E27FC236}">
                  <a16:creationId xmlns:a16="http://schemas.microsoft.com/office/drawing/2014/main" id="{E6003AA2-5A3D-A84A-8248-8C9475AA307D}"/>
                </a:ext>
              </a:extLst>
            </p:cNvPr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04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1A045F16-DA9A-F146-A047-4F7DCDBD062C}"/>
                </a:ext>
              </a:extLst>
            </p:cNvPr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7" name="Straight Connector 19">
              <a:extLst>
                <a:ext uri="{FF2B5EF4-FFF2-40B4-BE49-F238E27FC236}">
                  <a16:creationId xmlns:a16="http://schemas.microsoft.com/office/drawing/2014/main" id="{93EE31A4-5781-1145-8243-A70D1C65F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2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0AAB7-561A-3544-ACC4-2A362B7EC1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7A5261-C075-C54F-A585-A548F279DA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D57B6-8518-0045-9BD0-8E3BEE7F2EA3}"/>
              </a:ext>
            </a:extLst>
          </p:cNvPr>
          <p:cNvSpPr/>
          <p:nvPr userDrawn="1"/>
        </p:nvSpPr>
        <p:spPr>
          <a:xfrm>
            <a:off x="-1" y="0"/>
            <a:ext cx="5453226" cy="9144000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3E4346B9-5731-6248-978F-F674F3A916D8}"/>
              </a:ext>
            </a:extLst>
          </p:cNvPr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934C63E-BFDD-F945-BE18-473E913E8ECB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20AF248-1599-7D45-B23D-AEE259231CBC}"/>
                </a:ext>
              </a:extLst>
            </p:cNvPr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A3C4FCC4-75E4-9249-A9AF-C672B4ED1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49D0681B-7C52-BA4E-8534-6CF10CB80B3E}"/>
              </a:ext>
            </a:extLst>
          </p:cNvPr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E0C4E40-DC75-EA4E-BDC1-94AE4F53F16C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D537FAB6-0E84-2A47-81B0-8832BEE57172}"/>
                </a:ext>
              </a:extLst>
            </p:cNvPr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53D7FA1F-7BF7-5E43-9526-2816FCFDE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64F2EC2E-D7DD-4C47-8056-A91135636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104CC15-D873-BD45-B237-A81D7255D8B4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45193C-4A4A-7245-8F70-6E37D20ED309}"/>
              </a:ext>
            </a:extLst>
          </p:cNvPr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</a:p>
        </p:txBody>
      </p:sp>
    </p:spTree>
    <p:extLst>
      <p:ext uri="{BB962C8B-B14F-4D97-AF65-F5344CB8AC3E}">
        <p14:creationId xmlns:p14="http://schemas.microsoft.com/office/powerpoint/2010/main" val="13243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0AAB7-561A-3544-ACC4-2A362B7EC1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7A5261-C075-C54F-A585-A548F279DA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D57B6-8518-0045-9BD0-8E3BEE7F2EA3}"/>
              </a:ext>
            </a:extLst>
          </p:cNvPr>
          <p:cNvSpPr/>
          <p:nvPr userDrawn="1"/>
        </p:nvSpPr>
        <p:spPr>
          <a:xfrm>
            <a:off x="-1" y="0"/>
            <a:ext cx="5453226" cy="9144000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3E4346B9-5731-6248-978F-F674F3A916D8}"/>
              </a:ext>
            </a:extLst>
          </p:cNvPr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934C63E-BFDD-F945-BE18-473E913E8ECB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20AF248-1599-7D45-B23D-AEE259231CBC}"/>
                </a:ext>
              </a:extLst>
            </p:cNvPr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A3C4FCC4-75E4-9249-A9AF-C672B4ED1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49D0681B-7C52-BA4E-8534-6CF10CB80B3E}"/>
              </a:ext>
            </a:extLst>
          </p:cNvPr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E0C4E40-DC75-EA4E-BDC1-94AE4F53F16C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D537FAB6-0E84-2A47-81B0-8832BEE57172}"/>
                </a:ext>
              </a:extLst>
            </p:cNvPr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53D7FA1F-7BF7-5E43-9526-2816FCFDE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1104CC15-D873-BD45-B237-A81D7255D8B4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45193C-4A4A-7245-8F70-6E37D20ED309}"/>
              </a:ext>
            </a:extLst>
          </p:cNvPr>
          <p:cNvSpPr txBox="1"/>
          <p:nvPr userDrawn="1"/>
        </p:nvSpPr>
        <p:spPr>
          <a:xfrm>
            <a:off x="282653" y="4084703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69AC912-D694-F640-A12E-DF58912E4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20535"/>
            <a:ext cx="4648278" cy="20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0AAB7-561A-3544-ACC4-2A362B7EC1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7A5261-C075-C54F-A585-A548F279DA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D57B6-8518-0045-9BD0-8E3BEE7F2EA3}"/>
              </a:ext>
            </a:extLst>
          </p:cNvPr>
          <p:cNvSpPr/>
          <p:nvPr userDrawn="1"/>
        </p:nvSpPr>
        <p:spPr>
          <a:xfrm>
            <a:off x="-1" y="-1"/>
            <a:ext cx="5453226" cy="9144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3E4346B9-5731-6248-978F-F674F3A916D8}"/>
              </a:ext>
            </a:extLst>
          </p:cNvPr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934C63E-BFDD-F945-BE18-473E913E8ECB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20AF248-1599-7D45-B23D-AEE259231CBC}"/>
                </a:ext>
              </a:extLst>
            </p:cNvPr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A3C4FCC4-75E4-9249-A9AF-C672B4ED1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49D0681B-7C52-BA4E-8534-6CF10CB80B3E}"/>
              </a:ext>
            </a:extLst>
          </p:cNvPr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E0C4E40-DC75-EA4E-BDC1-94AE4F53F16C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D537FAB6-0E84-2A47-81B0-8832BEE57172}"/>
                </a:ext>
              </a:extLst>
            </p:cNvPr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53D7FA1F-7BF7-5E43-9526-2816FCFDE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64F2EC2E-D7DD-4C47-8056-A91135636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104CC15-D873-BD45-B237-A81D7255D8B4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45193C-4A4A-7245-8F70-6E37D20ED309}"/>
              </a:ext>
            </a:extLst>
          </p:cNvPr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</a:p>
        </p:txBody>
      </p:sp>
    </p:spTree>
    <p:extLst>
      <p:ext uri="{BB962C8B-B14F-4D97-AF65-F5344CB8AC3E}">
        <p14:creationId xmlns:p14="http://schemas.microsoft.com/office/powerpoint/2010/main" val="17514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3">
            <a:extLst>
              <a:ext uri="{FF2B5EF4-FFF2-40B4-BE49-F238E27FC236}">
                <a16:creationId xmlns:a16="http://schemas.microsoft.com/office/drawing/2014/main" id="{8E800CAA-06F9-BC48-9B73-C0212B984F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2BE2CB6A-0C49-9D4E-9AC5-99CB83202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5">
              <a:extLst>
                <a:ext uri="{FF2B5EF4-FFF2-40B4-BE49-F238E27FC236}">
                  <a16:creationId xmlns:a16="http://schemas.microsoft.com/office/drawing/2014/main" id="{C4AC026C-FE1D-954D-88FA-023712DFB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FBA581A4-AFD4-4348-B4FA-F66451CB64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7">
              <a:extLst>
                <a:ext uri="{FF2B5EF4-FFF2-40B4-BE49-F238E27FC236}">
                  <a16:creationId xmlns:a16="http://schemas.microsoft.com/office/drawing/2014/main" id="{AC1E808F-2AAC-2A4D-8973-F6285394EE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7CA0A719-D589-CC4C-BD4A-68A4BA95E0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85597B8E-895F-FE45-95DF-FFB7B5F9C2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2" name="Group 56">
            <a:extLst>
              <a:ext uri="{FF2B5EF4-FFF2-40B4-BE49-F238E27FC236}">
                <a16:creationId xmlns:a16="http://schemas.microsoft.com/office/drawing/2014/main" id="{CB4DF70F-8A3C-7D4E-BAA7-5FD8899BC9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33" name="Rectangle 57">
              <a:extLst>
                <a:ext uri="{FF2B5EF4-FFF2-40B4-BE49-F238E27FC236}">
                  <a16:creationId xmlns:a16="http://schemas.microsoft.com/office/drawing/2014/main" id="{58AE9F02-F2D4-ED4F-9231-BED548F604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Rectangle 58">
              <a:extLst>
                <a:ext uri="{FF2B5EF4-FFF2-40B4-BE49-F238E27FC236}">
                  <a16:creationId xmlns:a16="http://schemas.microsoft.com/office/drawing/2014/main" id="{CD6B043D-1712-CC4A-BCDF-BD3EC9E788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A13F8C20-8FC5-6246-A3B6-47CD2C4C1C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60">
              <a:extLst>
                <a:ext uri="{FF2B5EF4-FFF2-40B4-BE49-F238E27FC236}">
                  <a16:creationId xmlns:a16="http://schemas.microsoft.com/office/drawing/2014/main" id="{CE30AA67-FF1F-4743-988A-7B0A29EAC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A73381CB-6F33-4741-8331-F6D05C07C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50F470A3-2C0B-6644-B6F5-6AFC86FAF6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0AAB7-561A-3544-ACC4-2A362B7EC1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7A5261-C075-C54F-A585-A548F279DA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D57B6-8518-0045-9BD0-8E3BEE7F2EA3}"/>
              </a:ext>
            </a:extLst>
          </p:cNvPr>
          <p:cNvSpPr/>
          <p:nvPr userDrawn="1"/>
        </p:nvSpPr>
        <p:spPr>
          <a:xfrm>
            <a:off x="-1" y="-1"/>
            <a:ext cx="5453226" cy="9144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3E4346B9-5731-6248-978F-F674F3A916D8}"/>
              </a:ext>
            </a:extLst>
          </p:cNvPr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934C63E-BFDD-F945-BE18-473E913E8ECB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20AF248-1599-7D45-B23D-AEE259231CBC}"/>
                </a:ext>
              </a:extLst>
            </p:cNvPr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A3C4FCC4-75E4-9249-A9AF-C672B4ED1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49D0681B-7C52-BA4E-8534-6CF10CB80B3E}"/>
              </a:ext>
            </a:extLst>
          </p:cNvPr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E0C4E40-DC75-EA4E-BDC1-94AE4F53F16C}"/>
                </a:ext>
              </a:extLst>
            </p:cNvPr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D537FAB6-0E84-2A47-81B0-8832BEE57172}"/>
                </a:ext>
              </a:extLst>
            </p:cNvPr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53D7FA1F-7BF7-5E43-9526-2816FCFDE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1104CC15-D873-BD45-B237-A81D7255D8B4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45193C-4A4A-7245-8F70-6E37D20ED309}"/>
              </a:ext>
            </a:extLst>
          </p:cNvPr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A98CCCD-A537-8D43-85EA-4FB07197CA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B0FC56-5647-274A-9BF9-4B3158B9F598}"/>
              </a:ext>
            </a:extLst>
          </p:cNvPr>
          <p:cNvSpPr/>
          <p:nvPr userDrawn="1"/>
        </p:nvSpPr>
        <p:spPr>
          <a:xfrm>
            <a:off x="0" y="378340"/>
            <a:ext cx="5405188" cy="8643385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D63332E-E3EC-464D-8805-9A635C60B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84ECE6-7F19-3C47-B8C8-ABD8DBB5EA5F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FA149D-C5DD-D248-B11B-59423394D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01A5EB9-A291-1A40-B853-05111696E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6FACB63-7CE8-D84C-AAEB-BD659D4365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743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B0FC56-5647-274A-9BF9-4B3158B9F598}"/>
              </a:ext>
            </a:extLst>
          </p:cNvPr>
          <p:cNvSpPr/>
          <p:nvPr userDrawn="1"/>
        </p:nvSpPr>
        <p:spPr>
          <a:xfrm>
            <a:off x="0" y="378340"/>
            <a:ext cx="5405188" cy="8643385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D63332E-E3EC-464D-8805-9A635C60B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4AD018-72F3-9D44-A1AC-7B34ABD713F5}"/>
              </a:ext>
            </a:extLst>
          </p:cNvPr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B66142-D0A6-6148-8B5B-45631CE9C3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91679"/>
            <a:ext cx="4648278" cy="2061029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B960C8E-3C9B-8845-873C-527033302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89FB95CA-094A-4D41-A369-0F2E5B1B1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549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B0FC56-5647-274A-9BF9-4B3158B9F598}"/>
              </a:ext>
            </a:extLst>
          </p:cNvPr>
          <p:cNvSpPr/>
          <p:nvPr userDrawn="1"/>
        </p:nvSpPr>
        <p:spPr>
          <a:xfrm>
            <a:off x="0" y="0"/>
            <a:ext cx="5405188" cy="92883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A6EDF-5DB4-254C-9764-4954D7D15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D63332E-E3EC-464D-8805-9A635C60B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8A71298-8D1F-E649-86F1-7FC69C9A17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954E26B-AA7D-0244-8AF4-EC65F77C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4568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3">
            <a:extLst>
              <a:ext uri="{FF2B5EF4-FFF2-40B4-BE49-F238E27FC236}">
                <a16:creationId xmlns:a16="http://schemas.microsoft.com/office/drawing/2014/main" id="{88EBFC1F-BE96-A34C-9440-8B26965B77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B0BC6F0A-F573-0641-A260-B8B5A86C64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65">
              <a:extLst>
                <a:ext uri="{FF2B5EF4-FFF2-40B4-BE49-F238E27FC236}">
                  <a16:creationId xmlns:a16="http://schemas.microsoft.com/office/drawing/2014/main" id="{E2C5491E-8939-EB46-B932-A8BA8F7EE4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158B6CDB-36EC-6D42-93D8-31A471DAC6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Rectangle 67">
              <a:extLst>
                <a:ext uri="{FF2B5EF4-FFF2-40B4-BE49-F238E27FC236}">
                  <a16:creationId xmlns:a16="http://schemas.microsoft.com/office/drawing/2014/main" id="{FECDC88B-F140-F146-BBCA-4BBFDD0895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Rectangle 68">
              <a:extLst>
                <a:ext uri="{FF2B5EF4-FFF2-40B4-BE49-F238E27FC236}">
                  <a16:creationId xmlns:a16="http://schemas.microsoft.com/office/drawing/2014/main" id="{C948BD57-BEB1-BB45-8183-E992CB3D7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Rectangle 69">
              <a:extLst>
                <a:ext uri="{FF2B5EF4-FFF2-40B4-BE49-F238E27FC236}">
                  <a16:creationId xmlns:a16="http://schemas.microsoft.com/office/drawing/2014/main" id="{7F16712F-E9FB-D242-A291-EF75A6459A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9BCDF7B-C7B2-7E4B-8B9C-5528E9E2B0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8" name="Rectangle 57">
              <a:extLst>
                <a:ext uri="{FF2B5EF4-FFF2-40B4-BE49-F238E27FC236}">
                  <a16:creationId xmlns:a16="http://schemas.microsoft.com/office/drawing/2014/main" id="{7AE91F3C-90DE-3C40-8019-0A84A2997B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58">
              <a:extLst>
                <a:ext uri="{FF2B5EF4-FFF2-40B4-BE49-F238E27FC236}">
                  <a16:creationId xmlns:a16="http://schemas.microsoft.com/office/drawing/2014/main" id="{3E48BAD7-CB25-EF46-920E-96D4EA91F3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F74C70E-FC43-E046-9878-F6B5B71AED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0">
              <a:extLst>
                <a:ext uri="{FF2B5EF4-FFF2-40B4-BE49-F238E27FC236}">
                  <a16:creationId xmlns:a16="http://schemas.microsoft.com/office/drawing/2014/main" id="{BA22C51F-BE04-CE44-ABF6-C61C094F8D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1">
              <a:extLst>
                <a:ext uri="{FF2B5EF4-FFF2-40B4-BE49-F238E27FC236}">
                  <a16:creationId xmlns:a16="http://schemas.microsoft.com/office/drawing/2014/main" id="{2FB9CAE1-15D1-5C44-99AA-BF590FD0C7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2A5B9BEE-ECD4-BE47-BDFD-5D7F14343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3B0FC56-5647-274A-9BF9-4B3158B9F598}"/>
              </a:ext>
            </a:extLst>
          </p:cNvPr>
          <p:cNvSpPr/>
          <p:nvPr userDrawn="1"/>
        </p:nvSpPr>
        <p:spPr>
          <a:xfrm>
            <a:off x="0" y="1"/>
            <a:ext cx="5405188" cy="9176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D63332E-E3EC-464D-8805-9A635C60B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D706CAE-7E19-954F-ADDF-C92C75D42C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134FC309-41DB-024F-8D9E-DC9CB15AA1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6B294B8-5A07-6844-918A-E36A0CDFB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7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quadrada i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2BF50-FF6F-9F42-B21B-3AFA1A1124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03918" y="1541425"/>
            <a:ext cx="9019673" cy="10055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Entre com 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9B0628-DBC8-064E-9889-9F5C13428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50" y="734952"/>
            <a:ext cx="10143818" cy="495383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grpSp>
        <p:nvGrpSpPr>
          <p:cNvPr id="5" name="Group 66">
            <a:extLst>
              <a:ext uri="{FF2B5EF4-FFF2-40B4-BE49-F238E27FC236}">
                <a16:creationId xmlns:a16="http://schemas.microsoft.com/office/drawing/2014/main" id="{7F59A8E9-F25B-4049-927B-9E797A74FF17}"/>
              </a:ext>
            </a:extLst>
          </p:cNvPr>
          <p:cNvGrpSpPr/>
          <p:nvPr userDrawn="1"/>
        </p:nvGrpSpPr>
        <p:grpSpPr>
          <a:xfrm>
            <a:off x="5240147" y="6099288"/>
            <a:ext cx="2470484" cy="2309760"/>
            <a:chOff x="5601345" y="1671509"/>
            <a:chExt cx="1947726" cy="1488977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A01AD83F-155F-5F41-A2AE-F08546CEE509}"/>
                </a:ext>
              </a:extLst>
            </p:cNvPr>
            <p:cNvSpPr txBox="1">
              <a:spLocks/>
            </p:cNvSpPr>
            <p:nvPr/>
          </p:nvSpPr>
          <p:spPr>
            <a:xfrm>
              <a:off x="6151612" y="1671509"/>
              <a:ext cx="851806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Ponto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83C567F6-6A72-174D-9903-2089ABBE58FC}"/>
                </a:ext>
              </a:extLst>
            </p:cNvPr>
            <p:cNvSpPr txBox="1">
              <a:spLocks/>
            </p:cNvSpPr>
            <p:nvPr/>
          </p:nvSpPr>
          <p:spPr>
            <a:xfrm>
              <a:off x="5601345" y="203266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" name="Group 69">
            <a:extLst>
              <a:ext uri="{FF2B5EF4-FFF2-40B4-BE49-F238E27FC236}">
                <a16:creationId xmlns:a16="http://schemas.microsoft.com/office/drawing/2014/main" id="{DF34CCC4-8832-A34A-ABAA-2D5DC9DF7131}"/>
              </a:ext>
            </a:extLst>
          </p:cNvPr>
          <p:cNvGrpSpPr/>
          <p:nvPr userDrawn="1"/>
        </p:nvGrpSpPr>
        <p:grpSpPr>
          <a:xfrm>
            <a:off x="2130006" y="6167349"/>
            <a:ext cx="2159898" cy="2070093"/>
            <a:chOff x="5609672" y="1652630"/>
            <a:chExt cx="1947725" cy="133447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E96932E7-F6C8-D049-910C-C626C289B574}"/>
                </a:ext>
              </a:extLst>
            </p:cNvPr>
            <p:cNvSpPr txBox="1">
              <a:spLocks/>
            </p:cNvSpPr>
            <p:nvPr/>
          </p:nvSpPr>
          <p:spPr>
            <a:xfrm>
              <a:off x="6070535" y="1652630"/>
              <a:ext cx="974291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Ponto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02079EDF-4E5D-014D-9D25-A7A35310D30B}"/>
                </a:ext>
              </a:extLst>
            </p:cNvPr>
            <p:cNvSpPr txBox="1">
              <a:spLocks/>
            </p:cNvSpPr>
            <p:nvPr/>
          </p:nvSpPr>
          <p:spPr>
            <a:xfrm>
              <a:off x="5609672" y="2049758"/>
              <a:ext cx="1947725" cy="93735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" name="Group 69">
            <a:extLst>
              <a:ext uri="{FF2B5EF4-FFF2-40B4-BE49-F238E27FC236}">
                <a16:creationId xmlns:a16="http://schemas.microsoft.com/office/drawing/2014/main" id="{A25D3540-C103-7B4E-8605-F71477FA0C32}"/>
              </a:ext>
            </a:extLst>
          </p:cNvPr>
          <p:cNvGrpSpPr/>
          <p:nvPr userDrawn="1"/>
        </p:nvGrpSpPr>
        <p:grpSpPr>
          <a:xfrm>
            <a:off x="8660873" y="6089845"/>
            <a:ext cx="2470483" cy="2319203"/>
            <a:chOff x="5603652" y="1652630"/>
            <a:chExt cx="1947726" cy="1495066"/>
          </a:xfrm>
        </p:grpSpPr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28B9876A-5CF6-844E-8ED1-A1E25F8784FA}"/>
                </a:ext>
              </a:extLst>
            </p:cNvPr>
            <p:cNvSpPr txBox="1">
              <a:spLocks/>
            </p:cNvSpPr>
            <p:nvPr/>
          </p:nvSpPr>
          <p:spPr>
            <a:xfrm>
              <a:off x="6151613" y="1652630"/>
              <a:ext cx="851806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 Ponto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5EC76DFA-46F6-234B-A65A-48744FA49B8E}"/>
                </a:ext>
              </a:extLst>
            </p:cNvPr>
            <p:cNvSpPr txBox="1">
              <a:spLocks/>
            </p:cNvSpPr>
            <p:nvPr/>
          </p:nvSpPr>
          <p:spPr>
            <a:xfrm>
              <a:off x="5603652" y="201987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4" name="Group 66">
            <a:extLst>
              <a:ext uri="{FF2B5EF4-FFF2-40B4-BE49-F238E27FC236}">
                <a16:creationId xmlns:a16="http://schemas.microsoft.com/office/drawing/2014/main" id="{23B8CB3A-21BD-0D43-811F-CB84A692F9EC}"/>
              </a:ext>
            </a:extLst>
          </p:cNvPr>
          <p:cNvGrpSpPr/>
          <p:nvPr userDrawn="1"/>
        </p:nvGrpSpPr>
        <p:grpSpPr>
          <a:xfrm>
            <a:off x="12090832" y="6099288"/>
            <a:ext cx="2479264" cy="2309758"/>
            <a:chOff x="5610906" y="1671509"/>
            <a:chExt cx="1947726" cy="1488976"/>
          </a:xfrm>
        </p:grpSpPr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B4865303-19A5-8446-9F33-1FD8B9A3F898}"/>
                </a:ext>
              </a:extLst>
            </p:cNvPr>
            <p:cNvSpPr txBox="1">
              <a:spLocks/>
            </p:cNvSpPr>
            <p:nvPr/>
          </p:nvSpPr>
          <p:spPr>
            <a:xfrm>
              <a:off x="6153121" y="1671509"/>
              <a:ext cx="848789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 Ponto</a:t>
              </a:r>
              <a:endParaRPr kumimoji="1" lang="ja-JP" altLang="en-US" sz="2400" b="1" dirty="0">
                <a:solidFill>
                  <a:schemeClr val="accent4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0CFA6A90-9EE6-8046-8220-3C45DD6F0103}"/>
                </a:ext>
              </a:extLst>
            </p:cNvPr>
            <p:cNvSpPr txBox="1">
              <a:spLocks/>
            </p:cNvSpPr>
            <p:nvPr/>
          </p:nvSpPr>
          <p:spPr>
            <a:xfrm>
              <a:off x="5610906" y="2032665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7A42023-1EAF-A84C-A909-53CF73585E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66726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85C2B3C6-6942-C649-97FE-C959579EBB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43073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D3E72359-CFF3-6F4D-89EB-8E26E8F3E2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19420" y="3454558"/>
            <a:ext cx="2470484" cy="2477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6169AF6-3C91-E541-AA3D-88867E6C8F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090378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2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I:\TDC2017\Logos\TDC2017\logo-tdc-horizontal-A4.emf">
            <a:extLst>
              <a:ext uri="{FF2B5EF4-FFF2-40B4-BE49-F238E27FC236}">
                <a16:creationId xmlns:a16="http://schemas.microsoft.com/office/drawing/2014/main" id="{64F40C71-D43D-2C47-AB50-D33840B36D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18" y="7700762"/>
            <a:ext cx="3197038" cy="10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7FB042-C33D-1E42-95B6-8692B9E7BC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079" y="379494"/>
            <a:ext cx="16249650" cy="3385344"/>
          </a:xfrm>
          <a:prstGeom prst="rect">
            <a:avLst/>
          </a:prstGeom>
          <a:ln>
            <a:noFill/>
          </a:ln>
        </p:spPr>
      </p:pic>
      <p:sp>
        <p:nvSpPr>
          <p:cNvPr id="6" name="Espaço Reservado para Título 1">
            <a:extLst>
              <a:ext uri="{FF2B5EF4-FFF2-40B4-BE49-F238E27FC236}">
                <a16:creationId xmlns:a16="http://schemas.microsoft.com/office/drawing/2014/main" id="{94CC6BCC-3428-214C-B1FF-E4DC4C47F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667" y="3185627"/>
            <a:ext cx="14820315" cy="804334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pt-BR" noProof="0" dirty="0"/>
              <a:t>TRILHA – Nome da Trilha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793AFEB-F85E-714F-9641-F8AED2016600}"/>
              </a:ext>
            </a:extLst>
          </p:cNvPr>
          <p:cNvSpPr txBox="1">
            <a:spLocks/>
          </p:cNvSpPr>
          <p:nvPr userDrawn="1"/>
        </p:nvSpPr>
        <p:spPr>
          <a:xfrm>
            <a:off x="1356073" y="4865815"/>
            <a:ext cx="13177464" cy="57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396" indent="-406396" algn="l" defTabSz="1625582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1219187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1978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76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55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350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141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932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723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pt-BR" altLang="pt-BR" sz="4000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612EAC1-8EDF-484B-994C-4A586FB3B4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2889" y="4878885"/>
            <a:ext cx="9002129" cy="10906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Nome Palestra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746AFB2-9E68-E841-8477-AD3AB9C28D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89" y="6157516"/>
            <a:ext cx="9002440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pt-BR" sz="35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Nome do Palestrante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706142B-0F04-5242-A2A9-7BE8AB767D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3045" y="6987167"/>
            <a:ext cx="9002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Qualificação do palestrante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6E442-09F9-614A-B9FA-CA9BCAFB948E}"/>
              </a:ext>
            </a:extLst>
          </p:cNvPr>
          <p:cNvSpPr/>
          <p:nvPr userDrawn="1"/>
        </p:nvSpPr>
        <p:spPr>
          <a:xfrm>
            <a:off x="434160" y="4865815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EA86413-37EF-8343-A854-DF363854B4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848" y="4888405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61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1" userDrawn="1">
          <p15:clr>
            <a:srgbClr val="FBAE40"/>
          </p15:clr>
        </p15:guide>
        <p15:guide id="2" orient="horz" pos="471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Insert Picture Here.png"/>
          <p:cNvSpPr>
            <a:spLocks noGrp="1"/>
          </p:cNvSpPr>
          <p:nvPr>
            <p:ph type="pic" idx="13"/>
          </p:nvPr>
        </p:nvSpPr>
        <p:spPr>
          <a:xfrm>
            <a:off x="1414732" y="791123"/>
            <a:ext cx="9161253" cy="681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49" name="Rectangle"/>
          <p:cNvSpPr>
            <a:spLocks noGrp="1"/>
          </p:cNvSpPr>
          <p:nvPr>
            <p:ph type="body" idx="14"/>
          </p:nvPr>
        </p:nvSpPr>
        <p:spPr>
          <a:xfrm>
            <a:off x="8505645" y="791122"/>
            <a:ext cx="7744005" cy="681737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50" name="Rectangle"/>
          <p:cNvSpPr>
            <a:spLocks noGrp="1"/>
          </p:cNvSpPr>
          <p:nvPr>
            <p:ph type="body" sz="half" idx="15"/>
          </p:nvPr>
        </p:nvSpPr>
        <p:spPr>
          <a:xfrm>
            <a:off x="10575985" y="349688"/>
            <a:ext cx="5421417" cy="7845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0" dist="635000" dir="81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 Thin" pitchFamily="2" charset="0"/>
                <a:ea typeface="Roboto Thin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51" name="Slide Number"/>
          <p:cNvSpPr>
            <a:spLocks noGrp="1"/>
          </p:cNvSpPr>
          <p:nvPr>
            <p:ph type="sldNum" sz="quarter" idx="2"/>
          </p:nvPr>
        </p:nvSpPr>
        <p:spPr>
          <a:xfrm>
            <a:off x="22672013" y="635000"/>
            <a:ext cx="1076987" cy="571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2pPr>
            <a:lvl3pPr marL="0" marR="0" indent="457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3pPr>
            <a:lvl4pPr marL="0" marR="0" indent="685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4pPr>
            <a:lvl5pPr marL="0" marR="0" indent="9144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5pPr>
            <a:lvl6pPr marL="0" marR="0" indent="11430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1" descr="I:\TDC2017\Logos\TDC2017\logo-tdc-horizontal-A4.emf">
            <a:extLst>
              <a:ext uri="{FF2B5EF4-FFF2-40B4-BE49-F238E27FC236}">
                <a16:creationId xmlns:a16="http://schemas.microsoft.com/office/drawing/2014/main" id="{76792DF5-F464-1C42-9AD8-719A05752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52878"/>
            <a:ext cx="2312877" cy="7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73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>
            <a:spLocks noGrp="1"/>
          </p:cNvSpPr>
          <p:nvPr>
            <p:ph type="sldNum" sz="quarter" idx="2"/>
          </p:nvPr>
        </p:nvSpPr>
        <p:spPr>
          <a:xfrm>
            <a:off x="22672013" y="635000"/>
            <a:ext cx="1076987" cy="571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2pPr>
            <a:lvl3pPr marL="0" marR="0" indent="457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3pPr>
            <a:lvl4pPr marL="0" marR="0" indent="685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4pPr>
            <a:lvl5pPr marL="0" marR="0" indent="9144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5pPr>
            <a:lvl6pPr marL="0" marR="0" indent="11430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1" descr="I:\TDC2017\Logos\TDC2017\logo-tdc-horizontal-A4.emf">
            <a:extLst>
              <a:ext uri="{FF2B5EF4-FFF2-40B4-BE49-F238E27FC236}">
                <a16:creationId xmlns:a16="http://schemas.microsoft.com/office/drawing/2014/main" id="{76792DF5-F464-1C42-9AD8-719A05752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52878"/>
            <a:ext cx="2312877" cy="7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1EC0C6-1E6F-304E-98C5-735A5808AC20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614988" y="1405004"/>
            <a:ext cx="9019673" cy="10055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Entre com 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072D3E-B9AB-3743-A681-B544A7EFE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499" y="635000"/>
            <a:ext cx="10143818" cy="495383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grpSp>
        <p:nvGrpSpPr>
          <p:cNvPr id="10" name="Group 66">
            <a:extLst>
              <a:ext uri="{FF2B5EF4-FFF2-40B4-BE49-F238E27FC236}">
                <a16:creationId xmlns:a16="http://schemas.microsoft.com/office/drawing/2014/main" id="{CD6F0876-68B7-A845-A031-FB78B8B4B0D4}"/>
              </a:ext>
            </a:extLst>
          </p:cNvPr>
          <p:cNvGrpSpPr/>
          <p:nvPr userDrawn="1"/>
        </p:nvGrpSpPr>
        <p:grpSpPr>
          <a:xfrm>
            <a:off x="5843996" y="5999336"/>
            <a:ext cx="2470484" cy="2309760"/>
            <a:chOff x="5601345" y="1671509"/>
            <a:chExt cx="1947726" cy="1488977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FFCD5DB-AE64-2F43-BFD5-31745B812CCB}"/>
                </a:ext>
              </a:extLst>
            </p:cNvPr>
            <p:cNvSpPr txBox="1">
              <a:spLocks/>
            </p:cNvSpPr>
            <p:nvPr/>
          </p:nvSpPr>
          <p:spPr>
            <a:xfrm>
              <a:off x="6151612" y="1671509"/>
              <a:ext cx="851806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Ponto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509ABD39-FB61-9547-9B7B-72D6FD8C35BD}"/>
                </a:ext>
              </a:extLst>
            </p:cNvPr>
            <p:cNvSpPr txBox="1">
              <a:spLocks/>
            </p:cNvSpPr>
            <p:nvPr/>
          </p:nvSpPr>
          <p:spPr>
            <a:xfrm>
              <a:off x="5601345" y="203266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3" name="Group 69">
            <a:extLst>
              <a:ext uri="{FF2B5EF4-FFF2-40B4-BE49-F238E27FC236}">
                <a16:creationId xmlns:a16="http://schemas.microsoft.com/office/drawing/2014/main" id="{95A2C1D8-7EE7-E449-96D0-B015537FCA58}"/>
              </a:ext>
            </a:extLst>
          </p:cNvPr>
          <p:cNvGrpSpPr/>
          <p:nvPr userDrawn="1"/>
        </p:nvGrpSpPr>
        <p:grpSpPr>
          <a:xfrm>
            <a:off x="2733855" y="6067397"/>
            <a:ext cx="2159898" cy="2070093"/>
            <a:chOff x="5609672" y="1652630"/>
            <a:chExt cx="1947725" cy="1334478"/>
          </a:xfrm>
        </p:grpSpPr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686956A9-E761-B646-97CE-2345D72B5A06}"/>
                </a:ext>
              </a:extLst>
            </p:cNvPr>
            <p:cNvSpPr txBox="1">
              <a:spLocks/>
            </p:cNvSpPr>
            <p:nvPr/>
          </p:nvSpPr>
          <p:spPr>
            <a:xfrm>
              <a:off x="6070535" y="1652630"/>
              <a:ext cx="974291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Ponto</a:t>
              </a: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EACEE1B4-1904-C94F-86A6-15778E52B67D}"/>
                </a:ext>
              </a:extLst>
            </p:cNvPr>
            <p:cNvSpPr txBox="1">
              <a:spLocks/>
            </p:cNvSpPr>
            <p:nvPr/>
          </p:nvSpPr>
          <p:spPr>
            <a:xfrm>
              <a:off x="5609672" y="2049758"/>
              <a:ext cx="1947725" cy="93735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4C4A64A8-3899-E842-AD10-FA8575162D6B}"/>
              </a:ext>
            </a:extLst>
          </p:cNvPr>
          <p:cNvGrpSpPr/>
          <p:nvPr userDrawn="1"/>
        </p:nvGrpSpPr>
        <p:grpSpPr>
          <a:xfrm>
            <a:off x="9264722" y="5989893"/>
            <a:ext cx="2470483" cy="2319203"/>
            <a:chOff x="5603652" y="1652630"/>
            <a:chExt cx="1947726" cy="1495066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DD21B70C-6BF6-794D-86FC-DE60B451C0D6}"/>
                </a:ext>
              </a:extLst>
            </p:cNvPr>
            <p:cNvSpPr txBox="1">
              <a:spLocks/>
            </p:cNvSpPr>
            <p:nvPr/>
          </p:nvSpPr>
          <p:spPr>
            <a:xfrm>
              <a:off x="6151613" y="1652630"/>
              <a:ext cx="851806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 Ponto</a:t>
              </a: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1E6F6C16-5929-0C47-9B48-6FA26862CA60}"/>
                </a:ext>
              </a:extLst>
            </p:cNvPr>
            <p:cNvSpPr txBox="1">
              <a:spLocks/>
            </p:cNvSpPr>
            <p:nvPr/>
          </p:nvSpPr>
          <p:spPr>
            <a:xfrm>
              <a:off x="5603652" y="201987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9B0426F-C71C-8E4E-966A-D76F3532186C}"/>
              </a:ext>
            </a:extLst>
          </p:cNvPr>
          <p:cNvGrpSpPr/>
          <p:nvPr userDrawn="1"/>
        </p:nvGrpSpPr>
        <p:grpSpPr>
          <a:xfrm>
            <a:off x="12694681" y="5999336"/>
            <a:ext cx="2479264" cy="2309758"/>
            <a:chOff x="5610906" y="1671509"/>
            <a:chExt cx="1947726" cy="1488976"/>
          </a:xfrm>
        </p:grpSpPr>
        <p:sp>
          <p:nvSpPr>
            <p:cNvPr id="20" name="Text Placeholder 3">
              <a:extLst>
                <a:ext uri="{FF2B5EF4-FFF2-40B4-BE49-F238E27FC236}">
                  <a16:creationId xmlns:a16="http://schemas.microsoft.com/office/drawing/2014/main" id="{C49964FD-0475-F24C-8057-8B626D23DC85}"/>
                </a:ext>
              </a:extLst>
            </p:cNvPr>
            <p:cNvSpPr txBox="1">
              <a:spLocks/>
            </p:cNvSpPr>
            <p:nvPr/>
          </p:nvSpPr>
          <p:spPr>
            <a:xfrm>
              <a:off x="6153121" y="1671509"/>
              <a:ext cx="848789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 Ponto</a:t>
              </a:r>
              <a:endParaRPr kumimoji="1" lang="ja-JP" altLang="en-US" sz="2400" b="1" dirty="0">
                <a:solidFill>
                  <a:schemeClr val="accent4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9A079938-14D3-E34E-A9CB-7CC9F6213B28}"/>
                </a:ext>
              </a:extLst>
            </p:cNvPr>
            <p:cNvSpPr txBox="1">
              <a:spLocks/>
            </p:cNvSpPr>
            <p:nvPr/>
          </p:nvSpPr>
          <p:spPr>
            <a:xfrm>
              <a:off x="5610906" y="2032665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62BACD9-F793-5E40-838B-621713818A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0575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33ED171A-16EC-AA42-8954-0ADF50BDE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6922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D0895E41-C7E4-7746-9ED6-437E6304FB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23269" y="3354606"/>
            <a:ext cx="2470484" cy="2477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D3FBE1DE-0900-5347-9C7B-A1AA2B3C5E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94227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0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9BEDF-0C94-7545-9AA5-A5DA102B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7525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1662D-455C-AD47-B632-650247BE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75C99-500A-E946-8B94-E11CCFA7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165" y="2435578"/>
            <a:ext cx="14015323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FB3B2-9578-9E40-8D6E-6E233E7C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9849-10E8-5844-956E-4ABFE763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7D703-D2D7-3C48-A50F-2CA55525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88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5223-FB4C-FF44-8EDD-45800D0A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02" y="2280355"/>
            <a:ext cx="14015323" cy="3804356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7DEA3-36C4-1146-B6AF-A6EF6425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8702" y="6118577"/>
            <a:ext cx="14015323" cy="2000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1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8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73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164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3954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74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537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32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B3F3B-8613-2E43-98A9-6927183E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42941-8AAF-ED4B-BF32-A5BD579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F396E-3168-AC4C-8356-44029EE4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89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F4F2-3FF7-C54F-8649-DC1DBCC5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E3DE6-4D94-6C46-BE9C-5705B331F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163" y="2435578"/>
            <a:ext cx="6872248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1BD726-C8A0-A843-96B9-D4541C82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0239" y="2435578"/>
            <a:ext cx="6872248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BD0FF-5C1D-424C-A369-CE3264E6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98B37-DCDD-2742-9628-6161277C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C5E34-9F2C-6D45-AAE3-86E095F8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37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3AC4-3C6C-E64B-BF52-3D5CE7E3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87" y="488247"/>
            <a:ext cx="14015323" cy="176671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AB86F-2DE5-514E-8D3F-968509EA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986" y="2240845"/>
            <a:ext cx="6875068" cy="1100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267" b="1"/>
            </a:lvl1pPr>
            <a:lvl2pPr marL="812791" indent="0">
              <a:buNone/>
              <a:defRPr sz="3556" b="1"/>
            </a:lvl2pPr>
            <a:lvl3pPr marL="1625582" indent="0">
              <a:buNone/>
              <a:defRPr sz="3200" b="1"/>
            </a:lvl3pPr>
            <a:lvl4pPr marL="2438373" indent="0">
              <a:buNone/>
              <a:defRPr sz="2845" b="1"/>
            </a:lvl4pPr>
            <a:lvl5pPr marL="3251164" indent="0">
              <a:buNone/>
              <a:defRPr sz="2845" b="1"/>
            </a:lvl5pPr>
            <a:lvl6pPr marL="4063954" indent="0">
              <a:buNone/>
              <a:defRPr sz="2845" b="1"/>
            </a:lvl6pPr>
            <a:lvl7pPr marL="4876745" indent="0">
              <a:buNone/>
              <a:defRPr sz="2845" b="1"/>
            </a:lvl7pPr>
            <a:lvl8pPr marL="5689537" indent="0">
              <a:buNone/>
              <a:defRPr sz="2845" b="1"/>
            </a:lvl8pPr>
            <a:lvl9pPr marL="6502328" indent="0">
              <a:buNone/>
              <a:defRPr sz="28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6D0B7-3334-FC4B-B713-B6EF9338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986" y="3341512"/>
            <a:ext cx="6875068" cy="4910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328E7-3482-B84F-AAE1-F5E8F1DA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6386" y="2240845"/>
            <a:ext cx="6908923" cy="1100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267" b="1"/>
            </a:lvl1pPr>
            <a:lvl2pPr marL="812791" indent="0">
              <a:buNone/>
              <a:defRPr sz="3556" b="1"/>
            </a:lvl2pPr>
            <a:lvl3pPr marL="1625582" indent="0">
              <a:buNone/>
              <a:defRPr sz="3200" b="1"/>
            </a:lvl3pPr>
            <a:lvl4pPr marL="2438373" indent="0">
              <a:buNone/>
              <a:defRPr sz="2845" b="1"/>
            </a:lvl4pPr>
            <a:lvl5pPr marL="3251164" indent="0">
              <a:buNone/>
              <a:defRPr sz="2845" b="1"/>
            </a:lvl5pPr>
            <a:lvl6pPr marL="4063954" indent="0">
              <a:buNone/>
              <a:defRPr sz="2845" b="1"/>
            </a:lvl6pPr>
            <a:lvl7pPr marL="4876745" indent="0">
              <a:buNone/>
              <a:defRPr sz="2845" b="1"/>
            </a:lvl7pPr>
            <a:lvl8pPr marL="5689537" indent="0">
              <a:buNone/>
              <a:defRPr sz="2845" b="1"/>
            </a:lvl8pPr>
            <a:lvl9pPr marL="6502328" indent="0">
              <a:buNone/>
              <a:defRPr sz="28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C3D52-BDEA-B34B-B49D-377E8FB0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6386" y="3341512"/>
            <a:ext cx="6908923" cy="4910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0F4B52-C222-F142-83B2-79C7A004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5F65EF-240E-AF40-816E-BAFF9E90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1C7FDB-B9AD-FA43-894F-17D8F89C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51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9476B-2522-5B48-84CE-4BDA407E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AA3650-0257-EE4C-A00C-8641E56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CB903F-591A-7147-B706-C337ACB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DA7AFC-B35D-7243-81CA-30F227F2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72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3AB3B9-FDC3-1F4F-9512-FFEDA50C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ACC31D-1390-344D-ADC2-14F4E5B8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52D90E-5D47-3B4D-A9E8-00C2267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89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0FB4-A23C-BB42-B0CE-FEBC7B96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87" y="609601"/>
            <a:ext cx="5241641" cy="21336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A8A74-13FF-BF43-9C52-6EC39A6E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924" y="1317980"/>
            <a:ext cx="8226385" cy="6496755"/>
          </a:xfrm>
          <a:prstGeom prst="rect">
            <a:avLst/>
          </a:prstGeo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1DE4D1-F5C4-5042-AC71-17ED11EC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987" y="2743200"/>
            <a:ext cx="5241641" cy="50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5"/>
            </a:lvl1pPr>
            <a:lvl2pPr marL="812791" indent="0">
              <a:buNone/>
              <a:defRPr sz="2489"/>
            </a:lvl2pPr>
            <a:lvl3pPr marL="1625582" indent="0">
              <a:buNone/>
              <a:defRPr sz="2133"/>
            </a:lvl3pPr>
            <a:lvl4pPr marL="2438373" indent="0">
              <a:buNone/>
              <a:defRPr sz="1778"/>
            </a:lvl4pPr>
            <a:lvl5pPr marL="3251164" indent="0">
              <a:buNone/>
              <a:defRPr sz="1778"/>
            </a:lvl5pPr>
            <a:lvl6pPr marL="4063954" indent="0">
              <a:buNone/>
              <a:defRPr sz="1778"/>
            </a:lvl6pPr>
            <a:lvl7pPr marL="4876745" indent="0">
              <a:buNone/>
              <a:defRPr sz="1778"/>
            </a:lvl7pPr>
            <a:lvl8pPr marL="5689537" indent="0">
              <a:buNone/>
              <a:defRPr sz="1778"/>
            </a:lvl8pPr>
            <a:lvl9pPr marL="6502328" indent="0">
              <a:buNone/>
              <a:defRPr sz="177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8DD17-0950-B54F-979F-D899560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F59392-2633-C949-A4D2-52AF10CD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B89A7-396C-5F43-89CE-533D75D2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I:\TDC2017\Logos\TDC2017\logo-tdc-horizontal-A4.emf">
            <a:extLst>
              <a:ext uri="{FF2B5EF4-FFF2-40B4-BE49-F238E27FC236}">
                <a16:creationId xmlns:a16="http://schemas.microsoft.com/office/drawing/2014/main" id="{64F40C71-D43D-2C47-AB50-D33840B36D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85" y="7816818"/>
            <a:ext cx="3197038" cy="10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7FB042-C33D-1E42-95B6-8692B9E7BC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079" y="379494"/>
            <a:ext cx="16249650" cy="3385344"/>
          </a:xfrm>
          <a:prstGeom prst="rect">
            <a:avLst/>
          </a:prstGeom>
          <a:ln>
            <a:noFill/>
          </a:ln>
        </p:spPr>
      </p:pic>
      <p:sp>
        <p:nvSpPr>
          <p:cNvPr id="6" name="Espaço Reservado para Título 1">
            <a:extLst>
              <a:ext uri="{FF2B5EF4-FFF2-40B4-BE49-F238E27FC236}">
                <a16:creationId xmlns:a16="http://schemas.microsoft.com/office/drawing/2014/main" id="{94CC6BCC-3428-214C-B1FF-E4DC4C47F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667" y="3185627"/>
            <a:ext cx="14820315" cy="804334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pt-BR" noProof="0" dirty="0"/>
              <a:t>TRILHA – Nome da Trilha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793AFEB-F85E-714F-9641-F8AED2016600}"/>
              </a:ext>
            </a:extLst>
          </p:cNvPr>
          <p:cNvSpPr txBox="1">
            <a:spLocks/>
          </p:cNvSpPr>
          <p:nvPr userDrawn="1"/>
        </p:nvSpPr>
        <p:spPr>
          <a:xfrm>
            <a:off x="1356073" y="4865815"/>
            <a:ext cx="13177464" cy="57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396" indent="-406396" algn="l" defTabSz="1625582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1219187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1978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76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55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350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141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932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723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pt-BR" altLang="pt-BR" sz="4000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612EAC1-8EDF-484B-994C-4A586FB3B4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2889" y="4878885"/>
            <a:ext cx="9002129" cy="10906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Nome Palestra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746AFB2-9E68-E841-8477-AD3AB9C28D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578" y="5995501"/>
            <a:ext cx="9002440" cy="9916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pt-BR" sz="35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Nome do Palestrantes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706142B-0F04-5242-A2A9-7BE8AB767D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2890" y="7168082"/>
            <a:ext cx="9002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Qualificação do palestrantes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6E442-09F9-614A-B9FA-CA9BCAFB948E}"/>
              </a:ext>
            </a:extLst>
          </p:cNvPr>
          <p:cNvSpPr/>
          <p:nvPr userDrawn="1"/>
        </p:nvSpPr>
        <p:spPr>
          <a:xfrm>
            <a:off x="434160" y="4865815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EA86413-37EF-8343-A854-DF363854B4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848" y="4888405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A3F75-45E0-8B44-85CE-2C4F154FEE2B}"/>
              </a:ext>
            </a:extLst>
          </p:cNvPr>
          <p:cNvSpPr/>
          <p:nvPr userDrawn="1"/>
        </p:nvSpPr>
        <p:spPr>
          <a:xfrm>
            <a:off x="13251896" y="4836748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79544717-B77E-4C44-AC76-8C308AF0A4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251584" y="4859338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82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1">
          <p15:clr>
            <a:srgbClr val="FBAE40"/>
          </p15:clr>
        </p15:guide>
        <p15:guide id="2" orient="horz" pos="471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DFD3-4F22-F84E-B68C-0C8EB858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87" y="609601"/>
            <a:ext cx="5241641" cy="21336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7D1B8-5FFA-154A-B16B-8CE2DF96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08924" y="1317980"/>
            <a:ext cx="8226385" cy="649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89"/>
            </a:lvl1pPr>
            <a:lvl2pPr marL="812791" indent="0">
              <a:buNone/>
              <a:defRPr sz="4978"/>
            </a:lvl2pPr>
            <a:lvl3pPr marL="1625582" indent="0">
              <a:buNone/>
              <a:defRPr sz="4267"/>
            </a:lvl3pPr>
            <a:lvl4pPr marL="2438373" indent="0">
              <a:buNone/>
              <a:defRPr sz="3556"/>
            </a:lvl4pPr>
            <a:lvl5pPr marL="3251164" indent="0">
              <a:buNone/>
              <a:defRPr sz="3556"/>
            </a:lvl5pPr>
            <a:lvl6pPr marL="4063954" indent="0">
              <a:buNone/>
              <a:defRPr sz="3556"/>
            </a:lvl6pPr>
            <a:lvl7pPr marL="4876745" indent="0">
              <a:buNone/>
              <a:defRPr sz="3556"/>
            </a:lvl7pPr>
            <a:lvl8pPr marL="5689537" indent="0">
              <a:buNone/>
              <a:defRPr sz="3556"/>
            </a:lvl8pPr>
            <a:lvl9pPr marL="6502328" indent="0">
              <a:buNone/>
              <a:defRPr sz="3556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05E3A-D17F-B149-9ADF-05F0C18A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987" y="2743200"/>
            <a:ext cx="5241641" cy="50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5"/>
            </a:lvl1pPr>
            <a:lvl2pPr marL="812791" indent="0">
              <a:buNone/>
              <a:defRPr sz="2489"/>
            </a:lvl2pPr>
            <a:lvl3pPr marL="1625582" indent="0">
              <a:buNone/>
              <a:defRPr sz="2133"/>
            </a:lvl3pPr>
            <a:lvl4pPr marL="2438373" indent="0">
              <a:buNone/>
              <a:defRPr sz="1778"/>
            </a:lvl4pPr>
            <a:lvl5pPr marL="3251164" indent="0">
              <a:buNone/>
              <a:defRPr sz="1778"/>
            </a:lvl5pPr>
            <a:lvl6pPr marL="4063954" indent="0">
              <a:buNone/>
              <a:defRPr sz="1778"/>
            </a:lvl6pPr>
            <a:lvl7pPr marL="4876745" indent="0">
              <a:buNone/>
              <a:defRPr sz="1778"/>
            </a:lvl7pPr>
            <a:lvl8pPr marL="5689537" indent="0">
              <a:buNone/>
              <a:defRPr sz="1778"/>
            </a:lvl8pPr>
            <a:lvl9pPr marL="6502328" indent="0">
              <a:buNone/>
              <a:defRPr sz="177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9959E-4E1F-9843-B7C7-A184F6EB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11090-CD8A-E346-A3D1-1EC0D884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1EAD7-76DA-4145-BF50-B30EB214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6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FCF45-5752-D64B-A399-9D249CB4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ECBDD-38D6-E04F-84F7-3E3CD7BA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165" y="2435578"/>
            <a:ext cx="14015323" cy="57996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83B15-C82A-6049-A2BB-E85380C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4F24B-C12C-0441-8D4B-9495ABC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A5D86-C87F-D043-870D-7C45C9B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863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2CBDFD-B64D-CA41-942C-44660D51D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8658" y="488246"/>
            <a:ext cx="3503831" cy="7746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420F22-8CAE-D744-A292-12F994DA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165" y="488246"/>
            <a:ext cx="10240665" cy="7746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84435-EBFE-1A45-95A0-1C60489E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0F7B1-AC2B-8140-B1A9-FFFF2E7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C0AAE-CB82-8B40-AED0-56B0F1B7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7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9">
            <a:extLst>
              <a:ext uri="{FF2B5EF4-FFF2-40B4-BE49-F238E27FC236}">
                <a16:creationId xmlns:a16="http://schemas.microsoft.com/office/drawing/2014/main" id="{C1B8029E-5094-6840-8807-F863C28D3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A39BC142-B29B-8B49-B122-0BBEA2A3A2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B2DCCAE7-C222-E64D-9879-FDFC6E286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56E0288A-57A4-A046-BE4A-71E940F2C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2C3E5A72-3E52-4B4F-B15D-ECC36717F2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49">
              <a:extLst>
                <a:ext uri="{FF2B5EF4-FFF2-40B4-BE49-F238E27FC236}">
                  <a16:creationId xmlns:a16="http://schemas.microsoft.com/office/drawing/2014/main" id="{483000C5-7F58-5245-B3FB-4A9BA928A0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637BBB50-E008-B342-B808-319BF2EE6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939EC810-0AC4-EF48-A5C7-105FE6BE6D6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8988779"/>
            <a:ext cx="16260934" cy="155221"/>
            <a:chOff x="0" y="0"/>
            <a:chExt cx="5764" cy="181"/>
          </a:xfrm>
        </p:grpSpPr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67EEEBEE-5802-BF41-8CE1-C57450EE36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A7A2538A-4459-964D-A531-35990380D7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6A8C036F-0A67-B34D-8514-AAFCBF1256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F34A44F-0230-6B40-A0B1-F990AB9F04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F8C4E94C-BC6E-B440-825C-4754425CD3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85DAD13-8351-6042-BEB4-EBD38CE4F7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9" name="Picture 3" descr="I:\TDC2017\Logos\TDC2017\logo-tdc-vertical-A4.emf">
            <a:extLst>
              <a:ext uri="{FF2B5EF4-FFF2-40B4-BE49-F238E27FC236}">
                <a16:creationId xmlns:a16="http://schemas.microsoft.com/office/drawing/2014/main" id="{8EF8CC68-2DC1-244C-A1C3-CA0362733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3" y="860780"/>
            <a:ext cx="6787614" cy="430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1215904" y="5245101"/>
            <a:ext cx="13812203" cy="804334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2437449" y="6203953"/>
            <a:ext cx="11374755" cy="131445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269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EF894B38-3B57-D347-A5C6-4EB4D62AFE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1"/>
            <a:ext cx="6333324" cy="914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45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D0BE9ED-A67F-3945-BF1E-51FD098F1B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1450" y="5118334"/>
            <a:ext cx="8154719" cy="21762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5689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812791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1625582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2438373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3251164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perv.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C775CD1-685F-EF49-9BCA-FC3391338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69793" y="1849425"/>
            <a:ext cx="8154721" cy="27225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978" b="0" i="0" baseline="0">
                <a:solidFill>
                  <a:schemeClr val="bg2"/>
                </a:solidFill>
                <a:latin typeface="Lato Black" panose="020F0502020204030203" pitchFamily="34" charset="77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TÍTULO COM SOBREPOSIÇÃO EM IMAGEM</a:t>
            </a:r>
          </a:p>
        </p:txBody>
      </p:sp>
    </p:spTree>
    <p:extLst>
      <p:ext uri="{BB962C8B-B14F-4D97-AF65-F5344CB8AC3E}">
        <p14:creationId xmlns:p14="http://schemas.microsoft.com/office/powerpoint/2010/main" val="12171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053A0F03-FF07-5A4D-A664-EF3F4609EAD7}"/>
              </a:ext>
            </a:extLst>
          </p:cNvPr>
          <p:cNvGrpSpPr/>
          <p:nvPr userDrawn="1"/>
        </p:nvGrpSpPr>
        <p:grpSpPr>
          <a:xfrm>
            <a:off x="439789" y="2059601"/>
            <a:ext cx="6073306" cy="5723943"/>
            <a:chOff x="1113053" y="2151529"/>
            <a:chExt cx="3395738" cy="32004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24E7CEF0-3130-D449-9402-4EB86AA275E5}"/>
                </a:ext>
              </a:extLst>
            </p:cNvPr>
            <p:cNvGrpSpPr/>
            <p:nvPr/>
          </p:nvGrpSpPr>
          <p:grpSpPr>
            <a:xfrm>
              <a:off x="1113053" y="2151529"/>
              <a:ext cx="3395738" cy="3200400"/>
              <a:chOff x="6688138" y="3175"/>
              <a:chExt cx="2732087" cy="2574925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Freeform 22">
                <a:extLst>
                  <a:ext uri="{FF2B5EF4-FFF2-40B4-BE49-F238E27FC236}">
                    <a16:creationId xmlns:a16="http://schemas.microsoft.com/office/drawing/2014/main" id="{59C5E8DA-F767-4A4E-ACD2-79B76E519F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6025" y="833438"/>
                <a:ext cx="933450" cy="939800"/>
              </a:xfrm>
              <a:custGeom>
                <a:avLst/>
                <a:gdLst>
                  <a:gd name="T0" fmla="*/ 195 w 392"/>
                  <a:gd name="T1" fmla="*/ 395 h 395"/>
                  <a:gd name="T2" fmla="*/ 157 w 392"/>
                  <a:gd name="T3" fmla="*/ 391 h 395"/>
                  <a:gd name="T4" fmla="*/ 156 w 392"/>
                  <a:gd name="T5" fmla="*/ 391 h 395"/>
                  <a:gd name="T6" fmla="*/ 165 w 392"/>
                  <a:gd name="T7" fmla="*/ 344 h 395"/>
                  <a:gd name="T8" fmla="*/ 166 w 392"/>
                  <a:gd name="T9" fmla="*/ 345 h 395"/>
                  <a:gd name="T10" fmla="*/ 195 w 392"/>
                  <a:gd name="T11" fmla="*/ 347 h 395"/>
                  <a:gd name="T12" fmla="*/ 345 w 392"/>
                  <a:gd name="T13" fmla="*/ 198 h 395"/>
                  <a:gd name="T14" fmla="*/ 345 w 392"/>
                  <a:gd name="T15" fmla="*/ 196 h 395"/>
                  <a:gd name="T16" fmla="*/ 392 w 392"/>
                  <a:gd name="T17" fmla="*/ 196 h 395"/>
                  <a:gd name="T18" fmla="*/ 392 w 392"/>
                  <a:gd name="T19" fmla="*/ 198 h 395"/>
                  <a:gd name="T20" fmla="*/ 195 w 392"/>
                  <a:gd name="T21" fmla="*/ 395 h 395"/>
                  <a:gd name="T22" fmla="*/ 160 w 392"/>
                  <a:gd name="T23" fmla="*/ 388 h 395"/>
                  <a:gd name="T24" fmla="*/ 195 w 392"/>
                  <a:gd name="T25" fmla="*/ 391 h 395"/>
                  <a:gd name="T26" fmla="*/ 389 w 392"/>
                  <a:gd name="T27" fmla="*/ 199 h 395"/>
                  <a:gd name="T28" fmla="*/ 349 w 392"/>
                  <a:gd name="T29" fmla="*/ 199 h 395"/>
                  <a:gd name="T30" fmla="*/ 195 w 392"/>
                  <a:gd name="T31" fmla="*/ 351 h 395"/>
                  <a:gd name="T32" fmla="*/ 168 w 392"/>
                  <a:gd name="T33" fmla="*/ 349 h 395"/>
                  <a:gd name="T34" fmla="*/ 160 w 392"/>
                  <a:gd name="T35" fmla="*/ 388 h 395"/>
                  <a:gd name="T36" fmla="*/ 46 w 392"/>
                  <a:gd name="T37" fmla="*/ 179 h 395"/>
                  <a:gd name="T38" fmla="*/ 0 w 392"/>
                  <a:gd name="T39" fmla="*/ 173 h 395"/>
                  <a:gd name="T40" fmla="*/ 0 w 392"/>
                  <a:gd name="T41" fmla="*/ 171 h 395"/>
                  <a:gd name="T42" fmla="*/ 195 w 392"/>
                  <a:gd name="T43" fmla="*/ 0 h 395"/>
                  <a:gd name="T44" fmla="*/ 258 w 392"/>
                  <a:gd name="T45" fmla="*/ 11 h 395"/>
                  <a:gd name="T46" fmla="*/ 260 w 392"/>
                  <a:gd name="T47" fmla="*/ 11 h 395"/>
                  <a:gd name="T48" fmla="*/ 245 w 392"/>
                  <a:gd name="T49" fmla="*/ 56 h 395"/>
                  <a:gd name="T50" fmla="*/ 243 w 392"/>
                  <a:gd name="T51" fmla="*/ 56 h 395"/>
                  <a:gd name="T52" fmla="*/ 195 w 392"/>
                  <a:gd name="T53" fmla="*/ 48 h 395"/>
                  <a:gd name="T54" fmla="*/ 47 w 392"/>
                  <a:gd name="T55" fmla="*/ 178 h 395"/>
                  <a:gd name="T56" fmla="*/ 46 w 392"/>
                  <a:gd name="T57" fmla="*/ 179 h 395"/>
                  <a:gd name="T58" fmla="*/ 4 w 392"/>
                  <a:gd name="T59" fmla="*/ 170 h 395"/>
                  <a:gd name="T60" fmla="*/ 43 w 392"/>
                  <a:gd name="T61" fmla="*/ 175 h 395"/>
                  <a:gd name="T62" fmla="*/ 195 w 392"/>
                  <a:gd name="T63" fmla="*/ 44 h 395"/>
                  <a:gd name="T64" fmla="*/ 195 w 392"/>
                  <a:gd name="T65" fmla="*/ 44 h 395"/>
                  <a:gd name="T66" fmla="*/ 243 w 392"/>
                  <a:gd name="T67" fmla="*/ 52 h 395"/>
                  <a:gd name="T68" fmla="*/ 256 w 392"/>
                  <a:gd name="T69" fmla="*/ 14 h 395"/>
                  <a:gd name="T70" fmla="*/ 195 w 392"/>
                  <a:gd name="T71" fmla="*/ 4 h 395"/>
                  <a:gd name="T72" fmla="*/ 4 w 392"/>
                  <a:gd name="T73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5">
                    <a:moveTo>
                      <a:pt x="195" y="395"/>
                    </a:moveTo>
                    <a:cubicBezTo>
                      <a:pt x="183" y="395"/>
                      <a:pt x="170" y="394"/>
                      <a:pt x="157" y="391"/>
                    </a:cubicBezTo>
                    <a:cubicBezTo>
                      <a:pt x="156" y="391"/>
                      <a:pt x="156" y="391"/>
                      <a:pt x="156" y="391"/>
                    </a:cubicBezTo>
                    <a:cubicBezTo>
                      <a:pt x="165" y="344"/>
                      <a:pt x="165" y="344"/>
                      <a:pt x="165" y="344"/>
                    </a:cubicBezTo>
                    <a:cubicBezTo>
                      <a:pt x="166" y="345"/>
                      <a:pt x="166" y="345"/>
                      <a:pt x="166" y="345"/>
                    </a:cubicBezTo>
                    <a:cubicBezTo>
                      <a:pt x="176" y="346"/>
                      <a:pt x="186" y="347"/>
                      <a:pt x="195" y="347"/>
                    </a:cubicBezTo>
                    <a:cubicBezTo>
                      <a:pt x="278" y="347"/>
                      <a:pt x="345" y="280"/>
                      <a:pt x="345" y="198"/>
                    </a:cubicBezTo>
                    <a:cubicBezTo>
                      <a:pt x="345" y="196"/>
                      <a:pt x="345" y="196"/>
                      <a:pt x="345" y="196"/>
                    </a:cubicBezTo>
                    <a:cubicBezTo>
                      <a:pt x="392" y="196"/>
                      <a:pt x="392" y="196"/>
                      <a:pt x="392" y="196"/>
                    </a:cubicBezTo>
                    <a:cubicBezTo>
                      <a:pt x="392" y="198"/>
                      <a:pt x="392" y="198"/>
                      <a:pt x="392" y="198"/>
                    </a:cubicBezTo>
                    <a:cubicBezTo>
                      <a:pt x="392" y="306"/>
                      <a:pt x="304" y="395"/>
                      <a:pt x="195" y="395"/>
                    </a:cubicBezTo>
                    <a:close/>
                    <a:moveTo>
                      <a:pt x="160" y="388"/>
                    </a:moveTo>
                    <a:cubicBezTo>
                      <a:pt x="171" y="390"/>
                      <a:pt x="183" y="391"/>
                      <a:pt x="195" y="391"/>
                    </a:cubicBezTo>
                    <a:cubicBezTo>
                      <a:pt x="301" y="391"/>
                      <a:pt x="388" y="305"/>
                      <a:pt x="389" y="199"/>
                    </a:cubicBezTo>
                    <a:cubicBezTo>
                      <a:pt x="349" y="199"/>
                      <a:pt x="349" y="199"/>
                      <a:pt x="349" y="199"/>
                    </a:cubicBezTo>
                    <a:cubicBezTo>
                      <a:pt x="348" y="283"/>
                      <a:pt x="279" y="351"/>
                      <a:pt x="195" y="351"/>
                    </a:cubicBezTo>
                    <a:cubicBezTo>
                      <a:pt x="186" y="351"/>
                      <a:pt x="177" y="350"/>
                      <a:pt x="168" y="349"/>
                    </a:cubicBezTo>
                    <a:lnTo>
                      <a:pt x="160" y="388"/>
                    </a:lnTo>
                    <a:close/>
                    <a:moveTo>
                      <a:pt x="46" y="179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3" y="74"/>
                      <a:pt x="97" y="0"/>
                      <a:pt x="195" y="0"/>
                    </a:cubicBezTo>
                    <a:cubicBezTo>
                      <a:pt x="217" y="0"/>
                      <a:pt x="238" y="4"/>
                      <a:pt x="258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45" y="56"/>
                      <a:pt x="245" y="56"/>
                      <a:pt x="245" y="56"/>
                    </a:cubicBezTo>
                    <a:cubicBezTo>
                      <a:pt x="243" y="56"/>
                      <a:pt x="243" y="56"/>
                      <a:pt x="243" y="56"/>
                    </a:cubicBezTo>
                    <a:cubicBezTo>
                      <a:pt x="228" y="50"/>
                      <a:pt x="212" y="48"/>
                      <a:pt x="195" y="48"/>
                    </a:cubicBezTo>
                    <a:cubicBezTo>
                      <a:pt x="120" y="48"/>
                      <a:pt x="57" y="104"/>
                      <a:pt x="47" y="178"/>
                    </a:cubicBezTo>
                    <a:lnTo>
                      <a:pt x="46" y="179"/>
                    </a:lnTo>
                    <a:close/>
                    <a:moveTo>
                      <a:pt x="4" y="170"/>
                    </a:moveTo>
                    <a:cubicBezTo>
                      <a:pt x="43" y="175"/>
                      <a:pt x="43" y="175"/>
                      <a:pt x="43" y="175"/>
                    </a:cubicBezTo>
                    <a:cubicBezTo>
                      <a:pt x="54" y="100"/>
                      <a:pt x="119" y="44"/>
                      <a:pt x="195" y="44"/>
                    </a:cubicBezTo>
                    <a:cubicBezTo>
                      <a:pt x="195" y="44"/>
                      <a:pt x="195" y="44"/>
                      <a:pt x="195" y="44"/>
                    </a:cubicBezTo>
                    <a:cubicBezTo>
                      <a:pt x="211" y="44"/>
                      <a:pt x="227" y="47"/>
                      <a:pt x="243" y="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36" y="7"/>
                      <a:pt x="216" y="4"/>
                      <a:pt x="195" y="4"/>
                    </a:cubicBezTo>
                    <a:cubicBezTo>
                      <a:pt x="99" y="4"/>
                      <a:pt x="17" y="75"/>
                      <a:pt x="4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23">
                <a:extLst>
                  <a:ext uri="{FF2B5EF4-FFF2-40B4-BE49-F238E27FC236}">
                    <a16:creationId xmlns:a16="http://schemas.microsoft.com/office/drawing/2014/main" id="{E996C5D4-1387-AF41-B9A1-6F595F310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9863" y="1062038"/>
                <a:ext cx="484188" cy="482600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2 h 203"/>
                  <a:gd name="T4" fmla="*/ 101 w 203"/>
                  <a:gd name="T5" fmla="*/ 0 h 203"/>
                  <a:gd name="T6" fmla="*/ 203 w 203"/>
                  <a:gd name="T7" fmla="*/ 102 h 203"/>
                  <a:gd name="T8" fmla="*/ 101 w 203"/>
                  <a:gd name="T9" fmla="*/ 203 h 203"/>
                  <a:gd name="T10" fmla="*/ 101 w 203"/>
                  <a:gd name="T11" fmla="*/ 4 h 203"/>
                  <a:gd name="T12" fmla="*/ 3 w 203"/>
                  <a:gd name="T13" fmla="*/ 102 h 203"/>
                  <a:gd name="T14" fmla="*/ 101 w 203"/>
                  <a:gd name="T15" fmla="*/ 199 h 203"/>
                  <a:gd name="T16" fmla="*/ 199 w 203"/>
                  <a:gd name="T17" fmla="*/ 102 h 203"/>
                  <a:gd name="T18" fmla="*/ 101 w 203"/>
                  <a:gd name="T19" fmla="*/ 4 h 203"/>
                  <a:gd name="T20" fmla="*/ 101 w 203"/>
                  <a:gd name="T21" fmla="*/ 199 h 203"/>
                  <a:gd name="T22" fmla="*/ 4 w 203"/>
                  <a:gd name="T23" fmla="*/ 102 h 203"/>
                  <a:gd name="T24" fmla="*/ 101 w 203"/>
                  <a:gd name="T25" fmla="*/ 5 h 203"/>
                  <a:gd name="T26" fmla="*/ 198 w 203"/>
                  <a:gd name="T27" fmla="*/ 102 h 203"/>
                  <a:gd name="T28" fmla="*/ 101 w 203"/>
                  <a:gd name="T29" fmla="*/ 199 h 203"/>
                  <a:gd name="T30" fmla="*/ 101 w 203"/>
                  <a:gd name="T31" fmla="*/ 8 h 203"/>
                  <a:gd name="T32" fmla="*/ 8 w 203"/>
                  <a:gd name="T33" fmla="*/ 102 h 203"/>
                  <a:gd name="T34" fmla="*/ 101 w 203"/>
                  <a:gd name="T35" fmla="*/ 195 h 203"/>
                  <a:gd name="T36" fmla="*/ 195 w 203"/>
                  <a:gd name="T37" fmla="*/ 102 h 203"/>
                  <a:gd name="T38" fmla="*/ 101 w 203"/>
                  <a:gd name="T39" fmla="*/ 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4"/>
                    </a:moveTo>
                    <a:cubicBezTo>
                      <a:pt x="47" y="4"/>
                      <a:pt x="3" y="48"/>
                      <a:pt x="3" y="102"/>
                    </a:cubicBezTo>
                    <a:cubicBezTo>
                      <a:pt x="3" y="155"/>
                      <a:pt x="47" y="199"/>
                      <a:pt x="101" y="199"/>
                    </a:cubicBezTo>
                    <a:cubicBezTo>
                      <a:pt x="155" y="199"/>
                      <a:pt x="199" y="155"/>
                      <a:pt x="199" y="102"/>
                    </a:cubicBezTo>
                    <a:cubicBezTo>
                      <a:pt x="199" y="48"/>
                      <a:pt x="155" y="4"/>
                      <a:pt x="101" y="4"/>
                    </a:cubicBezTo>
                    <a:close/>
                    <a:moveTo>
                      <a:pt x="101" y="199"/>
                    </a:moveTo>
                    <a:cubicBezTo>
                      <a:pt x="48" y="199"/>
                      <a:pt x="4" y="155"/>
                      <a:pt x="4" y="102"/>
                    </a:cubicBezTo>
                    <a:cubicBezTo>
                      <a:pt x="4" y="48"/>
                      <a:pt x="48" y="5"/>
                      <a:pt x="101" y="5"/>
                    </a:cubicBezTo>
                    <a:cubicBezTo>
                      <a:pt x="155" y="5"/>
                      <a:pt x="198" y="48"/>
                      <a:pt x="198" y="102"/>
                    </a:cubicBezTo>
                    <a:cubicBezTo>
                      <a:pt x="198" y="155"/>
                      <a:pt x="155" y="199"/>
                      <a:pt x="101" y="199"/>
                    </a:cubicBezTo>
                    <a:close/>
                    <a:moveTo>
                      <a:pt x="101" y="8"/>
                    </a:moveTo>
                    <a:cubicBezTo>
                      <a:pt x="50" y="8"/>
                      <a:pt x="8" y="50"/>
                      <a:pt x="8" y="102"/>
                    </a:cubicBezTo>
                    <a:cubicBezTo>
                      <a:pt x="8" y="153"/>
                      <a:pt x="50" y="195"/>
                      <a:pt x="101" y="195"/>
                    </a:cubicBezTo>
                    <a:cubicBezTo>
                      <a:pt x="153" y="195"/>
                      <a:pt x="195" y="153"/>
                      <a:pt x="195" y="102"/>
                    </a:cubicBezTo>
                    <a:cubicBezTo>
                      <a:pt x="195" y="50"/>
                      <a:pt x="153" y="8"/>
                      <a:pt x="10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4">
                <a:extLst>
                  <a:ext uri="{FF2B5EF4-FFF2-40B4-BE49-F238E27FC236}">
                    <a16:creationId xmlns:a16="http://schemas.microsoft.com/office/drawing/2014/main" id="{7EF39FEC-EAB6-F54E-A3EF-65342674ED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94575" y="665163"/>
                <a:ext cx="1271588" cy="1271588"/>
              </a:xfrm>
              <a:custGeom>
                <a:avLst/>
                <a:gdLst>
                  <a:gd name="T0" fmla="*/ 344 w 534"/>
                  <a:gd name="T1" fmla="*/ 509 h 535"/>
                  <a:gd name="T2" fmla="*/ 278 w 534"/>
                  <a:gd name="T3" fmla="*/ 535 h 535"/>
                  <a:gd name="T4" fmla="*/ 346 w 534"/>
                  <a:gd name="T5" fmla="*/ 520 h 535"/>
                  <a:gd name="T6" fmla="*/ 237 w 534"/>
                  <a:gd name="T7" fmla="*/ 534 h 535"/>
                  <a:gd name="T8" fmla="*/ 173 w 534"/>
                  <a:gd name="T9" fmla="*/ 503 h 535"/>
                  <a:gd name="T10" fmla="*/ 171 w 534"/>
                  <a:gd name="T11" fmla="*/ 514 h 535"/>
                  <a:gd name="T12" fmla="*/ 171 w 534"/>
                  <a:gd name="T13" fmla="*/ 514 h 535"/>
                  <a:gd name="T14" fmla="*/ 436 w 534"/>
                  <a:gd name="T15" fmla="*/ 457 h 535"/>
                  <a:gd name="T16" fmla="*/ 386 w 534"/>
                  <a:gd name="T17" fmla="*/ 508 h 535"/>
                  <a:gd name="T18" fmla="*/ 441 w 534"/>
                  <a:gd name="T19" fmla="*/ 466 h 535"/>
                  <a:gd name="T20" fmla="*/ 132 w 534"/>
                  <a:gd name="T21" fmla="*/ 499 h 535"/>
                  <a:gd name="T22" fmla="*/ 86 w 534"/>
                  <a:gd name="T23" fmla="*/ 444 h 535"/>
                  <a:gd name="T24" fmla="*/ 79 w 534"/>
                  <a:gd name="T25" fmla="*/ 453 h 535"/>
                  <a:gd name="T26" fmla="*/ 79 w 534"/>
                  <a:gd name="T27" fmla="*/ 453 h 535"/>
                  <a:gd name="T28" fmla="*/ 498 w 534"/>
                  <a:gd name="T29" fmla="*/ 372 h 535"/>
                  <a:gd name="T30" fmla="*/ 473 w 534"/>
                  <a:gd name="T31" fmla="*/ 439 h 535"/>
                  <a:gd name="T32" fmla="*/ 507 w 534"/>
                  <a:gd name="T33" fmla="*/ 378 h 535"/>
                  <a:gd name="T34" fmla="*/ 50 w 534"/>
                  <a:gd name="T35" fmla="*/ 423 h 535"/>
                  <a:gd name="T36" fmla="*/ 30 w 534"/>
                  <a:gd name="T37" fmla="*/ 355 h 535"/>
                  <a:gd name="T38" fmla="*/ 20 w 534"/>
                  <a:gd name="T39" fmla="*/ 360 h 535"/>
                  <a:gd name="T40" fmla="*/ 20 w 534"/>
                  <a:gd name="T41" fmla="*/ 360 h 535"/>
                  <a:gd name="T42" fmla="*/ 520 w 534"/>
                  <a:gd name="T43" fmla="*/ 269 h 535"/>
                  <a:gd name="T44" fmla="*/ 525 w 534"/>
                  <a:gd name="T45" fmla="*/ 340 h 535"/>
                  <a:gd name="T46" fmla="*/ 531 w 534"/>
                  <a:gd name="T47" fmla="*/ 270 h 535"/>
                  <a:gd name="T48" fmla="*/ 5 w 534"/>
                  <a:gd name="T49" fmla="*/ 321 h 535"/>
                  <a:gd name="T50" fmla="*/ 15 w 534"/>
                  <a:gd name="T51" fmla="*/ 249 h 535"/>
                  <a:gd name="T52" fmla="*/ 20 w 534"/>
                  <a:gd name="T53" fmla="*/ 320 h 535"/>
                  <a:gd name="T54" fmla="*/ 9 w 534"/>
                  <a:gd name="T55" fmla="*/ 319 h 535"/>
                  <a:gd name="T56" fmla="*/ 4 w 534"/>
                  <a:gd name="T57" fmla="*/ 252 h 535"/>
                  <a:gd name="T58" fmla="*/ 500 w 534"/>
                  <a:gd name="T59" fmla="*/ 170 h 535"/>
                  <a:gd name="T60" fmla="*/ 532 w 534"/>
                  <a:gd name="T61" fmla="*/ 237 h 535"/>
                  <a:gd name="T62" fmla="*/ 528 w 534"/>
                  <a:gd name="T63" fmla="*/ 234 h 535"/>
                  <a:gd name="T64" fmla="*/ 6 w 534"/>
                  <a:gd name="T65" fmla="*/ 211 h 535"/>
                  <a:gd name="T66" fmla="*/ 45 w 534"/>
                  <a:gd name="T67" fmla="*/ 148 h 535"/>
                  <a:gd name="T68" fmla="*/ 11 w 534"/>
                  <a:gd name="T69" fmla="*/ 209 h 535"/>
                  <a:gd name="T70" fmla="*/ 11 w 534"/>
                  <a:gd name="T71" fmla="*/ 209 h 535"/>
                  <a:gd name="T72" fmla="*/ 439 w 534"/>
                  <a:gd name="T73" fmla="*/ 83 h 535"/>
                  <a:gd name="T74" fmla="*/ 496 w 534"/>
                  <a:gd name="T75" fmla="*/ 131 h 535"/>
                  <a:gd name="T76" fmla="*/ 491 w 534"/>
                  <a:gd name="T77" fmla="*/ 130 h 535"/>
                  <a:gd name="T78" fmla="*/ 52 w 534"/>
                  <a:gd name="T79" fmla="*/ 110 h 535"/>
                  <a:gd name="T80" fmla="*/ 114 w 534"/>
                  <a:gd name="T81" fmla="*/ 68 h 535"/>
                  <a:gd name="T82" fmla="*/ 58 w 534"/>
                  <a:gd name="T83" fmla="*/ 109 h 535"/>
                  <a:gd name="T84" fmla="*/ 58 w 534"/>
                  <a:gd name="T85" fmla="*/ 109 h 535"/>
                  <a:gd name="T86" fmla="*/ 348 w 534"/>
                  <a:gd name="T87" fmla="*/ 29 h 535"/>
                  <a:gd name="T88" fmla="*/ 420 w 534"/>
                  <a:gd name="T89" fmla="*/ 50 h 535"/>
                  <a:gd name="T90" fmla="*/ 415 w 534"/>
                  <a:gd name="T91" fmla="*/ 51 h 535"/>
                  <a:gd name="T92" fmla="*/ 136 w 534"/>
                  <a:gd name="T93" fmla="*/ 36 h 535"/>
                  <a:gd name="T94" fmla="*/ 210 w 534"/>
                  <a:gd name="T95" fmla="*/ 23 h 535"/>
                  <a:gd name="T96" fmla="*/ 141 w 534"/>
                  <a:gd name="T97" fmla="*/ 37 h 535"/>
                  <a:gd name="T98" fmla="*/ 141 w 534"/>
                  <a:gd name="T99" fmla="*/ 37 h 535"/>
                  <a:gd name="T100" fmla="*/ 244 w 534"/>
                  <a:gd name="T101" fmla="*/ 17 h 535"/>
                  <a:gd name="T102" fmla="*/ 318 w 534"/>
                  <a:gd name="T103" fmla="*/ 6 h 535"/>
                  <a:gd name="T104" fmla="*/ 313 w 534"/>
                  <a:gd name="T105" fmla="*/ 9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4" h="535">
                    <a:moveTo>
                      <a:pt x="276" y="535"/>
                    </a:moveTo>
                    <a:cubicBezTo>
                      <a:pt x="275" y="521"/>
                      <a:pt x="275" y="521"/>
                      <a:pt x="275" y="521"/>
                    </a:cubicBezTo>
                    <a:cubicBezTo>
                      <a:pt x="277" y="521"/>
                      <a:pt x="277" y="521"/>
                      <a:pt x="277" y="521"/>
                    </a:cubicBezTo>
                    <a:cubicBezTo>
                      <a:pt x="300" y="520"/>
                      <a:pt x="322" y="516"/>
                      <a:pt x="344" y="509"/>
                    </a:cubicBezTo>
                    <a:cubicBezTo>
                      <a:pt x="346" y="509"/>
                      <a:pt x="346" y="509"/>
                      <a:pt x="346" y="509"/>
                    </a:cubicBezTo>
                    <a:cubicBezTo>
                      <a:pt x="350" y="522"/>
                      <a:pt x="350" y="522"/>
                      <a:pt x="350" y="522"/>
                    </a:cubicBezTo>
                    <a:cubicBezTo>
                      <a:pt x="348" y="523"/>
                      <a:pt x="348" y="523"/>
                      <a:pt x="348" y="523"/>
                    </a:cubicBezTo>
                    <a:cubicBezTo>
                      <a:pt x="326" y="530"/>
                      <a:pt x="302" y="534"/>
                      <a:pt x="278" y="535"/>
                    </a:cubicBezTo>
                    <a:lnTo>
                      <a:pt x="276" y="535"/>
                    </a:lnTo>
                    <a:close/>
                    <a:moveTo>
                      <a:pt x="279" y="524"/>
                    </a:moveTo>
                    <a:cubicBezTo>
                      <a:pt x="280" y="532"/>
                      <a:pt x="280" y="532"/>
                      <a:pt x="280" y="532"/>
                    </a:cubicBezTo>
                    <a:cubicBezTo>
                      <a:pt x="302" y="531"/>
                      <a:pt x="324" y="527"/>
                      <a:pt x="346" y="520"/>
                    </a:cubicBezTo>
                    <a:cubicBezTo>
                      <a:pt x="343" y="513"/>
                      <a:pt x="343" y="513"/>
                      <a:pt x="343" y="513"/>
                    </a:cubicBezTo>
                    <a:cubicBezTo>
                      <a:pt x="323" y="520"/>
                      <a:pt x="301" y="523"/>
                      <a:pt x="279" y="524"/>
                    </a:cubicBezTo>
                    <a:close/>
                    <a:moveTo>
                      <a:pt x="239" y="534"/>
                    </a:moveTo>
                    <a:cubicBezTo>
                      <a:pt x="237" y="534"/>
                      <a:pt x="237" y="534"/>
                      <a:pt x="237" y="534"/>
                    </a:cubicBezTo>
                    <a:cubicBezTo>
                      <a:pt x="214" y="531"/>
                      <a:pt x="190" y="525"/>
                      <a:pt x="168" y="517"/>
                    </a:cubicBezTo>
                    <a:cubicBezTo>
                      <a:pt x="166" y="516"/>
                      <a:pt x="166" y="516"/>
                      <a:pt x="166" y="516"/>
                    </a:cubicBezTo>
                    <a:cubicBezTo>
                      <a:pt x="172" y="502"/>
                      <a:pt x="172" y="502"/>
                      <a:pt x="172" y="502"/>
                    </a:cubicBezTo>
                    <a:cubicBezTo>
                      <a:pt x="173" y="503"/>
                      <a:pt x="173" y="503"/>
                      <a:pt x="173" y="503"/>
                    </a:cubicBezTo>
                    <a:cubicBezTo>
                      <a:pt x="194" y="512"/>
                      <a:pt x="216" y="517"/>
                      <a:pt x="239" y="520"/>
                    </a:cubicBezTo>
                    <a:cubicBezTo>
                      <a:pt x="241" y="520"/>
                      <a:pt x="241" y="520"/>
                      <a:pt x="241" y="520"/>
                    </a:cubicBezTo>
                    <a:lnTo>
                      <a:pt x="239" y="534"/>
                    </a:lnTo>
                    <a:close/>
                    <a:moveTo>
                      <a:pt x="171" y="514"/>
                    </a:moveTo>
                    <a:cubicBezTo>
                      <a:pt x="192" y="522"/>
                      <a:pt x="214" y="528"/>
                      <a:pt x="236" y="530"/>
                    </a:cubicBezTo>
                    <a:cubicBezTo>
                      <a:pt x="237" y="523"/>
                      <a:pt x="237" y="523"/>
                      <a:pt x="237" y="523"/>
                    </a:cubicBezTo>
                    <a:cubicBezTo>
                      <a:pt x="215" y="520"/>
                      <a:pt x="194" y="515"/>
                      <a:pt x="174" y="507"/>
                    </a:cubicBezTo>
                    <a:lnTo>
                      <a:pt x="171" y="514"/>
                    </a:lnTo>
                    <a:close/>
                    <a:moveTo>
                      <a:pt x="384" y="509"/>
                    </a:moveTo>
                    <a:cubicBezTo>
                      <a:pt x="378" y="496"/>
                      <a:pt x="378" y="496"/>
                      <a:pt x="378" y="496"/>
                    </a:cubicBezTo>
                    <a:cubicBezTo>
                      <a:pt x="379" y="495"/>
                      <a:pt x="379" y="495"/>
                      <a:pt x="379" y="495"/>
                    </a:cubicBezTo>
                    <a:cubicBezTo>
                      <a:pt x="400" y="485"/>
                      <a:pt x="419" y="472"/>
                      <a:pt x="436" y="457"/>
                    </a:cubicBezTo>
                    <a:cubicBezTo>
                      <a:pt x="437" y="456"/>
                      <a:pt x="437" y="456"/>
                      <a:pt x="437" y="456"/>
                    </a:cubicBezTo>
                    <a:cubicBezTo>
                      <a:pt x="447" y="466"/>
                      <a:pt x="447" y="466"/>
                      <a:pt x="447" y="466"/>
                    </a:cubicBezTo>
                    <a:cubicBezTo>
                      <a:pt x="445" y="468"/>
                      <a:pt x="445" y="468"/>
                      <a:pt x="445" y="468"/>
                    </a:cubicBezTo>
                    <a:cubicBezTo>
                      <a:pt x="427" y="484"/>
                      <a:pt x="407" y="497"/>
                      <a:pt x="386" y="508"/>
                    </a:cubicBezTo>
                    <a:lnTo>
                      <a:pt x="384" y="509"/>
                    </a:lnTo>
                    <a:close/>
                    <a:moveTo>
                      <a:pt x="383" y="497"/>
                    </a:moveTo>
                    <a:cubicBezTo>
                      <a:pt x="386" y="504"/>
                      <a:pt x="386" y="504"/>
                      <a:pt x="386" y="504"/>
                    </a:cubicBezTo>
                    <a:cubicBezTo>
                      <a:pt x="406" y="494"/>
                      <a:pt x="425" y="481"/>
                      <a:pt x="441" y="466"/>
                    </a:cubicBezTo>
                    <a:cubicBezTo>
                      <a:pt x="437" y="461"/>
                      <a:pt x="437" y="461"/>
                      <a:pt x="437" y="461"/>
                    </a:cubicBezTo>
                    <a:cubicBezTo>
                      <a:pt x="420" y="475"/>
                      <a:pt x="402" y="487"/>
                      <a:pt x="383" y="497"/>
                    </a:cubicBezTo>
                    <a:close/>
                    <a:moveTo>
                      <a:pt x="133" y="500"/>
                    </a:moveTo>
                    <a:cubicBezTo>
                      <a:pt x="132" y="499"/>
                      <a:pt x="132" y="499"/>
                      <a:pt x="132" y="499"/>
                    </a:cubicBezTo>
                    <a:cubicBezTo>
                      <a:pt x="111" y="487"/>
                      <a:pt x="92" y="472"/>
                      <a:pt x="75" y="454"/>
                    </a:cubicBezTo>
                    <a:cubicBezTo>
                      <a:pt x="74" y="453"/>
                      <a:pt x="74" y="453"/>
                      <a:pt x="74" y="453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102" y="461"/>
                      <a:pt x="120" y="475"/>
                      <a:pt x="139" y="486"/>
                    </a:cubicBezTo>
                    <a:cubicBezTo>
                      <a:pt x="141" y="487"/>
                      <a:pt x="141" y="487"/>
                      <a:pt x="141" y="487"/>
                    </a:cubicBezTo>
                    <a:lnTo>
                      <a:pt x="133" y="500"/>
                    </a:lnTo>
                    <a:close/>
                    <a:moveTo>
                      <a:pt x="79" y="453"/>
                    </a:moveTo>
                    <a:cubicBezTo>
                      <a:pt x="95" y="469"/>
                      <a:pt x="113" y="483"/>
                      <a:pt x="132" y="495"/>
                    </a:cubicBezTo>
                    <a:cubicBezTo>
                      <a:pt x="136" y="488"/>
                      <a:pt x="136" y="488"/>
                      <a:pt x="136" y="488"/>
                    </a:cubicBezTo>
                    <a:cubicBezTo>
                      <a:pt x="117" y="477"/>
                      <a:pt x="100" y="464"/>
                      <a:pt x="84" y="448"/>
                    </a:cubicBezTo>
                    <a:lnTo>
                      <a:pt x="79" y="453"/>
                    </a:lnTo>
                    <a:close/>
                    <a:moveTo>
                      <a:pt x="472" y="440"/>
                    </a:moveTo>
                    <a:cubicBezTo>
                      <a:pt x="461" y="431"/>
                      <a:pt x="461" y="431"/>
                      <a:pt x="461" y="431"/>
                    </a:cubicBezTo>
                    <a:cubicBezTo>
                      <a:pt x="462" y="429"/>
                      <a:pt x="462" y="429"/>
                      <a:pt x="462" y="429"/>
                    </a:cubicBezTo>
                    <a:cubicBezTo>
                      <a:pt x="476" y="412"/>
                      <a:pt x="489" y="392"/>
                      <a:pt x="498" y="372"/>
                    </a:cubicBezTo>
                    <a:cubicBezTo>
                      <a:pt x="499" y="370"/>
                      <a:pt x="499" y="370"/>
                      <a:pt x="499" y="370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1" y="378"/>
                      <a:pt x="511" y="378"/>
                      <a:pt x="511" y="378"/>
                    </a:cubicBezTo>
                    <a:cubicBezTo>
                      <a:pt x="501" y="400"/>
                      <a:pt x="488" y="420"/>
                      <a:pt x="473" y="439"/>
                    </a:cubicBezTo>
                    <a:lnTo>
                      <a:pt x="472" y="440"/>
                    </a:lnTo>
                    <a:close/>
                    <a:moveTo>
                      <a:pt x="466" y="430"/>
                    </a:moveTo>
                    <a:cubicBezTo>
                      <a:pt x="472" y="435"/>
                      <a:pt x="472" y="435"/>
                      <a:pt x="472" y="435"/>
                    </a:cubicBezTo>
                    <a:cubicBezTo>
                      <a:pt x="486" y="417"/>
                      <a:pt x="498" y="398"/>
                      <a:pt x="507" y="378"/>
                    </a:cubicBezTo>
                    <a:cubicBezTo>
                      <a:pt x="500" y="375"/>
                      <a:pt x="500" y="375"/>
                      <a:pt x="500" y="375"/>
                    </a:cubicBezTo>
                    <a:cubicBezTo>
                      <a:pt x="491" y="395"/>
                      <a:pt x="480" y="413"/>
                      <a:pt x="466" y="430"/>
                    </a:cubicBezTo>
                    <a:close/>
                    <a:moveTo>
                      <a:pt x="51" y="425"/>
                    </a:moveTo>
                    <a:cubicBezTo>
                      <a:pt x="50" y="423"/>
                      <a:pt x="50" y="423"/>
                      <a:pt x="50" y="423"/>
                    </a:cubicBezTo>
                    <a:cubicBezTo>
                      <a:pt x="36" y="404"/>
                      <a:pt x="24" y="382"/>
                      <a:pt x="16" y="360"/>
                    </a:cubicBezTo>
                    <a:cubicBezTo>
                      <a:pt x="16" y="358"/>
                      <a:pt x="16" y="358"/>
                      <a:pt x="16" y="358"/>
                    </a:cubicBezTo>
                    <a:cubicBezTo>
                      <a:pt x="29" y="353"/>
                      <a:pt x="29" y="353"/>
                      <a:pt x="29" y="353"/>
                    </a:cubicBezTo>
                    <a:cubicBezTo>
                      <a:pt x="30" y="355"/>
                      <a:pt x="30" y="355"/>
                      <a:pt x="30" y="355"/>
                    </a:cubicBezTo>
                    <a:cubicBezTo>
                      <a:pt x="38" y="376"/>
                      <a:pt x="48" y="396"/>
                      <a:pt x="61" y="415"/>
                    </a:cubicBezTo>
                    <a:cubicBezTo>
                      <a:pt x="62" y="416"/>
                      <a:pt x="62" y="416"/>
                      <a:pt x="62" y="416"/>
                    </a:cubicBezTo>
                    <a:lnTo>
                      <a:pt x="51" y="425"/>
                    </a:lnTo>
                    <a:close/>
                    <a:moveTo>
                      <a:pt x="20" y="360"/>
                    </a:moveTo>
                    <a:cubicBezTo>
                      <a:pt x="28" y="381"/>
                      <a:pt x="39" y="401"/>
                      <a:pt x="51" y="420"/>
                    </a:cubicBezTo>
                    <a:cubicBezTo>
                      <a:pt x="57" y="416"/>
                      <a:pt x="57" y="416"/>
                      <a:pt x="57" y="416"/>
                    </a:cubicBezTo>
                    <a:cubicBezTo>
                      <a:pt x="45" y="398"/>
                      <a:pt x="35" y="378"/>
                      <a:pt x="27" y="358"/>
                    </a:cubicBezTo>
                    <a:lnTo>
                      <a:pt x="20" y="360"/>
                    </a:lnTo>
                    <a:close/>
                    <a:moveTo>
                      <a:pt x="524" y="341"/>
                    </a:moveTo>
                    <a:cubicBezTo>
                      <a:pt x="510" y="338"/>
                      <a:pt x="510" y="338"/>
                      <a:pt x="510" y="338"/>
                    </a:cubicBez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17" y="314"/>
                      <a:pt x="520" y="291"/>
                      <a:pt x="520" y="269"/>
                    </a:cubicBezTo>
                    <a:cubicBezTo>
                      <a:pt x="520" y="267"/>
                      <a:pt x="520" y="267"/>
                      <a:pt x="520" y="267"/>
                    </a:cubicBezTo>
                    <a:cubicBezTo>
                      <a:pt x="534" y="267"/>
                      <a:pt x="534" y="267"/>
                      <a:pt x="534" y="267"/>
                    </a:cubicBezTo>
                    <a:cubicBezTo>
                      <a:pt x="534" y="269"/>
                      <a:pt x="534" y="269"/>
                      <a:pt x="534" y="269"/>
                    </a:cubicBezTo>
                    <a:cubicBezTo>
                      <a:pt x="534" y="293"/>
                      <a:pt x="531" y="317"/>
                      <a:pt x="525" y="340"/>
                    </a:cubicBezTo>
                    <a:lnTo>
                      <a:pt x="524" y="341"/>
                    </a:lnTo>
                    <a:close/>
                    <a:moveTo>
                      <a:pt x="515" y="335"/>
                    </a:moveTo>
                    <a:cubicBezTo>
                      <a:pt x="522" y="337"/>
                      <a:pt x="522" y="337"/>
                      <a:pt x="522" y="337"/>
                    </a:cubicBezTo>
                    <a:cubicBezTo>
                      <a:pt x="527" y="315"/>
                      <a:pt x="530" y="293"/>
                      <a:pt x="531" y="270"/>
                    </a:cubicBezTo>
                    <a:cubicBezTo>
                      <a:pt x="523" y="270"/>
                      <a:pt x="523" y="270"/>
                      <a:pt x="523" y="270"/>
                    </a:cubicBezTo>
                    <a:cubicBezTo>
                      <a:pt x="523" y="292"/>
                      <a:pt x="520" y="314"/>
                      <a:pt x="515" y="335"/>
                    </a:cubicBezTo>
                    <a:close/>
                    <a:moveTo>
                      <a:pt x="6" y="323"/>
                    </a:moveTo>
                    <a:cubicBezTo>
                      <a:pt x="5" y="321"/>
                      <a:pt x="5" y="321"/>
                      <a:pt x="5" y="321"/>
                    </a:cubicBezTo>
                    <a:cubicBezTo>
                      <a:pt x="2" y="304"/>
                      <a:pt x="0" y="286"/>
                      <a:pt x="0" y="269"/>
                    </a:cubicBezTo>
                    <a:cubicBezTo>
                      <a:pt x="0" y="262"/>
                      <a:pt x="0" y="256"/>
                      <a:pt x="1" y="249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5" y="250"/>
                      <a:pt x="15" y="250"/>
                      <a:pt x="15" y="250"/>
                    </a:cubicBezTo>
                    <a:cubicBezTo>
                      <a:pt x="15" y="256"/>
                      <a:pt x="15" y="263"/>
                      <a:pt x="15" y="269"/>
                    </a:cubicBezTo>
                    <a:cubicBezTo>
                      <a:pt x="15" y="285"/>
                      <a:pt x="16" y="302"/>
                      <a:pt x="20" y="318"/>
                    </a:cubicBezTo>
                    <a:cubicBezTo>
                      <a:pt x="20" y="320"/>
                      <a:pt x="20" y="320"/>
                      <a:pt x="20" y="320"/>
                    </a:cubicBezTo>
                    <a:lnTo>
                      <a:pt x="6" y="323"/>
                    </a:lnTo>
                    <a:close/>
                    <a:moveTo>
                      <a:pt x="4" y="252"/>
                    </a:moveTo>
                    <a:cubicBezTo>
                      <a:pt x="4" y="257"/>
                      <a:pt x="4" y="263"/>
                      <a:pt x="4" y="269"/>
                    </a:cubicBezTo>
                    <a:cubicBezTo>
                      <a:pt x="4" y="285"/>
                      <a:pt x="5" y="302"/>
                      <a:pt x="9" y="319"/>
                    </a:cubicBezTo>
                    <a:cubicBezTo>
                      <a:pt x="16" y="317"/>
                      <a:pt x="16" y="317"/>
                      <a:pt x="16" y="317"/>
                    </a:cubicBezTo>
                    <a:cubicBezTo>
                      <a:pt x="13" y="301"/>
                      <a:pt x="11" y="285"/>
                      <a:pt x="11" y="269"/>
                    </a:cubicBezTo>
                    <a:cubicBezTo>
                      <a:pt x="11" y="263"/>
                      <a:pt x="11" y="258"/>
                      <a:pt x="12" y="252"/>
                    </a:cubicBezTo>
                    <a:lnTo>
                      <a:pt x="4" y="252"/>
                    </a:lnTo>
                    <a:close/>
                    <a:moveTo>
                      <a:pt x="518" y="239"/>
                    </a:moveTo>
                    <a:cubicBezTo>
                      <a:pt x="518" y="237"/>
                      <a:pt x="518" y="237"/>
                      <a:pt x="518" y="237"/>
                    </a:cubicBezTo>
                    <a:cubicBezTo>
                      <a:pt x="515" y="214"/>
                      <a:pt x="509" y="192"/>
                      <a:pt x="500" y="171"/>
                    </a:cubicBezTo>
                    <a:cubicBezTo>
                      <a:pt x="500" y="170"/>
                      <a:pt x="500" y="170"/>
                      <a:pt x="500" y="170"/>
                    </a:cubicBezTo>
                    <a:cubicBezTo>
                      <a:pt x="513" y="164"/>
                      <a:pt x="513" y="164"/>
                      <a:pt x="513" y="164"/>
                    </a:cubicBezTo>
                    <a:cubicBezTo>
                      <a:pt x="514" y="166"/>
                      <a:pt x="514" y="166"/>
                      <a:pt x="514" y="166"/>
                    </a:cubicBezTo>
                    <a:cubicBezTo>
                      <a:pt x="523" y="188"/>
                      <a:pt x="529" y="211"/>
                      <a:pt x="532" y="235"/>
                    </a:cubicBezTo>
                    <a:cubicBezTo>
                      <a:pt x="532" y="237"/>
                      <a:pt x="532" y="237"/>
                      <a:pt x="532" y="237"/>
                    </a:cubicBezTo>
                    <a:lnTo>
                      <a:pt x="518" y="239"/>
                    </a:lnTo>
                    <a:close/>
                    <a:moveTo>
                      <a:pt x="504" y="172"/>
                    </a:moveTo>
                    <a:cubicBezTo>
                      <a:pt x="513" y="192"/>
                      <a:pt x="518" y="213"/>
                      <a:pt x="521" y="235"/>
                    </a:cubicBezTo>
                    <a:cubicBezTo>
                      <a:pt x="528" y="234"/>
                      <a:pt x="528" y="234"/>
                      <a:pt x="528" y="234"/>
                    </a:cubicBezTo>
                    <a:cubicBezTo>
                      <a:pt x="525" y="211"/>
                      <a:pt x="520" y="190"/>
                      <a:pt x="511" y="169"/>
                    </a:cubicBezTo>
                    <a:lnTo>
                      <a:pt x="504" y="172"/>
                    </a:lnTo>
                    <a:close/>
                    <a:moveTo>
                      <a:pt x="20" y="214"/>
                    </a:moveTo>
                    <a:cubicBezTo>
                      <a:pt x="6" y="211"/>
                      <a:pt x="6" y="211"/>
                      <a:pt x="6" y="211"/>
                    </a:cubicBezTo>
                    <a:cubicBezTo>
                      <a:pt x="7" y="210"/>
                      <a:pt x="7" y="210"/>
                      <a:pt x="7" y="210"/>
                    </a:cubicBezTo>
                    <a:cubicBezTo>
                      <a:pt x="12" y="186"/>
                      <a:pt x="20" y="164"/>
                      <a:pt x="32" y="142"/>
                    </a:cubicBezTo>
                    <a:cubicBezTo>
                      <a:pt x="33" y="141"/>
                      <a:pt x="33" y="141"/>
                      <a:pt x="33" y="141"/>
                    </a:cubicBezTo>
                    <a:cubicBezTo>
                      <a:pt x="45" y="148"/>
                      <a:pt x="45" y="148"/>
                      <a:pt x="45" y="148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34" y="169"/>
                      <a:pt x="26" y="191"/>
                      <a:pt x="21" y="213"/>
                    </a:cubicBezTo>
                    <a:lnTo>
                      <a:pt x="20" y="214"/>
                    </a:lnTo>
                    <a:close/>
                    <a:moveTo>
                      <a:pt x="11" y="209"/>
                    </a:moveTo>
                    <a:cubicBezTo>
                      <a:pt x="18" y="210"/>
                      <a:pt x="18" y="210"/>
                      <a:pt x="18" y="210"/>
                    </a:cubicBezTo>
                    <a:cubicBezTo>
                      <a:pt x="23" y="189"/>
                      <a:pt x="30" y="168"/>
                      <a:pt x="41" y="149"/>
                    </a:cubicBezTo>
                    <a:cubicBezTo>
                      <a:pt x="34" y="146"/>
                      <a:pt x="34" y="146"/>
                      <a:pt x="34" y="146"/>
                    </a:cubicBezTo>
                    <a:cubicBezTo>
                      <a:pt x="24" y="166"/>
                      <a:pt x="16" y="187"/>
                      <a:pt x="11" y="209"/>
                    </a:cubicBezTo>
                    <a:close/>
                    <a:moveTo>
                      <a:pt x="484" y="139"/>
                    </a:moveTo>
                    <a:cubicBezTo>
                      <a:pt x="483" y="137"/>
                      <a:pt x="483" y="137"/>
                      <a:pt x="483" y="137"/>
                    </a:cubicBezTo>
                    <a:cubicBezTo>
                      <a:pt x="471" y="118"/>
                      <a:pt x="457" y="100"/>
                      <a:pt x="440" y="85"/>
                    </a:cubicBezTo>
                    <a:cubicBezTo>
                      <a:pt x="439" y="83"/>
                      <a:pt x="439" y="83"/>
                      <a:pt x="439" y="83"/>
                    </a:cubicBezTo>
                    <a:cubicBezTo>
                      <a:pt x="449" y="73"/>
                      <a:pt x="449" y="73"/>
                      <a:pt x="449" y="73"/>
                    </a:cubicBezTo>
                    <a:cubicBezTo>
                      <a:pt x="450" y="74"/>
                      <a:pt x="450" y="74"/>
                      <a:pt x="450" y="74"/>
                    </a:cubicBezTo>
                    <a:cubicBezTo>
                      <a:pt x="468" y="91"/>
                      <a:pt x="483" y="109"/>
                      <a:pt x="495" y="130"/>
                    </a:cubicBezTo>
                    <a:cubicBezTo>
                      <a:pt x="496" y="131"/>
                      <a:pt x="496" y="131"/>
                      <a:pt x="496" y="131"/>
                    </a:cubicBezTo>
                    <a:lnTo>
                      <a:pt x="484" y="139"/>
                    </a:lnTo>
                    <a:close/>
                    <a:moveTo>
                      <a:pt x="444" y="83"/>
                    </a:moveTo>
                    <a:cubicBezTo>
                      <a:pt x="460" y="98"/>
                      <a:pt x="474" y="115"/>
                      <a:pt x="485" y="134"/>
                    </a:cubicBezTo>
                    <a:cubicBezTo>
                      <a:pt x="491" y="130"/>
                      <a:pt x="491" y="130"/>
                      <a:pt x="491" y="130"/>
                    </a:cubicBezTo>
                    <a:cubicBezTo>
                      <a:pt x="480" y="111"/>
                      <a:pt x="465" y="94"/>
                      <a:pt x="449" y="78"/>
                    </a:cubicBezTo>
                    <a:lnTo>
                      <a:pt x="444" y="83"/>
                    </a:lnTo>
                    <a:close/>
                    <a:moveTo>
                      <a:pt x="64" y="118"/>
                    </a:move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68" y="89"/>
                      <a:pt x="85" y="72"/>
                      <a:pt x="104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3" y="69"/>
                      <a:pt x="113" y="69"/>
                      <a:pt x="113" y="69"/>
                    </a:cubicBezTo>
                    <a:cubicBezTo>
                      <a:pt x="95" y="83"/>
                      <a:pt x="79" y="99"/>
                      <a:pt x="65" y="117"/>
                    </a:cubicBezTo>
                    <a:lnTo>
                      <a:pt x="64" y="118"/>
                    </a:lnTo>
                    <a:close/>
                    <a:moveTo>
                      <a:pt x="58" y="109"/>
                    </a:moveTo>
                    <a:cubicBezTo>
                      <a:pt x="63" y="113"/>
                      <a:pt x="63" y="113"/>
                      <a:pt x="63" y="113"/>
                    </a:cubicBezTo>
                    <a:cubicBezTo>
                      <a:pt x="77" y="96"/>
                      <a:pt x="92" y="80"/>
                      <a:pt x="109" y="67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87" y="75"/>
                      <a:pt x="71" y="91"/>
                      <a:pt x="58" y="109"/>
                    </a:cubicBezTo>
                    <a:close/>
                    <a:moveTo>
                      <a:pt x="412" y="62"/>
                    </a:moveTo>
                    <a:cubicBezTo>
                      <a:pt x="411" y="61"/>
                      <a:pt x="411" y="61"/>
                      <a:pt x="411" y="61"/>
                    </a:cubicBezTo>
                    <a:cubicBezTo>
                      <a:pt x="392" y="48"/>
                      <a:pt x="372" y="37"/>
                      <a:pt x="350" y="30"/>
                    </a:cubicBezTo>
                    <a:cubicBezTo>
                      <a:pt x="348" y="29"/>
                      <a:pt x="348" y="29"/>
                      <a:pt x="348" y="29"/>
                    </a:cubicBezTo>
                    <a:cubicBezTo>
                      <a:pt x="353" y="16"/>
                      <a:pt x="353" y="16"/>
                      <a:pt x="353" y="16"/>
                    </a:cubicBezTo>
                    <a:cubicBezTo>
                      <a:pt x="355" y="16"/>
                      <a:pt x="355" y="16"/>
                      <a:pt x="355" y="16"/>
                    </a:cubicBezTo>
                    <a:cubicBezTo>
                      <a:pt x="378" y="24"/>
                      <a:pt x="399" y="35"/>
                      <a:pt x="419" y="49"/>
                    </a:cubicBezTo>
                    <a:cubicBezTo>
                      <a:pt x="420" y="50"/>
                      <a:pt x="420" y="50"/>
                      <a:pt x="420" y="50"/>
                    </a:cubicBezTo>
                    <a:lnTo>
                      <a:pt x="412" y="62"/>
                    </a:lnTo>
                    <a:close/>
                    <a:moveTo>
                      <a:pt x="353" y="27"/>
                    </a:moveTo>
                    <a:cubicBezTo>
                      <a:pt x="374" y="34"/>
                      <a:pt x="393" y="44"/>
                      <a:pt x="411" y="57"/>
                    </a:cubicBezTo>
                    <a:cubicBezTo>
                      <a:pt x="415" y="51"/>
                      <a:pt x="415" y="51"/>
                      <a:pt x="415" y="51"/>
                    </a:cubicBezTo>
                    <a:cubicBezTo>
                      <a:pt x="397" y="38"/>
                      <a:pt x="377" y="28"/>
                      <a:pt x="355" y="20"/>
                    </a:cubicBezTo>
                    <a:lnTo>
                      <a:pt x="353" y="27"/>
                    </a:lnTo>
                    <a:close/>
                    <a:moveTo>
                      <a:pt x="143" y="49"/>
                    </a:moveTo>
                    <a:cubicBezTo>
                      <a:pt x="136" y="36"/>
                      <a:pt x="136" y="36"/>
                      <a:pt x="136" y="36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59" y="23"/>
                      <a:pt x="181" y="15"/>
                      <a:pt x="204" y="9"/>
                    </a:cubicBezTo>
                    <a:cubicBezTo>
                      <a:pt x="206" y="9"/>
                      <a:pt x="206" y="9"/>
                      <a:pt x="206" y="9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08" y="23"/>
                      <a:pt x="208" y="23"/>
                      <a:pt x="208" y="23"/>
                    </a:cubicBezTo>
                    <a:cubicBezTo>
                      <a:pt x="186" y="28"/>
                      <a:pt x="165" y="37"/>
                      <a:pt x="145" y="48"/>
                    </a:cubicBezTo>
                    <a:lnTo>
                      <a:pt x="143" y="49"/>
                    </a:lnTo>
                    <a:close/>
                    <a:moveTo>
                      <a:pt x="141" y="37"/>
                    </a:moveTo>
                    <a:cubicBezTo>
                      <a:pt x="144" y="44"/>
                      <a:pt x="144" y="44"/>
                      <a:pt x="144" y="44"/>
                    </a:cubicBezTo>
                    <a:cubicBezTo>
                      <a:pt x="164" y="33"/>
                      <a:pt x="184" y="25"/>
                      <a:pt x="205" y="20"/>
                    </a:cubicBezTo>
                    <a:cubicBezTo>
                      <a:pt x="203" y="13"/>
                      <a:pt x="203" y="13"/>
                      <a:pt x="203" y="13"/>
                    </a:cubicBezTo>
                    <a:cubicBezTo>
                      <a:pt x="182" y="18"/>
                      <a:pt x="161" y="27"/>
                      <a:pt x="141" y="37"/>
                    </a:cubicBezTo>
                    <a:close/>
                    <a:moveTo>
                      <a:pt x="315" y="21"/>
                    </a:moveTo>
                    <a:cubicBezTo>
                      <a:pt x="313" y="20"/>
                      <a:pt x="313" y="20"/>
                      <a:pt x="313" y="20"/>
                    </a:cubicBezTo>
                    <a:cubicBezTo>
                      <a:pt x="291" y="16"/>
                      <a:pt x="268" y="15"/>
                      <a:pt x="245" y="17"/>
                    </a:cubicBezTo>
                    <a:cubicBezTo>
                      <a:pt x="244" y="17"/>
                      <a:pt x="244" y="17"/>
                      <a:pt x="244" y="17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68" y="0"/>
                      <a:pt x="292" y="2"/>
                      <a:pt x="316" y="6"/>
                    </a:cubicBezTo>
                    <a:cubicBezTo>
                      <a:pt x="318" y="6"/>
                      <a:pt x="318" y="6"/>
                      <a:pt x="318" y="6"/>
                    </a:cubicBezTo>
                    <a:lnTo>
                      <a:pt x="315" y="21"/>
                    </a:lnTo>
                    <a:close/>
                    <a:moveTo>
                      <a:pt x="267" y="12"/>
                    </a:moveTo>
                    <a:cubicBezTo>
                      <a:pt x="282" y="12"/>
                      <a:pt x="297" y="14"/>
                      <a:pt x="312" y="16"/>
                    </a:cubicBezTo>
                    <a:cubicBezTo>
                      <a:pt x="313" y="9"/>
                      <a:pt x="313" y="9"/>
                      <a:pt x="313" y="9"/>
                    </a:cubicBezTo>
                    <a:cubicBezTo>
                      <a:pt x="291" y="5"/>
                      <a:pt x="269" y="4"/>
                      <a:pt x="246" y="6"/>
                    </a:cubicBezTo>
                    <a:cubicBezTo>
                      <a:pt x="247" y="13"/>
                      <a:pt x="247" y="13"/>
                      <a:pt x="247" y="13"/>
                    </a:cubicBezTo>
                    <a:cubicBezTo>
                      <a:pt x="254" y="13"/>
                      <a:pt x="260" y="12"/>
                      <a:pt x="26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5">
                <a:extLst>
                  <a:ext uri="{FF2B5EF4-FFF2-40B4-BE49-F238E27FC236}">
                    <a16:creationId xmlns:a16="http://schemas.microsoft.com/office/drawing/2014/main" id="{4E924811-59DC-0748-B157-0AADDDCDC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2550" y="976313"/>
                <a:ext cx="657225" cy="654050"/>
              </a:xfrm>
              <a:custGeom>
                <a:avLst/>
                <a:gdLst>
                  <a:gd name="T0" fmla="*/ 138 w 276"/>
                  <a:gd name="T1" fmla="*/ 275 h 275"/>
                  <a:gd name="T2" fmla="*/ 0 w 276"/>
                  <a:gd name="T3" fmla="*/ 138 h 275"/>
                  <a:gd name="T4" fmla="*/ 138 w 276"/>
                  <a:gd name="T5" fmla="*/ 0 h 275"/>
                  <a:gd name="T6" fmla="*/ 276 w 276"/>
                  <a:gd name="T7" fmla="*/ 138 h 275"/>
                  <a:gd name="T8" fmla="*/ 138 w 276"/>
                  <a:gd name="T9" fmla="*/ 275 h 275"/>
                  <a:gd name="T10" fmla="*/ 138 w 276"/>
                  <a:gd name="T11" fmla="*/ 3 h 275"/>
                  <a:gd name="T12" fmla="*/ 4 w 276"/>
                  <a:gd name="T13" fmla="*/ 138 h 275"/>
                  <a:gd name="T14" fmla="*/ 138 w 276"/>
                  <a:gd name="T15" fmla="*/ 272 h 275"/>
                  <a:gd name="T16" fmla="*/ 272 w 276"/>
                  <a:gd name="T17" fmla="*/ 138 h 275"/>
                  <a:gd name="T18" fmla="*/ 138 w 276"/>
                  <a:gd name="T19" fmla="*/ 3 h 275"/>
                  <a:gd name="T20" fmla="*/ 138 w 276"/>
                  <a:gd name="T21" fmla="*/ 269 h 275"/>
                  <a:gd name="T22" fmla="*/ 6 w 276"/>
                  <a:gd name="T23" fmla="*/ 138 h 275"/>
                  <a:gd name="T24" fmla="*/ 138 w 276"/>
                  <a:gd name="T25" fmla="*/ 6 h 275"/>
                  <a:gd name="T26" fmla="*/ 270 w 276"/>
                  <a:gd name="T27" fmla="*/ 138 h 275"/>
                  <a:gd name="T28" fmla="*/ 138 w 276"/>
                  <a:gd name="T29" fmla="*/ 269 h 275"/>
                  <a:gd name="T30" fmla="*/ 138 w 276"/>
                  <a:gd name="T31" fmla="*/ 9 h 275"/>
                  <a:gd name="T32" fmla="*/ 10 w 276"/>
                  <a:gd name="T33" fmla="*/ 138 h 275"/>
                  <a:gd name="T34" fmla="*/ 138 w 276"/>
                  <a:gd name="T35" fmla="*/ 266 h 275"/>
                  <a:gd name="T36" fmla="*/ 266 w 276"/>
                  <a:gd name="T37" fmla="*/ 138 h 275"/>
                  <a:gd name="T38" fmla="*/ 138 w 276"/>
                  <a:gd name="T39" fmla="*/ 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275">
                    <a:moveTo>
                      <a:pt x="138" y="275"/>
                    </a:moveTo>
                    <a:cubicBezTo>
                      <a:pt x="62" y="275"/>
                      <a:pt x="0" y="214"/>
                      <a:pt x="0" y="138"/>
                    </a:cubicBezTo>
                    <a:cubicBezTo>
                      <a:pt x="0" y="62"/>
                      <a:pt x="62" y="0"/>
                      <a:pt x="138" y="0"/>
                    </a:cubicBezTo>
                    <a:cubicBezTo>
                      <a:pt x="214" y="0"/>
                      <a:pt x="276" y="62"/>
                      <a:pt x="276" y="138"/>
                    </a:cubicBezTo>
                    <a:cubicBezTo>
                      <a:pt x="276" y="214"/>
                      <a:pt x="214" y="275"/>
                      <a:pt x="138" y="275"/>
                    </a:cubicBezTo>
                    <a:close/>
                    <a:moveTo>
                      <a:pt x="138" y="3"/>
                    </a:moveTo>
                    <a:cubicBezTo>
                      <a:pt x="64" y="3"/>
                      <a:pt x="4" y="64"/>
                      <a:pt x="4" y="138"/>
                    </a:cubicBezTo>
                    <a:cubicBezTo>
                      <a:pt x="4" y="212"/>
                      <a:pt x="64" y="272"/>
                      <a:pt x="138" y="272"/>
                    </a:cubicBezTo>
                    <a:cubicBezTo>
                      <a:pt x="212" y="272"/>
                      <a:pt x="272" y="212"/>
                      <a:pt x="272" y="138"/>
                    </a:cubicBezTo>
                    <a:cubicBezTo>
                      <a:pt x="272" y="64"/>
                      <a:pt x="212" y="3"/>
                      <a:pt x="138" y="3"/>
                    </a:cubicBezTo>
                    <a:close/>
                    <a:moveTo>
                      <a:pt x="138" y="269"/>
                    </a:moveTo>
                    <a:cubicBezTo>
                      <a:pt x="65" y="269"/>
                      <a:pt x="6" y="210"/>
                      <a:pt x="6" y="138"/>
                    </a:cubicBezTo>
                    <a:cubicBezTo>
                      <a:pt x="6" y="65"/>
                      <a:pt x="65" y="6"/>
                      <a:pt x="138" y="6"/>
                    </a:cubicBezTo>
                    <a:cubicBezTo>
                      <a:pt x="211" y="6"/>
                      <a:pt x="270" y="65"/>
                      <a:pt x="270" y="138"/>
                    </a:cubicBezTo>
                    <a:cubicBezTo>
                      <a:pt x="270" y="210"/>
                      <a:pt x="211" y="269"/>
                      <a:pt x="138" y="269"/>
                    </a:cubicBezTo>
                    <a:close/>
                    <a:moveTo>
                      <a:pt x="138" y="9"/>
                    </a:moveTo>
                    <a:cubicBezTo>
                      <a:pt x="67" y="9"/>
                      <a:pt x="10" y="67"/>
                      <a:pt x="10" y="138"/>
                    </a:cubicBezTo>
                    <a:cubicBezTo>
                      <a:pt x="10" y="208"/>
                      <a:pt x="67" y="266"/>
                      <a:pt x="138" y="266"/>
                    </a:cubicBezTo>
                    <a:cubicBezTo>
                      <a:pt x="209" y="266"/>
                      <a:pt x="266" y="208"/>
                      <a:pt x="266" y="138"/>
                    </a:cubicBezTo>
                    <a:cubicBezTo>
                      <a:pt x="266" y="67"/>
                      <a:pt x="209" y="9"/>
                      <a:pt x="1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208ACD67-E5FA-D547-B01C-4F5F67DFD1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613" y="342900"/>
                <a:ext cx="1941513" cy="1931988"/>
              </a:xfrm>
              <a:custGeom>
                <a:avLst/>
                <a:gdLst>
                  <a:gd name="T0" fmla="*/ 410 w 816"/>
                  <a:gd name="T1" fmla="*/ 813 h 813"/>
                  <a:gd name="T2" fmla="*/ 408 w 816"/>
                  <a:gd name="T3" fmla="*/ 813 h 813"/>
                  <a:gd name="T4" fmla="*/ 0 w 816"/>
                  <a:gd name="T5" fmla="*/ 405 h 813"/>
                  <a:gd name="T6" fmla="*/ 8 w 816"/>
                  <a:gd name="T7" fmla="*/ 326 h 813"/>
                  <a:gd name="T8" fmla="*/ 8 w 816"/>
                  <a:gd name="T9" fmla="*/ 325 h 813"/>
                  <a:gd name="T10" fmla="*/ 101 w 816"/>
                  <a:gd name="T11" fmla="*/ 343 h 813"/>
                  <a:gd name="T12" fmla="*/ 101 w 816"/>
                  <a:gd name="T13" fmla="*/ 344 h 813"/>
                  <a:gd name="T14" fmla="*/ 95 w 816"/>
                  <a:gd name="T15" fmla="*/ 405 h 813"/>
                  <a:gd name="T16" fmla="*/ 408 w 816"/>
                  <a:gd name="T17" fmla="*/ 718 h 813"/>
                  <a:gd name="T18" fmla="*/ 410 w 816"/>
                  <a:gd name="T19" fmla="*/ 718 h 813"/>
                  <a:gd name="T20" fmla="*/ 410 w 816"/>
                  <a:gd name="T21" fmla="*/ 813 h 813"/>
                  <a:gd name="T22" fmla="*/ 11 w 816"/>
                  <a:gd name="T23" fmla="*/ 329 h 813"/>
                  <a:gd name="T24" fmla="*/ 4 w 816"/>
                  <a:gd name="T25" fmla="*/ 405 h 813"/>
                  <a:gd name="T26" fmla="*/ 406 w 816"/>
                  <a:gd name="T27" fmla="*/ 809 h 813"/>
                  <a:gd name="T28" fmla="*/ 406 w 816"/>
                  <a:gd name="T29" fmla="*/ 722 h 813"/>
                  <a:gd name="T30" fmla="*/ 91 w 816"/>
                  <a:gd name="T31" fmla="*/ 405 h 813"/>
                  <a:gd name="T32" fmla="*/ 97 w 816"/>
                  <a:gd name="T33" fmla="*/ 346 h 813"/>
                  <a:gd name="T34" fmla="*/ 11 w 816"/>
                  <a:gd name="T35" fmla="*/ 329 h 813"/>
                  <a:gd name="T36" fmla="*/ 794 w 816"/>
                  <a:gd name="T37" fmla="*/ 537 h 813"/>
                  <a:gd name="T38" fmla="*/ 705 w 816"/>
                  <a:gd name="T39" fmla="*/ 507 h 813"/>
                  <a:gd name="T40" fmla="*/ 705 w 816"/>
                  <a:gd name="T41" fmla="*/ 505 h 813"/>
                  <a:gd name="T42" fmla="*/ 722 w 816"/>
                  <a:gd name="T43" fmla="*/ 405 h 813"/>
                  <a:gd name="T44" fmla="*/ 450 w 816"/>
                  <a:gd name="T45" fmla="*/ 94 h 813"/>
                  <a:gd name="T46" fmla="*/ 448 w 816"/>
                  <a:gd name="T47" fmla="*/ 94 h 813"/>
                  <a:gd name="T48" fmla="*/ 461 w 816"/>
                  <a:gd name="T49" fmla="*/ 0 h 813"/>
                  <a:gd name="T50" fmla="*/ 462 w 816"/>
                  <a:gd name="T51" fmla="*/ 0 h 813"/>
                  <a:gd name="T52" fmla="*/ 816 w 816"/>
                  <a:gd name="T53" fmla="*/ 405 h 813"/>
                  <a:gd name="T54" fmla="*/ 795 w 816"/>
                  <a:gd name="T55" fmla="*/ 535 h 813"/>
                  <a:gd name="T56" fmla="*/ 794 w 816"/>
                  <a:gd name="T57" fmla="*/ 537 h 813"/>
                  <a:gd name="T58" fmla="*/ 709 w 816"/>
                  <a:gd name="T59" fmla="*/ 505 h 813"/>
                  <a:gd name="T60" fmla="*/ 792 w 816"/>
                  <a:gd name="T61" fmla="*/ 532 h 813"/>
                  <a:gd name="T62" fmla="*/ 813 w 816"/>
                  <a:gd name="T63" fmla="*/ 405 h 813"/>
                  <a:gd name="T64" fmla="*/ 464 w 816"/>
                  <a:gd name="T65" fmla="*/ 4 h 813"/>
                  <a:gd name="T66" fmla="*/ 452 w 816"/>
                  <a:gd name="T67" fmla="*/ 91 h 813"/>
                  <a:gd name="T68" fmla="*/ 725 w 816"/>
                  <a:gd name="T69" fmla="*/ 405 h 813"/>
                  <a:gd name="T70" fmla="*/ 709 w 816"/>
                  <a:gd name="T71" fmla="*/ 505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6" h="813">
                    <a:moveTo>
                      <a:pt x="410" y="813"/>
                    </a:moveTo>
                    <a:cubicBezTo>
                      <a:pt x="408" y="813"/>
                      <a:pt x="408" y="813"/>
                      <a:pt x="408" y="813"/>
                    </a:cubicBezTo>
                    <a:cubicBezTo>
                      <a:pt x="183" y="813"/>
                      <a:pt x="0" y="630"/>
                      <a:pt x="0" y="405"/>
                    </a:cubicBezTo>
                    <a:cubicBezTo>
                      <a:pt x="0" y="378"/>
                      <a:pt x="3" y="352"/>
                      <a:pt x="8" y="326"/>
                    </a:cubicBezTo>
                    <a:cubicBezTo>
                      <a:pt x="8" y="325"/>
                      <a:pt x="8" y="325"/>
                      <a:pt x="8" y="325"/>
                    </a:cubicBezTo>
                    <a:cubicBezTo>
                      <a:pt x="101" y="343"/>
                      <a:pt x="101" y="343"/>
                      <a:pt x="101" y="343"/>
                    </a:cubicBezTo>
                    <a:cubicBezTo>
                      <a:pt x="101" y="344"/>
                      <a:pt x="101" y="344"/>
                      <a:pt x="101" y="344"/>
                    </a:cubicBezTo>
                    <a:cubicBezTo>
                      <a:pt x="97" y="364"/>
                      <a:pt x="95" y="384"/>
                      <a:pt x="95" y="405"/>
                    </a:cubicBezTo>
                    <a:cubicBezTo>
                      <a:pt x="95" y="577"/>
                      <a:pt x="235" y="718"/>
                      <a:pt x="408" y="718"/>
                    </a:cubicBezTo>
                    <a:cubicBezTo>
                      <a:pt x="410" y="718"/>
                      <a:pt x="410" y="718"/>
                      <a:pt x="410" y="718"/>
                    </a:cubicBezTo>
                    <a:lnTo>
                      <a:pt x="410" y="813"/>
                    </a:lnTo>
                    <a:close/>
                    <a:moveTo>
                      <a:pt x="11" y="329"/>
                    </a:moveTo>
                    <a:cubicBezTo>
                      <a:pt x="6" y="354"/>
                      <a:pt x="4" y="379"/>
                      <a:pt x="4" y="405"/>
                    </a:cubicBezTo>
                    <a:cubicBezTo>
                      <a:pt x="4" y="627"/>
                      <a:pt x="184" y="808"/>
                      <a:pt x="406" y="809"/>
                    </a:cubicBezTo>
                    <a:cubicBezTo>
                      <a:pt x="406" y="722"/>
                      <a:pt x="406" y="722"/>
                      <a:pt x="406" y="722"/>
                    </a:cubicBezTo>
                    <a:cubicBezTo>
                      <a:pt x="232" y="721"/>
                      <a:pt x="91" y="579"/>
                      <a:pt x="91" y="405"/>
                    </a:cubicBezTo>
                    <a:cubicBezTo>
                      <a:pt x="91" y="385"/>
                      <a:pt x="93" y="365"/>
                      <a:pt x="97" y="346"/>
                    </a:cubicBezTo>
                    <a:lnTo>
                      <a:pt x="11" y="329"/>
                    </a:lnTo>
                    <a:close/>
                    <a:moveTo>
                      <a:pt x="794" y="537"/>
                    </a:moveTo>
                    <a:cubicBezTo>
                      <a:pt x="705" y="507"/>
                      <a:pt x="705" y="507"/>
                      <a:pt x="705" y="507"/>
                    </a:cubicBezTo>
                    <a:cubicBezTo>
                      <a:pt x="705" y="505"/>
                      <a:pt x="705" y="505"/>
                      <a:pt x="705" y="505"/>
                    </a:cubicBezTo>
                    <a:cubicBezTo>
                      <a:pt x="716" y="473"/>
                      <a:pt x="722" y="439"/>
                      <a:pt x="722" y="405"/>
                    </a:cubicBezTo>
                    <a:cubicBezTo>
                      <a:pt x="722" y="248"/>
                      <a:pt x="605" y="115"/>
                      <a:pt x="450" y="94"/>
                    </a:cubicBezTo>
                    <a:cubicBezTo>
                      <a:pt x="448" y="94"/>
                      <a:pt x="448" y="94"/>
                      <a:pt x="448" y="9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664" y="27"/>
                      <a:pt x="816" y="201"/>
                      <a:pt x="816" y="405"/>
                    </a:cubicBezTo>
                    <a:cubicBezTo>
                      <a:pt x="816" y="449"/>
                      <a:pt x="809" y="493"/>
                      <a:pt x="795" y="535"/>
                    </a:cubicBezTo>
                    <a:lnTo>
                      <a:pt x="794" y="537"/>
                    </a:lnTo>
                    <a:close/>
                    <a:moveTo>
                      <a:pt x="709" y="505"/>
                    </a:moveTo>
                    <a:cubicBezTo>
                      <a:pt x="792" y="532"/>
                      <a:pt x="792" y="532"/>
                      <a:pt x="792" y="532"/>
                    </a:cubicBezTo>
                    <a:cubicBezTo>
                      <a:pt x="806" y="491"/>
                      <a:pt x="813" y="448"/>
                      <a:pt x="813" y="405"/>
                    </a:cubicBezTo>
                    <a:cubicBezTo>
                      <a:pt x="813" y="203"/>
                      <a:pt x="663" y="31"/>
                      <a:pt x="464" y="4"/>
                    </a:cubicBezTo>
                    <a:cubicBezTo>
                      <a:pt x="452" y="91"/>
                      <a:pt x="452" y="91"/>
                      <a:pt x="452" y="91"/>
                    </a:cubicBezTo>
                    <a:cubicBezTo>
                      <a:pt x="608" y="112"/>
                      <a:pt x="725" y="247"/>
                      <a:pt x="725" y="405"/>
                    </a:cubicBezTo>
                    <a:cubicBezTo>
                      <a:pt x="725" y="439"/>
                      <a:pt x="720" y="472"/>
                      <a:pt x="709" y="5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7">
                <a:extLst>
                  <a:ext uri="{FF2B5EF4-FFF2-40B4-BE49-F238E27FC236}">
                    <a16:creationId xmlns:a16="http://schemas.microsoft.com/office/drawing/2014/main" id="{60DDE19C-47D2-8242-A387-12188CD328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2125" y="100013"/>
                <a:ext cx="301625" cy="242888"/>
              </a:xfrm>
              <a:custGeom>
                <a:avLst/>
                <a:gdLst>
                  <a:gd name="T0" fmla="*/ 102 w 127"/>
                  <a:gd name="T1" fmla="*/ 102 h 102"/>
                  <a:gd name="T2" fmla="*/ 96 w 127"/>
                  <a:gd name="T3" fmla="*/ 100 h 102"/>
                  <a:gd name="T4" fmla="*/ 93 w 127"/>
                  <a:gd name="T5" fmla="*/ 99 h 102"/>
                  <a:gd name="T6" fmla="*/ 85 w 127"/>
                  <a:gd name="T7" fmla="*/ 97 h 102"/>
                  <a:gd name="T8" fmla="*/ 70 w 127"/>
                  <a:gd name="T9" fmla="*/ 93 h 102"/>
                  <a:gd name="T10" fmla="*/ 59 w 127"/>
                  <a:gd name="T11" fmla="*/ 90 h 102"/>
                  <a:gd name="T12" fmla="*/ 52 w 127"/>
                  <a:gd name="T13" fmla="*/ 89 h 102"/>
                  <a:gd name="T14" fmla="*/ 42 w 127"/>
                  <a:gd name="T15" fmla="*/ 87 h 102"/>
                  <a:gd name="T16" fmla="*/ 33 w 127"/>
                  <a:gd name="T17" fmla="*/ 85 h 102"/>
                  <a:gd name="T18" fmla="*/ 21 w 127"/>
                  <a:gd name="T19" fmla="*/ 84 h 102"/>
                  <a:gd name="T20" fmla="*/ 17 w 127"/>
                  <a:gd name="T21" fmla="*/ 83 h 102"/>
                  <a:gd name="T22" fmla="*/ 12 w 127"/>
                  <a:gd name="T23" fmla="*/ 83 h 102"/>
                  <a:gd name="T24" fmla="*/ 6 w 127"/>
                  <a:gd name="T25" fmla="*/ 82 h 102"/>
                  <a:gd name="T26" fmla="*/ 0 w 127"/>
                  <a:gd name="T27" fmla="*/ 81 h 102"/>
                  <a:gd name="T28" fmla="*/ 7 w 127"/>
                  <a:gd name="T29" fmla="*/ 0 h 102"/>
                  <a:gd name="T30" fmla="*/ 13 w 127"/>
                  <a:gd name="T31" fmla="*/ 1 h 102"/>
                  <a:gd name="T32" fmla="*/ 21 w 127"/>
                  <a:gd name="T33" fmla="*/ 2 h 102"/>
                  <a:gd name="T34" fmla="*/ 27 w 127"/>
                  <a:gd name="T35" fmla="*/ 2 h 102"/>
                  <a:gd name="T36" fmla="*/ 68 w 127"/>
                  <a:gd name="T37" fmla="*/ 9 h 102"/>
                  <a:gd name="T38" fmla="*/ 76 w 127"/>
                  <a:gd name="T39" fmla="*/ 11 h 102"/>
                  <a:gd name="T40" fmla="*/ 89 w 127"/>
                  <a:gd name="T41" fmla="*/ 14 h 102"/>
                  <a:gd name="T42" fmla="*/ 108 w 127"/>
                  <a:gd name="T43" fmla="*/ 19 h 102"/>
                  <a:gd name="T44" fmla="*/ 117 w 127"/>
                  <a:gd name="T45" fmla="*/ 22 h 102"/>
                  <a:gd name="T46" fmla="*/ 121 w 127"/>
                  <a:gd name="T47" fmla="*/ 23 h 102"/>
                  <a:gd name="T48" fmla="*/ 127 w 127"/>
                  <a:gd name="T49" fmla="*/ 25 h 102"/>
                  <a:gd name="T50" fmla="*/ 102 w 127"/>
                  <a:gd name="T51" fmla="*/ 102 h 102"/>
                  <a:gd name="T52" fmla="*/ 4 w 127"/>
                  <a:gd name="T53" fmla="*/ 78 h 102"/>
                  <a:gd name="T54" fmla="*/ 6 w 127"/>
                  <a:gd name="T55" fmla="*/ 78 h 102"/>
                  <a:gd name="T56" fmla="*/ 13 w 127"/>
                  <a:gd name="T57" fmla="*/ 79 h 102"/>
                  <a:gd name="T58" fmla="*/ 18 w 127"/>
                  <a:gd name="T59" fmla="*/ 80 h 102"/>
                  <a:gd name="T60" fmla="*/ 21 w 127"/>
                  <a:gd name="T61" fmla="*/ 80 h 102"/>
                  <a:gd name="T62" fmla="*/ 34 w 127"/>
                  <a:gd name="T63" fmla="*/ 82 h 102"/>
                  <a:gd name="T64" fmla="*/ 43 w 127"/>
                  <a:gd name="T65" fmla="*/ 83 h 102"/>
                  <a:gd name="T66" fmla="*/ 52 w 127"/>
                  <a:gd name="T67" fmla="*/ 85 h 102"/>
                  <a:gd name="T68" fmla="*/ 60 w 127"/>
                  <a:gd name="T69" fmla="*/ 87 h 102"/>
                  <a:gd name="T70" fmla="*/ 71 w 127"/>
                  <a:gd name="T71" fmla="*/ 89 h 102"/>
                  <a:gd name="T72" fmla="*/ 86 w 127"/>
                  <a:gd name="T73" fmla="*/ 93 h 102"/>
                  <a:gd name="T74" fmla="*/ 94 w 127"/>
                  <a:gd name="T75" fmla="*/ 96 h 102"/>
                  <a:gd name="T76" fmla="*/ 97 w 127"/>
                  <a:gd name="T77" fmla="*/ 97 h 102"/>
                  <a:gd name="T78" fmla="*/ 100 w 127"/>
                  <a:gd name="T79" fmla="*/ 98 h 102"/>
                  <a:gd name="T80" fmla="*/ 123 w 127"/>
                  <a:gd name="T81" fmla="*/ 27 h 102"/>
                  <a:gd name="T82" fmla="*/ 120 w 127"/>
                  <a:gd name="T83" fmla="*/ 26 h 102"/>
                  <a:gd name="T84" fmla="*/ 116 w 127"/>
                  <a:gd name="T85" fmla="*/ 25 h 102"/>
                  <a:gd name="T86" fmla="*/ 107 w 127"/>
                  <a:gd name="T87" fmla="*/ 22 h 102"/>
                  <a:gd name="T88" fmla="*/ 88 w 127"/>
                  <a:gd name="T89" fmla="*/ 17 h 102"/>
                  <a:gd name="T90" fmla="*/ 75 w 127"/>
                  <a:gd name="T91" fmla="*/ 14 h 102"/>
                  <a:gd name="T92" fmla="*/ 67 w 127"/>
                  <a:gd name="T93" fmla="*/ 13 h 102"/>
                  <a:gd name="T94" fmla="*/ 27 w 127"/>
                  <a:gd name="T95" fmla="*/ 6 h 102"/>
                  <a:gd name="T96" fmla="*/ 21 w 127"/>
                  <a:gd name="T97" fmla="*/ 5 h 102"/>
                  <a:gd name="T98" fmla="*/ 13 w 127"/>
                  <a:gd name="T99" fmla="*/ 5 h 102"/>
                  <a:gd name="T100" fmla="*/ 10 w 127"/>
                  <a:gd name="T101" fmla="*/ 4 h 102"/>
                  <a:gd name="T102" fmla="*/ 4 w 127"/>
                  <a:gd name="T103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7" h="102">
                    <a:moveTo>
                      <a:pt x="102" y="102"/>
                    </a:moveTo>
                    <a:cubicBezTo>
                      <a:pt x="96" y="100"/>
                      <a:pt x="96" y="100"/>
                      <a:pt x="96" y="100"/>
                    </a:cubicBezTo>
                    <a:cubicBezTo>
                      <a:pt x="95" y="100"/>
                      <a:pt x="94" y="100"/>
                      <a:pt x="93" y="99"/>
                    </a:cubicBezTo>
                    <a:cubicBezTo>
                      <a:pt x="91" y="99"/>
                      <a:pt x="88" y="98"/>
                      <a:pt x="85" y="97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66" y="92"/>
                      <a:pt x="63" y="91"/>
                      <a:pt x="59" y="90"/>
                    </a:cubicBezTo>
                    <a:cubicBezTo>
                      <a:pt x="56" y="90"/>
                      <a:pt x="54" y="89"/>
                      <a:pt x="52" y="89"/>
                    </a:cubicBezTo>
                    <a:cubicBezTo>
                      <a:pt x="48" y="88"/>
                      <a:pt x="45" y="87"/>
                      <a:pt x="42" y="87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29" y="85"/>
                      <a:pt x="25" y="84"/>
                      <a:pt x="21" y="84"/>
                    </a:cubicBezTo>
                    <a:cubicBezTo>
                      <a:pt x="20" y="84"/>
                      <a:pt x="19" y="83"/>
                      <a:pt x="17" y="83"/>
                    </a:cubicBezTo>
                    <a:cubicBezTo>
                      <a:pt x="15" y="83"/>
                      <a:pt x="14" y="83"/>
                      <a:pt x="12" y="83"/>
                    </a:cubicBezTo>
                    <a:cubicBezTo>
                      <a:pt x="10" y="82"/>
                      <a:pt x="8" y="82"/>
                      <a:pt x="6" y="8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6" y="1"/>
                      <a:pt x="18" y="1"/>
                      <a:pt x="21" y="2"/>
                    </a:cubicBezTo>
                    <a:cubicBezTo>
                      <a:pt x="23" y="2"/>
                      <a:pt x="25" y="2"/>
                      <a:pt x="27" y="2"/>
                    </a:cubicBezTo>
                    <a:cubicBezTo>
                      <a:pt x="40" y="4"/>
                      <a:pt x="56" y="7"/>
                      <a:pt x="68" y="9"/>
                    </a:cubicBezTo>
                    <a:cubicBezTo>
                      <a:pt x="70" y="10"/>
                      <a:pt x="73" y="10"/>
                      <a:pt x="76" y="11"/>
                    </a:cubicBezTo>
                    <a:cubicBezTo>
                      <a:pt x="80" y="12"/>
                      <a:pt x="85" y="13"/>
                      <a:pt x="89" y="14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111" y="20"/>
                      <a:pt x="115" y="21"/>
                      <a:pt x="117" y="22"/>
                    </a:cubicBezTo>
                    <a:cubicBezTo>
                      <a:pt x="119" y="22"/>
                      <a:pt x="120" y="22"/>
                      <a:pt x="121" y="23"/>
                    </a:cubicBezTo>
                    <a:cubicBezTo>
                      <a:pt x="127" y="25"/>
                      <a:pt x="127" y="25"/>
                      <a:pt x="127" y="25"/>
                    </a:cubicBezTo>
                    <a:lnTo>
                      <a:pt x="102" y="102"/>
                    </a:lnTo>
                    <a:close/>
                    <a:moveTo>
                      <a:pt x="4" y="78"/>
                    </a:moveTo>
                    <a:cubicBezTo>
                      <a:pt x="6" y="78"/>
                      <a:pt x="6" y="78"/>
                      <a:pt x="6" y="78"/>
                    </a:cubicBezTo>
                    <a:cubicBezTo>
                      <a:pt x="8" y="78"/>
                      <a:pt x="10" y="79"/>
                      <a:pt x="13" y="79"/>
                    </a:cubicBezTo>
                    <a:cubicBezTo>
                      <a:pt x="14" y="79"/>
                      <a:pt x="16" y="79"/>
                      <a:pt x="18" y="80"/>
                    </a:cubicBezTo>
                    <a:cubicBezTo>
                      <a:pt x="19" y="80"/>
                      <a:pt x="20" y="80"/>
                      <a:pt x="21" y="80"/>
                    </a:cubicBezTo>
                    <a:cubicBezTo>
                      <a:pt x="25" y="80"/>
                      <a:pt x="30" y="81"/>
                      <a:pt x="34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6" y="84"/>
                      <a:pt x="49" y="84"/>
                      <a:pt x="52" y="85"/>
                    </a:cubicBezTo>
                    <a:cubicBezTo>
                      <a:pt x="55" y="86"/>
                      <a:pt x="57" y="86"/>
                      <a:pt x="60" y="87"/>
                    </a:cubicBezTo>
                    <a:cubicBezTo>
                      <a:pt x="63" y="88"/>
                      <a:pt x="67" y="88"/>
                      <a:pt x="71" y="89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9" y="94"/>
                      <a:pt x="92" y="95"/>
                      <a:pt x="94" y="96"/>
                    </a:cubicBezTo>
                    <a:cubicBezTo>
                      <a:pt x="95" y="96"/>
                      <a:pt x="96" y="97"/>
                      <a:pt x="97" y="97"/>
                    </a:cubicBezTo>
                    <a:cubicBezTo>
                      <a:pt x="100" y="98"/>
                      <a:pt x="100" y="98"/>
                      <a:pt x="100" y="98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9" y="26"/>
                      <a:pt x="117" y="26"/>
                      <a:pt x="116" y="25"/>
                    </a:cubicBezTo>
                    <a:cubicBezTo>
                      <a:pt x="114" y="24"/>
                      <a:pt x="110" y="23"/>
                      <a:pt x="107" y="22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4" y="16"/>
                      <a:pt x="79" y="15"/>
                      <a:pt x="75" y="14"/>
                    </a:cubicBezTo>
                    <a:cubicBezTo>
                      <a:pt x="72" y="14"/>
                      <a:pt x="70" y="13"/>
                      <a:pt x="67" y="13"/>
                    </a:cubicBezTo>
                    <a:cubicBezTo>
                      <a:pt x="51" y="9"/>
                      <a:pt x="37" y="7"/>
                      <a:pt x="27" y="6"/>
                    </a:cubicBezTo>
                    <a:cubicBezTo>
                      <a:pt x="25" y="6"/>
                      <a:pt x="23" y="6"/>
                      <a:pt x="21" y="5"/>
                    </a:cubicBezTo>
                    <a:cubicBezTo>
                      <a:pt x="18" y="5"/>
                      <a:pt x="15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lnTo>
                      <a:pt x="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8">
                <a:extLst>
                  <a:ext uri="{FF2B5EF4-FFF2-40B4-BE49-F238E27FC236}">
                    <a16:creationId xmlns:a16="http://schemas.microsoft.com/office/drawing/2014/main" id="{8934270E-A255-994C-9C26-E0F143AD0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99463" y="249238"/>
                <a:ext cx="285750" cy="225425"/>
              </a:xfrm>
              <a:custGeom>
                <a:avLst/>
                <a:gdLst>
                  <a:gd name="T0" fmla="*/ 92 w 120"/>
                  <a:gd name="T1" fmla="*/ 95 h 95"/>
                  <a:gd name="T2" fmla="*/ 87 w 120"/>
                  <a:gd name="T3" fmla="*/ 92 h 95"/>
                  <a:gd name="T4" fmla="*/ 84 w 120"/>
                  <a:gd name="T5" fmla="*/ 90 h 95"/>
                  <a:gd name="T6" fmla="*/ 77 w 120"/>
                  <a:gd name="T7" fmla="*/ 86 h 95"/>
                  <a:gd name="T8" fmla="*/ 63 w 120"/>
                  <a:gd name="T9" fmla="*/ 77 h 95"/>
                  <a:gd name="T10" fmla="*/ 54 w 120"/>
                  <a:gd name="T11" fmla="*/ 72 h 95"/>
                  <a:gd name="T12" fmla="*/ 47 w 120"/>
                  <a:gd name="T13" fmla="*/ 68 h 95"/>
                  <a:gd name="T14" fmla="*/ 43 w 120"/>
                  <a:gd name="T15" fmla="*/ 66 h 95"/>
                  <a:gd name="T16" fmla="*/ 31 w 120"/>
                  <a:gd name="T17" fmla="*/ 60 h 95"/>
                  <a:gd name="T18" fmla="*/ 18 w 120"/>
                  <a:gd name="T19" fmla="*/ 53 h 95"/>
                  <a:gd name="T20" fmla="*/ 6 w 120"/>
                  <a:gd name="T21" fmla="*/ 48 h 95"/>
                  <a:gd name="T22" fmla="*/ 0 w 120"/>
                  <a:gd name="T23" fmla="*/ 46 h 95"/>
                  <a:gd name="T24" fmla="*/ 18 w 120"/>
                  <a:gd name="T25" fmla="*/ 0 h 95"/>
                  <a:gd name="T26" fmla="*/ 24 w 120"/>
                  <a:gd name="T27" fmla="*/ 2 h 95"/>
                  <a:gd name="T28" fmla="*/ 37 w 120"/>
                  <a:gd name="T29" fmla="*/ 8 h 95"/>
                  <a:gd name="T30" fmla="*/ 53 w 120"/>
                  <a:gd name="T31" fmla="*/ 15 h 95"/>
                  <a:gd name="T32" fmla="*/ 66 w 120"/>
                  <a:gd name="T33" fmla="*/ 22 h 95"/>
                  <a:gd name="T34" fmla="*/ 71 w 120"/>
                  <a:gd name="T35" fmla="*/ 24 h 95"/>
                  <a:gd name="T36" fmla="*/ 78 w 120"/>
                  <a:gd name="T37" fmla="*/ 28 h 95"/>
                  <a:gd name="T38" fmla="*/ 89 w 120"/>
                  <a:gd name="T39" fmla="*/ 34 h 95"/>
                  <a:gd name="T40" fmla="*/ 104 w 120"/>
                  <a:gd name="T41" fmla="*/ 44 h 95"/>
                  <a:gd name="T42" fmla="*/ 112 w 120"/>
                  <a:gd name="T43" fmla="*/ 49 h 95"/>
                  <a:gd name="T44" fmla="*/ 115 w 120"/>
                  <a:gd name="T45" fmla="*/ 51 h 95"/>
                  <a:gd name="T46" fmla="*/ 120 w 120"/>
                  <a:gd name="T47" fmla="*/ 55 h 95"/>
                  <a:gd name="T48" fmla="*/ 92 w 120"/>
                  <a:gd name="T49" fmla="*/ 95 h 95"/>
                  <a:gd name="T50" fmla="*/ 5 w 120"/>
                  <a:gd name="T51" fmla="*/ 44 h 95"/>
                  <a:gd name="T52" fmla="*/ 7 w 120"/>
                  <a:gd name="T53" fmla="*/ 45 h 95"/>
                  <a:gd name="T54" fmla="*/ 19 w 120"/>
                  <a:gd name="T55" fmla="*/ 50 h 95"/>
                  <a:gd name="T56" fmla="*/ 33 w 120"/>
                  <a:gd name="T57" fmla="*/ 56 h 95"/>
                  <a:gd name="T58" fmla="*/ 45 w 120"/>
                  <a:gd name="T59" fmla="*/ 62 h 95"/>
                  <a:gd name="T60" fmla="*/ 49 w 120"/>
                  <a:gd name="T61" fmla="*/ 65 h 95"/>
                  <a:gd name="T62" fmla="*/ 56 w 120"/>
                  <a:gd name="T63" fmla="*/ 68 h 95"/>
                  <a:gd name="T64" fmla="*/ 65 w 120"/>
                  <a:gd name="T65" fmla="*/ 74 h 95"/>
                  <a:gd name="T66" fmla="*/ 79 w 120"/>
                  <a:gd name="T67" fmla="*/ 83 h 95"/>
                  <a:gd name="T68" fmla="*/ 86 w 120"/>
                  <a:gd name="T69" fmla="*/ 87 h 95"/>
                  <a:gd name="T70" fmla="*/ 89 w 120"/>
                  <a:gd name="T71" fmla="*/ 89 h 95"/>
                  <a:gd name="T72" fmla="*/ 91 w 120"/>
                  <a:gd name="T73" fmla="*/ 90 h 95"/>
                  <a:gd name="T74" fmla="*/ 115 w 120"/>
                  <a:gd name="T75" fmla="*/ 56 h 95"/>
                  <a:gd name="T76" fmla="*/ 113 w 120"/>
                  <a:gd name="T77" fmla="*/ 54 h 95"/>
                  <a:gd name="T78" fmla="*/ 110 w 120"/>
                  <a:gd name="T79" fmla="*/ 52 h 95"/>
                  <a:gd name="T80" fmla="*/ 102 w 120"/>
                  <a:gd name="T81" fmla="*/ 47 h 95"/>
                  <a:gd name="T82" fmla="*/ 87 w 120"/>
                  <a:gd name="T83" fmla="*/ 38 h 95"/>
                  <a:gd name="T84" fmla="*/ 76 w 120"/>
                  <a:gd name="T85" fmla="*/ 31 h 95"/>
                  <a:gd name="T86" fmla="*/ 69 w 120"/>
                  <a:gd name="T87" fmla="*/ 28 h 95"/>
                  <a:gd name="T88" fmla="*/ 60 w 120"/>
                  <a:gd name="T89" fmla="*/ 23 h 95"/>
                  <a:gd name="T90" fmla="*/ 51 w 120"/>
                  <a:gd name="T91" fmla="*/ 18 h 95"/>
                  <a:gd name="T92" fmla="*/ 36 w 120"/>
                  <a:gd name="T93" fmla="*/ 11 h 95"/>
                  <a:gd name="T94" fmla="*/ 20 w 120"/>
                  <a:gd name="T95" fmla="*/ 5 h 95"/>
                  <a:gd name="T96" fmla="*/ 5 w 120"/>
                  <a:gd name="T97" fmla="*/ 4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0" h="95">
                    <a:moveTo>
                      <a:pt x="92" y="95"/>
                    </a:move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1"/>
                      <a:pt x="85" y="91"/>
                      <a:pt x="84" y="90"/>
                    </a:cubicBezTo>
                    <a:cubicBezTo>
                      <a:pt x="82" y="89"/>
                      <a:pt x="80" y="87"/>
                      <a:pt x="77" y="86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0" y="75"/>
                      <a:pt x="57" y="73"/>
                      <a:pt x="54" y="72"/>
                    </a:cubicBezTo>
                    <a:cubicBezTo>
                      <a:pt x="52" y="70"/>
                      <a:pt x="50" y="69"/>
                      <a:pt x="47" y="68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57"/>
                      <a:pt x="22" y="55"/>
                      <a:pt x="18" y="53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2" y="10"/>
                      <a:pt x="47" y="12"/>
                      <a:pt x="53" y="15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3" y="26"/>
                      <a:pt x="75" y="27"/>
                      <a:pt x="78" y="28"/>
                    </a:cubicBezTo>
                    <a:cubicBezTo>
                      <a:pt x="82" y="30"/>
                      <a:pt x="85" y="32"/>
                      <a:pt x="89" y="3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7" y="46"/>
                      <a:pt x="110" y="48"/>
                      <a:pt x="112" y="49"/>
                    </a:cubicBezTo>
                    <a:cubicBezTo>
                      <a:pt x="113" y="50"/>
                      <a:pt x="114" y="51"/>
                      <a:pt x="115" y="51"/>
                    </a:cubicBezTo>
                    <a:cubicBezTo>
                      <a:pt x="120" y="55"/>
                      <a:pt x="120" y="55"/>
                      <a:pt x="120" y="55"/>
                    </a:cubicBezTo>
                    <a:lnTo>
                      <a:pt x="92" y="95"/>
                    </a:lnTo>
                    <a:close/>
                    <a:moveTo>
                      <a:pt x="5" y="44"/>
                    </a:moveTo>
                    <a:cubicBezTo>
                      <a:pt x="7" y="45"/>
                      <a:pt x="7" y="45"/>
                      <a:pt x="7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23" y="52"/>
                      <a:pt x="28" y="54"/>
                      <a:pt x="33" y="56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1" y="66"/>
                      <a:pt x="54" y="67"/>
                      <a:pt x="56" y="68"/>
                    </a:cubicBezTo>
                    <a:cubicBezTo>
                      <a:pt x="59" y="70"/>
                      <a:pt x="62" y="72"/>
                      <a:pt x="65" y="74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82" y="84"/>
                      <a:pt x="84" y="86"/>
                      <a:pt x="86" y="87"/>
                    </a:cubicBezTo>
                    <a:cubicBezTo>
                      <a:pt x="87" y="88"/>
                      <a:pt x="88" y="88"/>
                      <a:pt x="89" y="89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115" y="56"/>
                      <a:pt x="115" y="56"/>
                      <a:pt x="115" y="56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2" y="54"/>
                      <a:pt x="111" y="53"/>
                      <a:pt x="110" y="52"/>
                    </a:cubicBezTo>
                    <a:cubicBezTo>
                      <a:pt x="108" y="51"/>
                      <a:pt x="105" y="49"/>
                      <a:pt x="102" y="47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4" y="35"/>
                      <a:pt x="80" y="33"/>
                      <a:pt x="76" y="31"/>
                    </a:cubicBezTo>
                    <a:cubicBezTo>
                      <a:pt x="74" y="30"/>
                      <a:pt x="71" y="29"/>
                      <a:pt x="69" y="28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6" y="15"/>
                      <a:pt x="40" y="13"/>
                      <a:pt x="36" y="11"/>
                    </a:cubicBezTo>
                    <a:cubicBezTo>
                      <a:pt x="20" y="5"/>
                      <a:pt x="20" y="5"/>
                      <a:pt x="20" y="5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9">
                <a:extLst>
                  <a:ext uri="{FF2B5EF4-FFF2-40B4-BE49-F238E27FC236}">
                    <a16:creationId xmlns:a16="http://schemas.microsoft.com/office/drawing/2014/main" id="{68866D28-09A0-2D45-A160-355EFC001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56638" y="412750"/>
                <a:ext cx="138113" cy="141288"/>
              </a:xfrm>
              <a:custGeom>
                <a:avLst/>
                <a:gdLst>
                  <a:gd name="T0" fmla="*/ 25 w 58"/>
                  <a:gd name="T1" fmla="*/ 59 h 59"/>
                  <a:gd name="T2" fmla="*/ 23 w 58"/>
                  <a:gd name="T3" fmla="*/ 58 h 59"/>
                  <a:gd name="T4" fmla="*/ 20 w 58"/>
                  <a:gd name="T5" fmla="*/ 55 h 59"/>
                  <a:gd name="T6" fmla="*/ 12 w 58"/>
                  <a:gd name="T7" fmla="*/ 49 h 59"/>
                  <a:gd name="T8" fmla="*/ 9 w 58"/>
                  <a:gd name="T9" fmla="*/ 46 h 59"/>
                  <a:gd name="T10" fmla="*/ 5 w 58"/>
                  <a:gd name="T11" fmla="*/ 43 h 59"/>
                  <a:gd name="T12" fmla="*/ 0 w 58"/>
                  <a:gd name="T13" fmla="*/ 39 h 59"/>
                  <a:gd name="T14" fmla="*/ 31 w 58"/>
                  <a:gd name="T15" fmla="*/ 0 h 59"/>
                  <a:gd name="T16" fmla="*/ 36 w 58"/>
                  <a:gd name="T17" fmla="*/ 4 h 59"/>
                  <a:gd name="T18" fmla="*/ 41 w 58"/>
                  <a:gd name="T19" fmla="*/ 8 h 59"/>
                  <a:gd name="T20" fmla="*/ 44 w 58"/>
                  <a:gd name="T21" fmla="*/ 11 h 59"/>
                  <a:gd name="T22" fmla="*/ 53 w 58"/>
                  <a:gd name="T23" fmla="*/ 18 h 59"/>
                  <a:gd name="T24" fmla="*/ 57 w 58"/>
                  <a:gd name="T25" fmla="*/ 22 h 59"/>
                  <a:gd name="T26" fmla="*/ 58 w 58"/>
                  <a:gd name="T27" fmla="*/ 23 h 59"/>
                  <a:gd name="T28" fmla="*/ 25 w 58"/>
                  <a:gd name="T29" fmla="*/ 59 h 59"/>
                  <a:gd name="T30" fmla="*/ 5 w 58"/>
                  <a:gd name="T31" fmla="*/ 38 h 59"/>
                  <a:gd name="T32" fmla="*/ 7 w 58"/>
                  <a:gd name="T33" fmla="*/ 40 h 59"/>
                  <a:gd name="T34" fmla="*/ 12 w 58"/>
                  <a:gd name="T35" fmla="*/ 44 h 59"/>
                  <a:gd name="T36" fmla="*/ 15 w 58"/>
                  <a:gd name="T37" fmla="*/ 46 h 59"/>
                  <a:gd name="T38" fmla="*/ 22 w 58"/>
                  <a:gd name="T39" fmla="*/ 53 h 59"/>
                  <a:gd name="T40" fmla="*/ 24 w 58"/>
                  <a:gd name="T41" fmla="*/ 54 h 59"/>
                  <a:gd name="T42" fmla="*/ 53 w 58"/>
                  <a:gd name="T43" fmla="*/ 23 h 59"/>
                  <a:gd name="T44" fmla="*/ 50 w 58"/>
                  <a:gd name="T45" fmla="*/ 21 h 59"/>
                  <a:gd name="T46" fmla="*/ 42 w 58"/>
                  <a:gd name="T47" fmla="*/ 14 h 59"/>
                  <a:gd name="T48" fmla="*/ 39 w 58"/>
                  <a:gd name="T49" fmla="*/ 11 h 59"/>
                  <a:gd name="T50" fmla="*/ 34 w 58"/>
                  <a:gd name="T51" fmla="*/ 7 h 59"/>
                  <a:gd name="T52" fmla="*/ 31 w 58"/>
                  <a:gd name="T53" fmla="*/ 5 h 59"/>
                  <a:gd name="T54" fmla="*/ 5 w 58"/>
                  <a:gd name="T55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" h="59">
                    <a:moveTo>
                      <a:pt x="25" y="59"/>
                    </a:move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58"/>
                      <a:pt x="22" y="57"/>
                      <a:pt x="20" y="55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5"/>
                      <a:pt x="6" y="44"/>
                      <a:pt x="5" y="43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5"/>
                      <a:pt x="39" y="7"/>
                      <a:pt x="41" y="8"/>
                    </a:cubicBezTo>
                    <a:cubicBezTo>
                      <a:pt x="42" y="9"/>
                      <a:pt x="43" y="10"/>
                      <a:pt x="44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5" y="20"/>
                      <a:pt x="57" y="22"/>
                      <a:pt x="57" y="22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25" y="59"/>
                    </a:lnTo>
                    <a:close/>
                    <a:moveTo>
                      <a:pt x="5" y="38"/>
                    </a:moveTo>
                    <a:cubicBezTo>
                      <a:pt x="7" y="40"/>
                      <a:pt x="7" y="40"/>
                      <a:pt x="7" y="40"/>
                    </a:cubicBezTo>
                    <a:cubicBezTo>
                      <a:pt x="9" y="41"/>
                      <a:pt x="10" y="42"/>
                      <a:pt x="12" y="44"/>
                    </a:cubicBezTo>
                    <a:cubicBezTo>
                      <a:pt x="13" y="44"/>
                      <a:pt x="14" y="45"/>
                      <a:pt x="15" y="46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4"/>
                      <a:pt x="24" y="54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2" y="22"/>
                      <a:pt x="51" y="22"/>
                      <a:pt x="50" y="21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1" y="13"/>
                      <a:pt x="40" y="12"/>
                      <a:pt x="39" y="11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1" y="5"/>
                      <a:pt x="31" y="5"/>
                      <a:pt x="31" y="5"/>
                    </a:cubicBezTo>
                    <a:lnTo>
                      <a:pt x="5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9E3F6630-C259-6141-9495-69DCAB3DE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8713" y="506413"/>
                <a:ext cx="142875" cy="138113"/>
              </a:xfrm>
              <a:custGeom>
                <a:avLst/>
                <a:gdLst>
                  <a:gd name="T0" fmla="*/ 33 w 90"/>
                  <a:gd name="T1" fmla="*/ 87 h 87"/>
                  <a:gd name="T2" fmla="*/ 18 w 90"/>
                  <a:gd name="T3" fmla="*/ 69 h 87"/>
                  <a:gd name="T4" fmla="*/ 0 w 90"/>
                  <a:gd name="T5" fmla="*/ 52 h 87"/>
                  <a:gd name="T6" fmla="*/ 54 w 90"/>
                  <a:gd name="T7" fmla="*/ 0 h 87"/>
                  <a:gd name="T8" fmla="*/ 83 w 90"/>
                  <a:gd name="T9" fmla="*/ 31 h 87"/>
                  <a:gd name="T10" fmla="*/ 90 w 90"/>
                  <a:gd name="T11" fmla="*/ 39 h 87"/>
                  <a:gd name="T12" fmla="*/ 33 w 90"/>
                  <a:gd name="T13" fmla="*/ 87 h 87"/>
                  <a:gd name="T14" fmla="*/ 9 w 90"/>
                  <a:gd name="T15" fmla="*/ 52 h 87"/>
                  <a:gd name="T16" fmla="*/ 27 w 90"/>
                  <a:gd name="T17" fmla="*/ 72 h 87"/>
                  <a:gd name="T18" fmla="*/ 35 w 90"/>
                  <a:gd name="T19" fmla="*/ 79 h 87"/>
                  <a:gd name="T20" fmla="*/ 83 w 90"/>
                  <a:gd name="T21" fmla="*/ 39 h 87"/>
                  <a:gd name="T22" fmla="*/ 74 w 90"/>
                  <a:gd name="T23" fmla="*/ 28 h 87"/>
                  <a:gd name="T24" fmla="*/ 54 w 90"/>
                  <a:gd name="T25" fmla="*/ 7 h 87"/>
                  <a:gd name="T26" fmla="*/ 9 w 90"/>
                  <a:gd name="T27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87">
                    <a:moveTo>
                      <a:pt x="33" y="87"/>
                    </a:moveTo>
                    <a:lnTo>
                      <a:pt x="18" y="69"/>
                    </a:lnTo>
                    <a:lnTo>
                      <a:pt x="0" y="52"/>
                    </a:lnTo>
                    <a:lnTo>
                      <a:pt x="54" y="0"/>
                    </a:lnTo>
                    <a:lnTo>
                      <a:pt x="83" y="31"/>
                    </a:lnTo>
                    <a:lnTo>
                      <a:pt x="90" y="39"/>
                    </a:lnTo>
                    <a:lnTo>
                      <a:pt x="33" y="87"/>
                    </a:lnTo>
                    <a:close/>
                    <a:moveTo>
                      <a:pt x="9" y="52"/>
                    </a:moveTo>
                    <a:lnTo>
                      <a:pt x="27" y="72"/>
                    </a:lnTo>
                    <a:lnTo>
                      <a:pt x="35" y="79"/>
                    </a:lnTo>
                    <a:lnTo>
                      <a:pt x="83" y="39"/>
                    </a:lnTo>
                    <a:lnTo>
                      <a:pt x="74" y="28"/>
                    </a:lnTo>
                    <a:lnTo>
                      <a:pt x="54" y="7"/>
                    </a:lnTo>
                    <a:lnTo>
                      <a:pt x="9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1">
                <a:extLst>
                  <a:ext uri="{FF2B5EF4-FFF2-40B4-BE49-F238E27FC236}">
                    <a16:creationId xmlns:a16="http://schemas.microsoft.com/office/drawing/2014/main" id="{4F139ACD-0370-0D4B-AEF7-5D681D3F57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32850" y="611188"/>
                <a:ext cx="142875" cy="133350"/>
              </a:xfrm>
              <a:custGeom>
                <a:avLst/>
                <a:gdLst>
                  <a:gd name="T0" fmla="*/ 19 w 60"/>
                  <a:gd name="T1" fmla="*/ 56 h 56"/>
                  <a:gd name="T2" fmla="*/ 10 w 60"/>
                  <a:gd name="T3" fmla="*/ 43 h 56"/>
                  <a:gd name="T4" fmla="*/ 4 w 60"/>
                  <a:gd name="T5" fmla="*/ 35 h 56"/>
                  <a:gd name="T6" fmla="*/ 0 w 60"/>
                  <a:gd name="T7" fmla="*/ 30 h 56"/>
                  <a:gd name="T8" fmla="*/ 39 w 60"/>
                  <a:gd name="T9" fmla="*/ 0 h 56"/>
                  <a:gd name="T10" fmla="*/ 44 w 60"/>
                  <a:gd name="T11" fmla="*/ 5 h 56"/>
                  <a:gd name="T12" fmla="*/ 50 w 60"/>
                  <a:gd name="T13" fmla="*/ 14 h 56"/>
                  <a:gd name="T14" fmla="*/ 60 w 60"/>
                  <a:gd name="T15" fmla="*/ 29 h 56"/>
                  <a:gd name="T16" fmla="*/ 19 w 60"/>
                  <a:gd name="T17" fmla="*/ 56 h 56"/>
                  <a:gd name="T18" fmla="*/ 5 w 60"/>
                  <a:gd name="T19" fmla="*/ 31 h 56"/>
                  <a:gd name="T20" fmla="*/ 7 w 60"/>
                  <a:gd name="T21" fmla="*/ 33 h 56"/>
                  <a:gd name="T22" fmla="*/ 13 w 60"/>
                  <a:gd name="T23" fmla="*/ 41 h 56"/>
                  <a:gd name="T24" fmla="*/ 20 w 60"/>
                  <a:gd name="T25" fmla="*/ 51 h 56"/>
                  <a:gd name="T26" fmla="*/ 55 w 60"/>
                  <a:gd name="T27" fmla="*/ 28 h 56"/>
                  <a:gd name="T28" fmla="*/ 47 w 60"/>
                  <a:gd name="T29" fmla="*/ 16 h 56"/>
                  <a:gd name="T30" fmla="*/ 41 w 60"/>
                  <a:gd name="T31" fmla="*/ 8 h 56"/>
                  <a:gd name="T32" fmla="*/ 39 w 60"/>
                  <a:gd name="T33" fmla="*/ 5 h 56"/>
                  <a:gd name="T34" fmla="*/ 5 w 60"/>
                  <a:gd name="T35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6">
                    <a:moveTo>
                      <a:pt x="19" y="56"/>
                    </a:moveTo>
                    <a:cubicBezTo>
                      <a:pt x="10" y="43"/>
                      <a:pt x="10" y="43"/>
                      <a:pt x="10" y="43"/>
                    </a:cubicBezTo>
                    <a:cubicBezTo>
                      <a:pt x="8" y="40"/>
                      <a:pt x="6" y="38"/>
                      <a:pt x="4" y="3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6" y="8"/>
                      <a:pt x="48" y="11"/>
                      <a:pt x="50" y="14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19" y="56"/>
                    </a:lnTo>
                    <a:close/>
                    <a:moveTo>
                      <a:pt x="5" y="31"/>
                    </a:moveTo>
                    <a:cubicBezTo>
                      <a:pt x="7" y="33"/>
                      <a:pt x="7" y="33"/>
                      <a:pt x="7" y="33"/>
                    </a:cubicBezTo>
                    <a:cubicBezTo>
                      <a:pt x="9" y="35"/>
                      <a:pt x="11" y="38"/>
                      <a:pt x="13" y="4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3"/>
                      <a:pt x="43" y="10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lnTo>
                      <a:pt x="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40576DBF-FFA4-D04E-8BF9-31E9BB8BF9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63000" y="1946275"/>
                <a:ext cx="142875" cy="139700"/>
              </a:xfrm>
              <a:custGeom>
                <a:avLst/>
                <a:gdLst>
                  <a:gd name="T0" fmla="*/ 36 w 60"/>
                  <a:gd name="T1" fmla="*/ 59 h 59"/>
                  <a:gd name="T2" fmla="*/ 0 w 60"/>
                  <a:gd name="T3" fmla="*/ 24 h 59"/>
                  <a:gd name="T4" fmla="*/ 6 w 60"/>
                  <a:gd name="T5" fmla="*/ 18 h 59"/>
                  <a:gd name="T6" fmla="*/ 11 w 60"/>
                  <a:gd name="T7" fmla="*/ 13 h 59"/>
                  <a:gd name="T8" fmla="*/ 22 w 60"/>
                  <a:gd name="T9" fmla="*/ 0 h 59"/>
                  <a:gd name="T10" fmla="*/ 60 w 60"/>
                  <a:gd name="T11" fmla="*/ 32 h 59"/>
                  <a:gd name="T12" fmla="*/ 48 w 60"/>
                  <a:gd name="T13" fmla="*/ 45 h 59"/>
                  <a:gd name="T14" fmla="*/ 43 w 60"/>
                  <a:gd name="T15" fmla="*/ 52 h 59"/>
                  <a:gd name="T16" fmla="*/ 36 w 60"/>
                  <a:gd name="T17" fmla="*/ 59 h 59"/>
                  <a:gd name="T18" fmla="*/ 5 w 60"/>
                  <a:gd name="T19" fmla="*/ 24 h 59"/>
                  <a:gd name="T20" fmla="*/ 36 w 60"/>
                  <a:gd name="T21" fmla="*/ 53 h 59"/>
                  <a:gd name="T22" fmla="*/ 40 w 60"/>
                  <a:gd name="T23" fmla="*/ 49 h 59"/>
                  <a:gd name="T24" fmla="*/ 46 w 60"/>
                  <a:gd name="T25" fmla="*/ 43 h 59"/>
                  <a:gd name="T26" fmla="*/ 55 w 60"/>
                  <a:gd name="T27" fmla="*/ 32 h 59"/>
                  <a:gd name="T28" fmla="*/ 22 w 60"/>
                  <a:gd name="T29" fmla="*/ 5 h 59"/>
                  <a:gd name="T30" fmla="*/ 14 w 60"/>
                  <a:gd name="T31" fmla="*/ 15 h 59"/>
                  <a:gd name="T32" fmla="*/ 9 w 60"/>
                  <a:gd name="T33" fmla="*/ 21 h 59"/>
                  <a:gd name="T34" fmla="*/ 5 w 60"/>
                  <a:gd name="T35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9">
                    <a:moveTo>
                      <a:pt x="36" y="59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7"/>
                      <a:pt x="10" y="15"/>
                      <a:pt x="11" y="1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6" y="48"/>
                      <a:pt x="44" y="50"/>
                      <a:pt x="43" y="52"/>
                    </a:cubicBezTo>
                    <a:lnTo>
                      <a:pt x="36" y="59"/>
                    </a:lnTo>
                    <a:close/>
                    <a:moveTo>
                      <a:pt x="5" y="24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17"/>
                      <a:pt x="10" y="19"/>
                      <a:pt x="9" y="21"/>
                    </a:cubicBezTo>
                    <a:lnTo>
                      <a:pt x="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3F67385D-A7F3-B649-87E7-58FDB75807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72513" y="2038350"/>
                <a:ext cx="138113" cy="142875"/>
              </a:xfrm>
              <a:custGeom>
                <a:avLst/>
                <a:gdLst>
                  <a:gd name="T0" fmla="*/ 47 w 87"/>
                  <a:gd name="T1" fmla="*/ 90 h 90"/>
                  <a:gd name="T2" fmla="*/ 0 w 87"/>
                  <a:gd name="T3" fmla="*/ 32 h 90"/>
                  <a:gd name="T4" fmla="*/ 24 w 87"/>
                  <a:gd name="T5" fmla="*/ 11 h 90"/>
                  <a:gd name="T6" fmla="*/ 36 w 87"/>
                  <a:gd name="T7" fmla="*/ 0 h 90"/>
                  <a:gd name="T8" fmla="*/ 87 w 87"/>
                  <a:gd name="T9" fmla="*/ 54 h 90"/>
                  <a:gd name="T10" fmla="*/ 74 w 87"/>
                  <a:gd name="T11" fmla="*/ 66 h 90"/>
                  <a:gd name="T12" fmla="*/ 47 w 87"/>
                  <a:gd name="T13" fmla="*/ 90 h 90"/>
                  <a:gd name="T14" fmla="*/ 8 w 87"/>
                  <a:gd name="T15" fmla="*/ 33 h 90"/>
                  <a:gd name="T16" fmla="*/ 48 w 87"/>
                  <a:gd name="T17" fmla="*/ 81 h 90"/>
                  <a:gd name="T18" fmla="*/ 80 w 87"/>
                  <a:gd name="T19" fmla="*/ 54 h 90"/>
                  <a:gd name="T20" fmla="*/ 36 w 87"/>
                  <a:gd name="T21" fmla="*/ 8 h 90"/>
                  <a:gd name="T22" fmla="*/ 27 w 87"/>
                  <a:gd name="T23" fmla="*/ 15 h 90"/>
                  <a:gd name="T24" fmla="*/ 8 w 87"/>
                  <a:gd name="T25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90">
                    <a:moveTo>
                      <a:pt x="47" y="90"/>
                    </a:moveTo>
                    <a:lnTo>
                      <a:pt x="0" y="32"/>
                    </a:lnTo>
                    <a:lnTo>
                      <a:pt x="24" y="11"/>
                    </a:lnTo>
                    <a:lnTo>
                      <a:pt x="36" y="0"/>
                    </a:lnTo>
                    <a:lnTo>
                      <a:pt x="87" y="54"/>
                    </a:lnTo>
                    <a:lnTo>
                      <a:pt x="74" y="66"/>
                    </a:lnTo>
                    <a:lnTo>
                      <a:pt x="47" y="90"/>
                    </a:lnTo>
                    <a:close/>
                    <a:moveTo>
                      <a:pt x="8" y="33"/>
                    </a:moveTo>
                    <a:lnTo>
                      <a:pt x="48" y="81"/>
                    </a:lnTo>
                    <a:lnTo>
                      <a:pt x="80" y="54"/>
                    </a:lnTo>
                    <a:lnTo>
                      <a:pt x="36" y="8"/>
                    </a:lnTo>
                    <a:lnTo>
                      <a:pt x="27" y="15"/>
                    </a:lnTo>
                    <a:lnTo>
                      <a:pt x="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3189065-B7D7-184B-9D93-02A9AD03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0913" y="2119313"/>
                <a:ext cx="133350" cy="142875"/>
              </a:xfrm>
              <a:custGeom>
                <a:avLst/>
                <a:gdLst>
                  <a:gd name="T0" fmla="*/ 26 w 56"/>
                  <a:gd name="T1" fmla="*/ 60 h 60"/>
                  <a:gd name="T2" fmla="*/ 0 w 56"/>
                  <a:gd name="T3" fmla="*/ 18 h 60"/>
                  <a:gd name="T4" fmla="*/ 5 w 56"/>
                  <a:gd name="T5" fmla="*/ 15 h 60"/>
                  <a:gd name="T6" fmla="*/ 11 w 56"/>
                  <a:gd name="T7" fmla="*/ 10 h 60"/>
                  <a:gd name="T8" fmla="*/ 27 w 56"/>
                  <a:gd name="T9" fmla="*/ 0 h 60"/>
                  <a:gd name="T10" fmla="*/ 56 w 56"/>
                  <a:gd name="T11" fmla="*/ 40 h 60"/>
                  <a:gd name="T12" fmla="*/ 39 w 56"/>
                  <a:gd name="T13" fmla="*/ 51 h 60"/>
                  <a:gd name="T14" fmla="*/ 32 w 56"/>
                  <a:gd name="T15" fmla="*/ 56 h 60"/>
                  <a:gd name="T16" fmla="*/ 26 w 56"/>
                  <a:gd name="T17" fmla="*/ 60 h 60"/>
                  <a:gd name="T18" fmla="*/ 5 w 56"/>
                  <a:gd name="T19" fmla="*/ 19 h 60"/>
                  <a:gd name="T20" fmla="*/ 28 w 56"/>
                  <a:gd name="T21" fmla="*/ 55 h 60"/>
                  <a:gd name="T22" fmla="*/ 30 w 56"/>
                  <a:gd name="T23" fmla="*/ 53 h 60"/>
                  <a:gd name="T24" fmla="*/ 37 w 56"/>
                  <a:gd name="T25" fmla="*/ 48 h 60"/>
                  <a:gd name="T26" fmla="*/ 51 w 56"/>
                  <a:gd name="T27" fmla="*/ 39 h 60"/>
                  <a:gd name="T28" fmla="*/ 26 w 56"/>
                  <a:gd name="T29" fmla="*/ 5 h 60"/>
                  <a:gd name="T30" fmla="*/ 14 w 56"/>
                  <a:gd name="T31" fmla="*/ 13 h 60"/>
                  <a:gd name="T32" fmla="*/ 7 w 56"/>
                  <a:gd name="T33" fmla="*/ 18 h 60"/>
                  <a:gd name="T34" fmla="*/ 5 w 56"/>
                  <a:gd name="T35" fmla="*/ 1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60">
                    <a:moveTo>
                      <a:pt x="26" y="6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9" y="12"/>
                      <a:pt x="11" y="1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7" y="53"/>
                      <a:pt x="34" y="55"/>
                      <a:pt x="32" y="56"/>
                    </a:cubicBezTo>
                    <a:lnTo>
                      <a:pt x="26" y="60"/>
                    </a:lnTo>
                    <a:close/>
                    <a:moveTo>
                      <a:pt x="5" y="19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2" y="52"/>
                      <a:pt x="35" y="50"/>
                      <a:pt x="37" y="48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" y="15"/>
                      <a:pt x="9" y="17"/>
                      <a:pt x="7" y="18"/>
                    </a:cubicBezTo>
                    <a:lnTo>
                      <a:pt x="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F4547732-7E5A-234F-B855-712A4E5BCA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02563" y="2185988"/>
                <a:ext cx="755650" cy="195263"/>
              </a:xfrm>
              <a:custGeom>
                <a:avLst/>
                <a:gdLst>
                  <a:gd name="T0" fmla="*/ 52 w 318"/>
                  <a:gd name="T1" fmla="*/ 80 h 82"/>
                  <a:gd name="T2" fmla="*/ 10 w 318"/>
                  <a:gd name="T3" fmla="*/ 73 h 82"/>
                  <a:gd name="T4" fmla="*/ 6 w 318"/>
                  <a:gd name="T5" fmla="*/ 45 h 82"/>
                  <a:gd name="T6" fmla="*/ 35 w 318"/>
                  <a:gd name="T7" fmla="*/ 51 h 82"/>
                  <a:gd name="T8" fmla="*/ 160 w 318"/>
                  <a:gd name="T9" fmla="*/ 50 h 82"/>
                  <a:gd name="T10" fmla="*/ 188 w 318"/>
                  <a:gd name="T11" fmla="*/ 45 h 82"/>
                  <a:gd name="T12" fmla="*/ 215 w 318"/>
                  <a:gd name="T13" fmla="*/ 38 h 82"/>
                  <a:gd name="T14" fmla="*/ 227 w 318"/>
                  <a:gd name="T15" fmla="*/ 34 h 82"/>
                  <a:gd name="T16" fmla="*/ 239 w 318"/>
                  <a:gd name="T17" fmla="*/ 31 h 82"/>
                  <a:gd name="T18" fmla="*/ 261 w 318"/>
                  <a:gd name="T19" fmla="*/ 22 h 82"/>
                  <a:gd name="T20" fmla="*/ 279 w 318"/>
                  <a:gd name="T21" fmla="*/ 14 h 82"/>
                  <a:gd name="T22" fmla="*/ 298 w 318"/>
                  <a:gd name="T23" fmla="*/ 4 h 82"/>
                  <a:gd name="T24" fmla="*/ 305 w 318"/>
                  <a:gd name="T25" fmla="*/ 0 h 82"/>
                  <a:gd name="T26" fmla="*/ 314 w 318"/>
                  <a:gd name="T27" fmla="*/ 26 h 82"/>
                  <a:gd name="T28" fmla="*/ 304 w 318"/>
                  <a:gd name="T29" fmla="*/ 31 h 82"/>
                  <a:gd name="T30" fmla="*/ 279 w 318"/>
                  <a:gd name="T31" fmla="*/ 43 h 82"/>
                  <a:gd name="T32" fmla="*/ 260 w 318"/>
                  <a:gd name="T33" fmla="*/ 51 h 82"/>
                  <a:gd name="T34" fmla="*/ 240 w 318"/>
                  <a:gd name="T35" fmla="*/ 58 h 82"/>
                  <a:gd name="T36" fmla="*/ 231 w 318"/>
                  <a:gd name="T37" fmla="*/ 61 h 82"/>
                  <a:gd name="T38" fmla="*/ 216 w 318"/>
                  <a:gd name="T39" fmla="*/ 66 h 82"/>
                  <a:gd name="T40" fmla="*/ 170 w 318"/>
                  <a:gd name="T41" fmla="*/ 76 h 82"/>
                  <a:gd name="T42" fmla="*/ 95 w 318"/>
                  <a:gd name="T43" fmla="*/ 82 h 82"/>
                  <a:gd name="T44" fmla="*/ 11 w 318"/>
                  <a:gd name="T45" fmla="*/ 70 h 82"/>
                  <a:gd name="T46" fmla="*/ 53 w 318"/>
                  <a:gd name="T47" fmla="*/ 76 h 82"/>
                  <a:gd name="T48" fmla="*/ 169 w 318"/>
                  <a:gd name="T49" fmla="*/ 72 h 82"/>
                  <a:gd name="T50" fmla="*/ 215 w 318"/>
                  <a:gd name="T51" fmla="*/ 62 h 82"/>
                  <a:gd name="T52" fmla="*/ 230 w 318"/>
                  <a:gd name="T53" fmla="*/ 58 h 82"/>
                  <a:gd name="T54" fmla="*/ 239 w 318"/>
                  <a:gd name="T55" fmla="*/ 55 h 82"/>
                  <a:gd name="T56" fmla="*/ 259 w 318"/>
                  <a:gd name="T57" fmla="*/ 48 h 82"/>
                  <a:gd name="T58" fmla="*/ 277 w 318"/>
                  <a:gd name="T59" fmla="*/ 40 h 82"/>
                  <a:gd name="T60" fmla="*/ 303 w 318"/>
                  <a:gd name="T61" fmla="*/ 28 h 82"/>
                  <a:gd name="T62" fmla="*/ 312 w 318"/>
                  <a:gd name="T63" fmla="*/ 23 h 82"/>
                  <a:gd name="T64" fmla="*/ 304 w 318"/>
                  <a:gd name="T65" fmla="*/ 5 h 82"/>
                  <a:gd name="T66" fmla="*/ 300 w 318"/>
                  <a:gd name="T67" fmla="*/ 7 h 82"/>
                  <a:gd name="T68" fmla="*/ 280 w 318"/>
                  <a:gd name="T69" fmla="*/ 17 h 82"/>
                  <a:gd name="T70" fmla="*/ 262 w 318"/>
                  <a:gd name="T71" fmla="*/ 25 h 82"/>
                  <a:gd name="T72" fmla="*/ 241 w 318"/>
                  <a:gd name="T73" fmla="*/ 34 h 82"/>
                  <a:gd name="T74" fmla="*/ 228 w 318"/>
                  <a:gd name="T75" fmla="*/ 38 h 82"/>
                  <a:gd name="T76" fmla="*/ 216 w 318"/>
                  <a:gd name="T77" fmla="*/ 42 h 82"/>
                  <a:gd name="T78" fmla="*/ 189 w 318"/>
                  <a:gd name="T79" fmla="*/ 49 h 82"/>
                  <a:gd name="T80" fmla="*/ 160 w 318"/>
                  <a:gd name="T81" fmla="*/ 54 h 82"/>
                  <a:gd name="T82" fmla="*/ 35 w 318"/>
                  <a:gd name="T83" fmla="*/ 54 h 82"/>
                  <a:gd name="T84" fmla="*/ 5 w 318"/>
                  <a:gd name="T85" fmla="*/ 6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8" h="82">
                    <a:moveTo>
                      <a:pt x="95" y="82"/>
                    </a:moveTo>
                    <a:cubicBezTo>
                      <a:pt x="80" y="82"/>
                      <a:pt x="66" y="81"/>
                      <a:pt x="52" y="80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88" y="56"/>
                      <a:pt x="126" y="55"/>
                      <a:pt x="160" y="50"/>
                    </a:cubicBezTo>
                    <a:cubicBezTo>
                      <a:pt x="162" y="50"/>
                      <a:pt x="164" y="50"/>
                      <a:pt x="166" y="49"/>
                    </a:cubicBezTo>
                    <a:cubicBezTo>
                      <a:pt x="173" y="48"/>
                      <a:pt x="181" y="47"/>
                      <a:pt x="188" y="45"/>
                    </a:cubicBezTo>
                    <a:cubicBezTo>
                      <a:pt x="195" y="44"/>
                      <a:pt x="202" y="42"/>
                      <a:pt x="209" y="40"/>
                    </a:cubicBezTo>
                    <a:cubicBezTo>
                      <a:pt x="211" y="39"/>
                      <a:pt x="213" y="39"/>
                      <a:pt x="215" y="38"/>
                    </a:cubicBezTo>
                    <a:cubicBezTo>
                      <a:pt x="217" y="38"/>
                      <a:pt x="220" y="37"/>
                      <a:pt x="223" y="36"/>
                    </a:cubicBezTo>
                    <a:cubicBezTo>
                      <a:pt x="224" y="35"/>
                      <a:pt x="226" y="35"/>
                      <a:pt x="227" y="34"/>
                    </a:cubicBezTo>
                    <a:cubicBezTo>
                      <a:pt x="229" y="34"/>
                      <a:pt x="230" y="33"/>
                      <a:pt x="232" y="33"/>
                    </a:cubicBezTo>
                    <a:cubicBezTo>
                      <a:pt x="234" y="32"/>
                      <a:pt x="237" y="31"/>
                      <a:pt x="239" y="31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4" y="25"/>
                      <a:pt x="258" y="24"/>
                      <a:pt x="261" y="22"/>
                    </a:cubicBezTo>
                    <a:cubicBezTo>
                      <a:pt x="263" y="21"/>
                      <a:pt x="266" y="20"/>
                      <a:pt x="268" y="19"/>
                    </a:cubicBezTo>
                    <a:cubicBezTo>
                      <a:pt x="272" y="17"/>
                      <a:pt x="276" y="16"/>
                      <a:pt x="279" y="14"/>
                    </a:cubicBezTo>
                    <a:cubicBezTo>
                      <a:pt x="292" y="7"/>
                      <a:pt x="292" y="7"/>
                      <a:pt x="292" y="7"/>
                    </a:cubicBezTo>
                    <a:cubicBezTo>
                      <a:pt x="295" y="6"/>
                      <a:pt x="297" y="5"/>
                      <a:pt x="298" y="4"/>
                    </a:cubicBezTo>
                    <a:cubicBezTo>
                      <a:pt x="299" y="4"/>
                      <a:pt x="300" y="3"/>
                      <a:pt x="301" y="3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8" y="24"/>
                      <a:pt x="318" y="24"/>
                      <a:pt x="318" y="24"/>
                    </a:cubicBezTo>
                    <a:cubicBezTo>
                      <a:pt x="314" y="26"/>
                      <a:pt x="314" y="26"/>
                      <a:pt x="314" y="26"/>
                    </a:cubicBezTo>
                    <a:cubicBezTo>
                      <a:pt x="313" y="27"/>
                      <a:pt x="312" y="27"/>
                      <a:pt x="311" y="28"/>
                    </a:cubicBezTo>
                    <a:cubicBezTo>
                      <a:pt x="309" y="29"/>
                      <a:pt x="307" y="30"/>
                      <a:pt x="304" y="31"/>
                    </a:cubicBezTo>
                    <a:cubicBezTo>
                      <a:pt x="290" y="38"/>
                      <a:pt x="290" y="38"/>
                      <a:pt x="290" y="38"/>
                    </a:cubicBezTo>
                    <a:cubicBezTo>
                      <a:pt x="287" y="40"/>
                      <a:pt x="283" y="42"/>
                      <a:pt x="279" y="43"/>
                    </a:cubicBezTo>
                    <a:cubicBezTo>
                      <a:pt x="276" y="44"/>
                      <a:pt x="274" y="45"/>
                      <a:pt x="271" y="47"/>
                    </a:cubicBezTo>
                    <a:cubicBezTo>
                      <a:pt x="268" y="48"/>
                      <a:pt x="264" y="50"/>
                      <a:pt x="260" y="51"/>
                    </a:cubicBezTo>
                    <a:cubicBezTo>
                      <a:pt x="248" y="56"/>
                      <a:pt x="248" y="56"/>
                      <a:pt x="248" y="56"/>
                    </a:cubicBezTo>
                    <a:cubicBezTo>
                      <a:pt x="246" y="57"/>
                      <a:pt x="243" y="57"/>
                      <a:pt x="240" y="58"/>
                    </a:cubicBezTo>
                    <a:cubicBezTo>
                      <a:pt x="239" y="59"/>
                      <a:pt x="237" y="59"/>
                      <a:pt x="235" y="60"/>
                    </a:cubicBezTo>
                    <a:cubicBezTo>
                      <a:pt x="234" y="60"/>
                      <a:pt x="232" y="61"/>
                      <a:pt x="231" y="61"/>
                    </a:cubicBezTo>
                    <a:cubicBezTo>
                      <a:pt x="228" y="62"/>
                      <a:pt x="225" y="63"/>
                      <a:pt x="222" y="64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09" y="68"/>
                      <a:pt x="201" y="70"/>
                      <a:pt x="194" y="71"/>
                    </a:cubicBezTo>
                    <a:cubicBezTo>
                      <a:pt x="186" y="73"/>
                      <a:pt x="178" y="74"/>
                      <a:pt x="170" y="76"/>
                    </a:cubicBezTo>
                    <a:cubicBezTo>
                      <a:pt x="164" y="77"/>
                      <a:pt x="164" y="77"/>
                      <a:pt x="164" y="77"/>
                    </a:cubicBezTo>
                    <a:cubicBezTo>
                      <a:pt x="142" y="80"/>
                      <a:pt x="118" y="82"/>
                      <a:pt x="95" y="82"/>
                    </a:cubicBezTo>
                    <a:close/>
                    <a:moveTo>
                      <a:pt x="5" y="69"/>
                    </a:moveTo>
                    <a:cubicBezTo>
                      <a:pt x="11" y="70"/>
                      <a:pt x="11" y="70"/>
                      <a:pt x="11" y="70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87" y="79"/>
                      <a:pt x="128" y="78"/>
                      <a:pt x="163" y="73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7" y="71"/>
                      <a:pt x="185" y="69"/>
                      <a:pt x="193" y="68"/>
                    </a:cubicBezTo>
                    <a:cubicBezTo>
                      <a:pt x="200" y="66"/>
                      <a:pt x="208" y="64"/>
                      <a:pt x="215" y="62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24" y="60"/>
                      <a:pt x="227" y="59"/>
                      <a:pt x="230" y="58"/>
                    </a:cubicBezTo>
                    <a:cubicBezTo>
                      <a:pt x="231" y="57"/>
                      <a:pt x="233" y="57"/>
                      <a:pt x="234" y="56"/>
                    </a:cubicBezTo>
                    <a:cubicBezTo>
                      <a:pt x="236" y="56"/>
                      <a:pt x="238" y="55"/>
                      <a:pt x="239" y="55"/>
                    </a:cubicBezTo>
                    <a:cubicBezTo>
                      <a:pt x="242" y="54"/>
                      <a:pt x="244" y="53"/>
                      <a:pt x="247" y="52"/>
                    </a:cubicBezTo>
                    <a:cubicBezTo>
                      <a:pt x="259" y="48"/>
                      <a:pt x="259" y="48"/>
                      <a:pt x="259" y="48"/>
                    </a:cubicBezTo>
                    <a:cubicBezTo>
                      <a:pt x="262" y="46"/>
                      <a:pt x="266" y="45"/>
                      <a:pt x="270" y="43"/>
                    </a:cubicBezTo>
                    <a:cubicBezTo>
                      <a:pt x="272" y="42"/>
                      <a:pt x="275" y="41"/>
                      <a:pt x="277" y="40"/>
                    </a:cubicBezTo>
                    <a:cubicBezTo>
                      <a:pt x="281" y="38"/>
                      <a:pt x="285" y="37"/>
                      <a:pt x="289" y="35"/>
                    </a:cubicBezTo>
                    <a:cubicBezTo>
                      <a:pt x="303" y="28"/>
                      <a:pt x="303" y="28"/>
                      <a:pt x="303" y="28"/>
                    </a:cubicBezTo>
                    <a:cubicBezTo>
                      <a:pt x="305" y="27"/>
                      <a:pt x="308" y="25"/>
                      <a:pt x="309" y="24"/>
                    </a:cubicBezTo>
                    <a:cubicBezTo>
                      <a:pt x="310" y="24"/>
                      <a:pt x="311" y="23"/>
                      <a:pt x="312" y="23"/>
                    </a:cubicBezTo>
                    <a:cubicBezTo>
                      <a:pt x="313" y="22"/>
                      <a:pt x="313" y="22"/>
                      <a:pt x="313" y="22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2" y="6"/>
                      <a:pt x="301" y="7"/>
                      <a:pt x="300" y="7"/>
                    </a:cubicBezTo>
                    <a:cubicBezTo>
                      <a:pt x="299" y="8"/>
                      <a:pt x="296" y="10"/>
                      <a:pt x="294" y="11"/>
                    </a:cubicBezTo>
                    <a:cubicBezTo>
                      <a:pt x="280" y="17"/>
                      <a:pt x="280" y="17"/>
                      <a:pt x="280" y="17"/>
                    </a:cubicBezTo>
                    <a:cubicBezTo>
                      <a:pt x="277" y="19"/>
                      <a:pt x="273" y="21"/>
                      <a:pt x="270" y="22"/>
                    </a:cubicBezTo>
                    <a:cubicBezTo>
                      <a:pt x="267" y="23"/>
                      <a:pt x="265" y="24"/>
                      <a:pt x="262" y="25"/>
                    </a:cubicBezTo>
                    <a:cubicBezTo>
                      <a:pt x="259" y="27"/>
                      <a:pt x="255" y="28"/>
                      <a:pt x="252" y="30"/>
                    </a:cubicBezTo>
                    <a:cubicBezTo>
                      <a:pt x="241" y="34"/>
                      <a:pt x="241" y="34"/>
                      <a:pt x="241" y="34"/>
                    </a:cubicBezTo>
                    <a:cubicBezTo>
                      <a:pt x="238" y="35"/>
                      <a:pt x="235" y="36"/>
                      <a:pt x="233" y="36"/>
                    </a:cubicBezTo>
                    <a:cubicBezTo>
                      <a:pt x="231" y="37"/>
                      <a:pt x="230" y="37"/>
                      <a:pt x="228" y="38"/>
                    </a:cubicBezTo>
                    <a:cubicBezTo>
                      <a:pt x="227" y="38"/>
                      <a:pt x="225" y="39"/>
                      <a:pt x="224" y="39"/>
                    </a:cubicBezTo>
                    <a:cubicBezTo>
                      <a:pt x="221" y="40"/>
                      <a:pt x="218" y="41"/>
                      <a:pt x="216" y="42"/>
                    </a:cubicBezTo>
                    <a:cubicBezTo>
                      <a:pt x="214" y="42"/>
                      <a:pt x="212" y="43"/>
                      <a:pt x="210" y="43"/>
                    </a:cubicBezTo>
                    <a:cubicBezTo>
                      <a:pt x="203" y="45"/>
                      <a:pt x="196" y="47"/>
                      <a:pt x="189" y="49"/>
                    </a:cubicBezTo>
                    <a:cubicBezTo>
                      <a:pt x="181" y="50"/>
                      <a:pt x="174" y="52"/>
                      <a:pt x="167" y="53"/>
                    </a:cubicBezTo>
                    <a:cubicBezTo>
                      <a:pt x="165" y="53"/>
                      <a:pt x="162" y="54"/>
                      <a:pt x="160" y="54"/>
                    </a:cubicBezTo>
                    <a:cubicBezTo>
                      <a:pt x="126" y="59"/>
                      <a:pt x="88" y="60"/>
                      <a:pt x="54" y="57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9" y="50"/>
                      <a:pt x="9" y="50"/>
                      <a:pt x="9" y="50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1AF8C58D-FA33-FB46-8598-6DE1CA7B6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1600" y="1031875"/>
                <a:ext cx="428625" cy="722313"/>
              </a:xfrm>
              <a:custGeom>
                <a:avLst/>
                <a:gdLst>
                  <a:gd name="T0" fmla="*/ 148 w 180"/>
                  <a:gd name="T1" fmla="*/ 304 h 304"/>
                  <a:gd name="T2" fmla="*/ 0 w 180"/>
                  <a:gd name="T3" fmla="*/ 254 h 304"/>
                  <a:gd name="T4" fmla="*/ 3 w 180"/>
                  <a:gd name="T5" fmla="*/ 243 h 304"/>
                  <a:gd name="T6" fmla="*/ 8 w 180"/>
                  <a:gd name="T7" fmla="*/ 227 h 304"/>
                  <a:gd name="T8" fmla="*/ 10 w 180"/>
                  <a:gd name="T9" fmla="*/ 218 h 304"/>
                  <a:gd name="T10" fmla="*/ 22 w 180"/>
                  <a:gd name="T11" fmla="*/ 143 h 304"/>
                  <a:gd name="T12" fmla="*/ 20 w 180"/>
                  <a:gd name="T13" fmla="*/ 66 h 304"/>
                  <a:gd name="T14" fmla="*/ 19 w 180"/>
                  <a:gd name="T15" fmla="*/ 60 h 304"/>
                  <a:gd name="T16" fmla="*/ 18 w 180"/>
                  <a:gd name="T17" fmla="*/ 52 h 304"/>
                  <a:gd name="T18" fmla="*/ 15 w 180"/>
                  <a:gd name="T19" fmla="*/ 34 h 304"/>
                  <a:gd name="T20" fmla="*/ 15 w 180"/>
                  <a:gd name="T21" fmla="*/ 32 h 304"/>
                  <a:gd name="T22" fmla="*/ 14 w 180"/>
                  <a:gd name="T23" fmla="*/ 30 h 304"/>
                  <a:gd name="T24" fmla="*/ 16 w 180"/>
                  <a:gd name="T25" fmla="*/ 30 h 304"/>
                  <a:gd name="T26" fmla="*/ 168 w 180"/>
                  <a:gd name="T27" fmla="*/ 0 h 304"/>
                  <a:gd name="T28" fmla="*/ 169 w 180"/>
                  <a:gd name="T29" fmla="*/ 2 h 304"/>
                  <a:gd name="T30" fmla="*/ 169 w 180"/>
                  <a:gd name="T31" fmla="*/ 5 h 304"/>
                  <a:gd name="T32" fmla="*/ 173 w 180"/>
                  <a:gd name="T33" fmla="*/ 30 h 304"/>
                  <a:gd name="T34" fmla="*/ 175 w 180"/>
                  <a:gd name="T35" fmla="*/ 42 h 304"/>
                  <a:gd name="T36" fmla="*/ 176 w 180"/>
                  <a:gd name="T37" fmla="*/ 49 h 304"/>
                  <a:gd name="T38" fmla="*/ 178 w 180"/>
                  <a:gd name="T39" fmla="*/ 153 h 304"/>
                  <a:gd name="T40" fmla="*/ 162 w 180"/>
                  <a:gd name="T41" fmla="*/ 257 h 304"/>
                  <a:gd name="T42" fmla="*/ 160 w 180"/>
                  <a:gd name="T43" fmla="*/ 263 h 304"/>
                  <a:gd name="T44" fmla="*/ 153 w 180"/>
                  <a:gd name="T45" fmla="*/ 290 h 304"/>
                  <a:gd name="T46" fmla="*/ 148 w 180"/>
                  <a:gd name="T47" fmla="*/ 304 h 304"/>
                  <a:gd name="T48" fmla="*/ 4 w 180"/>
                  <a:gd name="T49" fmla="*/ 251 h 304"/>
                  <a:gd name="T50" fmla="*/ 146 w 180"/>
                  <a:gd name="T51" fmla="*/ 299 h 304"/>
                  <a:gd name="T52" fmla="*/ 149 w 180"/>
                  <a:gd name="T53" fmla="*/ 289 h 304"/>
                  <a:gd name="T54" fmla="*/ 157 w 180"/>
                  <a:gd name="T55" fmla="*/ 262 h 304"/>
                  <a:gd name="T56" fmla="*/ 158 w 180"/>
                  <a:gd name="T57" fmla="*/ 256 h 304"/>
                  <a:gd name="T58" fmla="*/ 174 w 180"/>
                  <a:gd name="T59" fmla="*/ 153 h 304"/>
                  <a:gd name="T60" fmla="*/ 172 w 180"/>
                  <a:gd name="T61" fmla="*/ 49 h 304"/>
                  <a:gd name="T62" fmla="*/ 171 w 180"/>
                  <a:gd name="T63" fmla="*/ 43 h 304"/>
                  <a:gd name="T64" fmla="*/ 170 w 180"/>
                  <a:gd name="T65" fmla="*/ 30 h 304"/>
                  <a:gd name="T66" fmla="*/ 166 w 180"/>
                  <a:gd name="T67" fmla="*/ 6 h 304"/>
                  <a:gd name="T68" fmla="*/ 165 w 180"/>
                  <a:gd name="T69" fmla="*/ 4 h 304"/>
                  <a:gd name="T70" fmla="*/ 19 w 180"/>
                  <a:gd name="T71" fmla="*/ 33 h 304"/>
                  <a:gd name="T72" fmla="*/ 19 w 180"/>
                  <a:gd name="T73" fmla="*/ 34 h 304"/>
                  <a:gd name="T74" fmla="*/ 22 w 180"/>
                  <a:gd name="T75" fmla="*/ 52 h 304"/>
                  <a:gd name="T76" fmla="*/ 23 w 180"/>
                  <a:gd name="T77" fmla="*/ 60 h 304"/>
                  <a:gd name="T78" fmla="*/ 24 w 180"/>
                  <a:gd name="T79" fmla="*/ 66 h 304"/>
                  <a:gd name="T80" fmla="*/ 25 w 180"/>
                  <a:gd name="T81" fmla="*/ 143 h 304"/>
                  <a:gd name="T82" fmla="*/ 13 w 180"/>
                  <a:gd name="T83" fmla="*/ 219 h 304"/>
                  <a:gd name="T84" fmla="*/ 11 w 180"/>
                  <a:gd name="T85" fmla="*/ 228 h 304"/>
                  <a:gd name="T86" fmla="*/ 6 w 180"/>
                  <a:gd name="T87" fmla="*/ 244 h 304"/>
                  <a:gd name="T88" fmla="*/ 4 w 180"/>
                  <a:gd name="T89" fmla="*/ 25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0" h="304">
                    <a:moveTo>
                      <a:pt x="148" y="3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5" y="239"/>
                      <a:pt x="6" y="233"/>
                      <a:pt x="8" y="227"/>
                    </a:cubicBezTo>
                    <a:cubicBezTo>
                      <a:pt x="8" y="224"/>
                      <a:pt x="9" y="221"/>
                      <a:pt x="10" y="218"/>
                    </a:cubicBezTo>
                    <a:cubicBezTo>
                      <a:pt x="13" y="204"/>
                      <a:pt x="20" y="176"/>
                      <a:pt x="22" y="143"/>
                    </a:cubicBezTo>
                    <a:cubicBezTo>
                      <a:pt x="23" y="119"/>
                      <a:pt x="23" y="91"/>
                      <a:pt x="20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9" y="57"/>
                      <a:pt x="19" y="55"/>
                      <a:pt x="18" y="52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69" y="2"/>
                      <a:pt x="169" y="3"/>
                      <a:pt x="169" y="5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4" y="34"/>
                      <a:pt x="174" y="38"/>
                      <a:pt x="175" y="42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80" y="82"/>
                      <a:pt x="180" y="120"/>
                      <a:pt x="178" y="153"/>
                    </a:cubicBezTo>
                    <a:cubicBezTo>
                      <a:pt x="176" y="186"/>
                      <a:pt x="170" y="224"/>
                      <a:pt x="162" y="257"/>
                    </a:cubicBezTo>
                    <a:cubicBezTo>
                      <a:pt x="160" y="263"/>
                      <a:pt x="160" y="263"/>
                      <a:pt x="160" y="263"/>
                    </a:cubicBezTo>
                    <a:cubicBezTo>
                      <a:pt x="157" y="274"/>
                      <a:pt x="155" y="283"/>
                      <a:pt x="153" y="290"/>
                    </a:cubicBezTo>
                    <a:lnTo>
                      <a:pt x="148" y="304"/>
                    </a:lnTo>
                    <a:close/>
                    <a:moveTo>
                      <a:pt x="4" y="251"/>
                    </a:moveTo>
                    <a:cubicBezTo>
                      <a:pt x="146" y="299"/>
                      <a:pt x="146" y="299"/>
                      <a:pt x="146" y="299"/>
                    </a:cubicBezTo>
                    <a:cubicBezTo>
                      <a:pt x="149" y="289"/>
                      <a:pt x="149" y="289"/>
                      <a:pt x="149" y="289"/>
                    </a:cubicBezTo>
                    <a:cubicBezTo>
                      <a:pt x="151" y="282"/>
                      <a:pt x="154" y="273"/>
                      <a:pt x="157" y="262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7" y="223"/>
                      <a:pt x="172" y="186"/>
                      <a:pt x="174" y="153"/>
                    </a:cubicBezTo>
                    <a:cubicBezTo>
                      <a:pt x="177" y="120"/>
                      <a:pt x="176" y="82"/>
                      <a:pt x="172" y="49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1" y="38"/>
                      <a:pt x="170" y="34"/>
                      <a:pt x="170" y="30"/>
                    </a:cubicBezTo>
                    <a:cubicBezTo>
                      <a:pt x="166" y="6"/>
                      <a:pt x="166" y="6"/>
                      <a:pt x="166" y="6"/>
                    </a:cubicBezTo>
                    <a:cubicBezTo>
                      <a:pt x="166" y="5"/>
                      <a:pt x="165" y="5"/>
                      <a:pt x="165" y="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4"/>
                      <a:pt x="19" y="34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4"/>
                      <a:pt x="22" y="57"/>
                      <a:pt x="23" y="60"/>
                    </a:cubicBezTo>
                    <a:cubicBezTo>
                      <a:pt x="23" y="62"/>
                      <a:pt x="23" y="64"/>
                      <a:pt x="24" y="66"/>
                    </a:cubicBezTo>
                    <a:cubicBezTo>
                      <a:pt x="26" y="91"/>
                      <a:pt x="27" y="119"/>
                      <a:pt x="25" y="143"/>
                    </a:cubicBezTo>
                    <a:cubicBezTo>
                      <a:pt x="23" y="176"/>
                      <a:pt x="17" y="205"/>
                      <a:pt x="13" y="219"/>
                    </a:cubicBezTo>
                    <a:cubicBezTo>
                      <a:pt x="13" y="222"/>
                      <a:pt x="12" y="225"/>
                      <a:pt x="11" y="228"/>
                    </a:cubicBezTo>
                    <a:cubicBezTo>
                      <a:pt x="9" y="234"/>
                      <a:pt x="8" y="240"/>
                      <a:pt x="6" y="244"/>
                    </a:cubicBezTo>
                    <a:lnTo>
                      <a:pt x="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993771B3-EF4E-1147-80BC-51EA35C56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53275" y="2014538"/>
                <a:ext cx="615950" cy="481013"/>
              </a:xfrm>
              <a:custGeom>
                <a:avLst/>
                <a:gdLst>
                  <a:gd name="T0" fmla="*/ 235 w 259"/>
                  <a:gd name="T1" fmla="*/ 202 h 202"/>
                  <a:gd name="T2" fmla="*/ 219 w 259"/>
                  <a:gd name="T3" fmla="*/ 197 h 202"/>
                  <a:gd name="T4" fmla="*/ 209 w 259"/>
                  <a:gd name="T5" fmla="*/ 194 h 202"/>
                  <a:gd name="T6" fmla="*/ 204 w 259"/>
                  <a:gd name="T7" fmla="*/ 192 h 202"/>
                  <a:gd name="T8" fmla="*/ 193 w 259"/>
                  <a:gd name="T9" fmla="*/ 188 h 202"/>
                  <a:gd name="T10" fmla="*/ 108 w 259"/>
                  <a:gd name="T11" fmla="*/ 149 h 202"/>
                  <a:gd name="T12" fmla="*/ 33 w 259"/>
                  <a:gd name="T13" fmla="*/ 95 h 202"/>
                  <a:gd name="T14" fmla="*/ 28 w 259"/>
                  <a:gd name="T15" fmla="*/ 91 h 202"/>
                  <a:gd name="T16" fmla="*/ 20 w 259"/>
                  <a:gd name="T17" fmla="*/ 84 h 202"/>
                  <a:gd name="T18" fmla="*/ 4 w 259"/>
                  <a:gd name="T19" fmla="*/ 69 h 202"/>
                  <a:gd name="T20" fmla="*/ 1 w 259"/>
                  <a:gd name="T21" fmla="*/ 67 h 202"/>
                  <a:gd name="T22" fmla="*/ 0 w 259"/>
                  <a:gd name="T23" fmla="*/ 65 h 202"/>
                  <a:gd name="T24" fmla="*/ 66 w 259"/>
                  <a:gd name="T25" fmla="*/ 0 h 202"/>
                  <a:gd name="T26" fmla="*/ 67 w 259"/>
                  <a:gd name="T27" fmla="*/ 2 h 202"/>
                  <a:gd name="T28" fmla="*/ 69 w 259"/>
                  <a:gd name="T29" fmla="*/ 3 h 202"/>
                  <a:gd name="T30" fmla="*/ 82 w 259"/>
                  <a:gd name="T31" fmla="*/ 16 h 202"/>
                  <a:gd name="T32" fmla="*/ 88 w 259"/>
                  <a:gd name="T33" fmla="*/ 21 h 202"/>
                  <a:gd name="T34" fmla="*/ 93 w 259"/>
                  <a:gd name="T35" fmla="*/ 25 h 202"/>
                  <a:gd name="T36" fmla="*/ 155 w 259"/>
                  <a:gd name="T37" fmla="*/ 69 h 202"/>
                  <a:gd name="T38" fmla="*/ 224 w 259"/>
                  <a:gd name="T39" fmla="*/ 102 h 202"/>
                  <a:gd name="T40" fmla="*/ 233 w 259"/>
                  <a:gd name="T41" fmla="*/ 105 h 202"/>
                  <a:gd name="T42" fmla="*/ 238 w 259"/>
                  <a:gd name="T43" fmla="*/ 106 h 202"/>
                  <a:gd name="T44" fmla="*/ 248 w 259"/>
                  <a:gd name="T45" fmla="*/ 110 h 202"/>
                  <a:gd name="T46" fmla="*/ 259 w 259"/>
                  <a:gd name="T47" fmla="*/ 113 h 202"/>
                  <a:gd name="T48" fmla="*/ 235 w 259"/>
                  <a:gd name="T49" fmla="*/ 202 h 202"/>
                  <a:gd name="T50" fmla="*/ 5 w 259"/>
                  <a:gd name="T51" fmla="*/ 65 h 202"/>
                  <a:gd name="T52" fmla="*/ 6 w 259"/>
                  <a:gd name="T53" fmla="*/ 66 h 202"/>
                  <a:gd name="T54" fmla="*/ 22 w 259"/>
                  <a:gd name="T55" fmla="*/ 81 h 202"/>
                  <a:gd name="T56" fmla="*/ 30 w 259"/>
                  <a:gd name="T57" fmla="*/ 88 h 202"/>
                  <a:gd name="T58" fmla="*/ 35 w 259"/>
                  <a:gd name="T59" fmla="*/ 93 h 202"/>
                  <a:gd name="T60" fmla="*/ 110 w 259"/>
                  <a:gd name="T61" fmla="*/ 146 h 202"/>
                  <a:gd name="T62" fmla="*/ 194 w 259"/>
                  <a:gd name="T63" fmla="*/ 185 h 202"/>
                  <a:gd name="T64" fmla="*/ 205 w 259"/>
                  <a:gd name="T65" fmla="*/ 189 h 202"/>
                  <a:gd name="T66" fmla="*/ 210 w 259"/>
                  <a:gd name="T67" fmla="*/ 191 h 202"/>
                  <a:gd name="T68" fmla="*/ 223 w 259"/>
                  <a:gd name="T69" fmla="*/ 195 h 202"/>
                  <a:gd name="T70" fmla="*/ 232 w 259"/>
                  <a:gd name="T71" fmla="*/ 197 h 202"/>
                  <a:gd name="T72" fmla="*/ 254 w 259"/>
                  <a:gd name="T73" fmla="*/ 115 h 202"/>
                  <a:gd name="T74" fmla="*/ 247 w 259"/>
                  <a:gd name="T75" fmla="*/ 113 h 202"/>
                  <a:gd name="T76" fmla="*/ 236 w 259"/>
                  <a:gd name="T77" fmla="*/ 110 h 202"/>
                  <a:gd name="T78" fmla="*/ 232 w 259"/>
                  <a:gd name="T79" fmla="*/ 108 h 202"/>
                  <a:gd name="T80" fmla="*/ 223 w 259"/>
                  <a:gd name="T81" fmla="*/ 105 h 202"/>
                  <a:gd name="T82" fmla="*/ 153 w 259"/>
                  <a:gd name="T83" fmla="*/ 73 h 202"/>
                  <a:gd name="T84" fmla="*/ 90 w 259"/>
                  <a:gd name="T85" fmla="*/ 28 h 202"/>
                  <a:gd name="T86" fmla="*/ 86 w 259"/>
                  <a:gd name="T87" fmla="*/ 24 h 202"/>
                  <a:gd name="T88" fmla="*/ 79 w 259"/>
                  <a:gd name="T89" fmla="*/ 18 h 202"/>
                  <a:gd name="T90" fmla="*/ 66 w 259"/>
                  <a:gd name="T91" fmla="*/ 6 h 202"/>
                  <a:gd name="T92" fmla="*/ 66 w 259"/>
                  <a:gd name="T93" fmla="*/ 5 h 202"/>
                  <a:gd name="T94" fmla="*/ 5 w 259"/>
                  <a:gd name="T95" fmla="*/ 6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9" h="202">
                    <a:moveTo>
                      <a:pt x="235" y="202"/>
                    </a:move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09" y="194"/>
                      <a:pt x="209" y="194"/>
                      <a:pt x="209" y="194"/>
                    </a:cubicBezTo>
                    <a:cubicBezTo>
                      <a:pt x="207" y="194"/>
                      <a:pt x="206" y="193"/>
                      <a:pt x="204" y="192"/>
                    </a:cubicBezTo>
                    <a:cubicBezTo>
                      <a:pt x="201" y="191"/>
                      <a:pt x="197" y="190"/>
                      <a:pt x="193" y="188"/>
                    </a:cubicBezTo>
                    <a:cubicBezTo>
                      <a:pt x="166" y="179"/>
                      <a:pt x="135" y="165"/>
                      <a:pt x="108" y="149"/>
                    </a:cubicBezTo>
                    <a:cubicBezTo>
                      <a:pt x="83" y="134"/>
                      <a:pt x="55" y="115"/>
                      <a:pt x="33" y="95"/>
                    </a:cubicBezTo>
                    <a:cubicBezTo>
                      <a:pt x="31" y="94"/>
                      <a:pt x="29" y="92"/>
                      <a:pt x="28" y="91"/>
                    </a:cubicBezTo>
                    <a:cubicBezTo>
                      <a:pt x="25" y="89"/>
                      <a:pt x="22" y="86"/>
                      <a:pt x="20" y="8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" y="67"/>
                      <a:pt x="1" y="67"/>
                      <a:pt x="1" y="67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2"/>
                      <a:pt x="68" y="2"/>
                      <a:pt x="69" y="3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4" y="18"/>
                      <a:pt x="86" y="19"/>
                      <a:pt x="88" y="21"/>
                    </a:cubicBezTo>
                    <a:cubicBezTo>
                      <a:pt x="90" y="23"/>
                      <a:pt x="91" y="24"/>
                      <a:pt x="93" y="25"/>
                    </a:cubicBezTo>
                    <a:cubicBezTo>
                      <a:pt x="111" y="41"/>
                      <a:pt x="134" y="57"/>
                      <a:pt x="155" y="69"/>
                    </a:cubicBezTo>
                    <a:cubicBezTo>
                      <a:pt x="177" y="82"/>
                      <a:pt x="202" y="94"/>
                      <a:pt x="224" y="102"/>
                    </a:cubicBezTo>
                    <a:cubicBezTo>
                      <a:pt x="227" y="103"/>
                      <a:pt x="230" y="104"/>
                      <a:pt x="233" y="105"/>
                    </a:cubicBezTo>
                    <a:cubicBezTo>
                      <a:pt x="235" y="105"/>
                      <a:pt x="236" y="106"/>
                      <a:pt x="238" y="106"/>
                    </a:cubicBezTo>
                    <a:cubicBezTo>
                      <a:pt x="248" y="110"/>
                      <a:pt x="248" y="110"/>
                      <a:pt x="248" y="110"/>
                    </a:cubicBezTo>
                    <a:cubicBezTo>
                      <a:pt x="259" y="113"/>
                      <a:pt x="259" y="113"/>
                      <a:pt x="259" y="113"/>
                    </a:cubicBezTo>
                    <a:lnTo>
                      <a:pt x="235" y="202"/>
                    </a:lnTo>
                    <a:close/>
                    <a:moveTo>
                      <a:pt x="5" y="6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3"/>
                      <a:pt x="27" y="86"/>
                      <a:pt x="30" y="88"/>
                    </a:cubicBezTo>
                    <a:cubicBezTo>
                      <a:pt x="32" y="90"/>
                      <a:pt x="33" y="91"/>
                      <a:pt x="35" y="93"/>
                    </a:cubicBezTo>
                    <a:cubicBezTo>
                      <a:pt x="57" y="112"/>
                      <a:pt x="85" y="131"/>
                      <a:pt x="110" y="146"/>
                    </a:cubicBezTo>
                    <a:cubicBezTo>
                      <a:pt x="137" y="162"/>
                      <a:pt x="167" y="176"/>
                      <a:pt x="194" y="185"/>
                    </a:cubicBezTo>
                    <a:cubicBezTo>
                      <a:pt x="198" y="187"/>
                      <a:pt x="202" y="188"/>
                      <a:pt x="205" y="189"/>
                    </a:cubicBezTo>
                    <a:cubicBezTo>
                      <a:pt x="207" y="190"/>
                      <a:pt x="209" y="190"/>
                      <a:pt x="210" y="191"/>
                    </a:cubicBezTo>
                    <a:cubicBezTo>
                      <a:pt x="223" y="195"/>
                      <a:pt x="223" y="195"/>
                      <a:pt x="223" y="195"/>
                    </a:cubicBezTo>
                    <a:cubicBezTo>
                      <a:pt x="232" y="197"/>
                      <a:pt x="232" y="197"/>
                      <a:pt x="232" y="197"/>
                    </a:cubicBezTo>
                    <a:cubicBezTo>
                      <a:pt x="254" y="115"/>
                      <a:pt x="254" y="115"/>
                      <a:pt x="254" y="115"/>
                    </a:cubicBezTo>
                    <a:cubicBezTo>
                      <a:pt x="247" y="113"/>
                      <a:pt x="247" y="113"/>
                      <a:pt x="247" y="113"/>
                    </a:cubicBezTo>
                    <a:cubicBezTo>
                      <a:pt x="236" y="110"/>
                      <a:pt x="236" y="110"/>
                      <a:pt x="236" y="110"/>
                    </a:cubicBezTo>
                    <a:cubicBezTo>
                      <a:pt x="235" y="109"/>
                      <a:pt x="234" y="109"/>
                      <a:pt x="232" y="108"/>
                    </a:cubicBezTo>
                    <a:cubicBezTo>
                      <a:pt x="229" y="107"/>
                      <a:pt x="226" y="106"/>
                      <a:pt x="223" y="105"/>
                    </a:cubicBezTo>
                    <a:cubicBezTo>
                      <a:pt x="201" y="98"/>
                      <a:pt x="175" y="86"/>
                      <a:pt x="153" y="73"/>
                    </a:cubicBezTo>
                    <a:cubicBezTo>
                      <a:pt x="132" y="60"/>
                      <a:pt x="109" y="44"/>
                      <a:pt x="90" y="28"/>
                    </a:cubicBezTo>
                    <a:cubicBezTo>
                      <a:pt x="89" y="27"/>
                      <a:pt x="87" y="25"/>
                      <a:pt x="86" y="24"/>
                    </a:cubicBezTo>
                    <a:cubicBezTo>
                      <a:pt x="83" y="22"/>
                      <a:pt x="81" y="20"/>
                      <a:pt x="79" y="18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5"/>
                    </a:cubicBezTo>
                    <a:lnTo>
                      <a:pt x="5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8EF6D618-4B09-CB4A-ADBC-85817A621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8138" y="1560513"/>
                <a:ext cx="625475" cy="722313"/>
              </a:xfrm>
              <a:custGeom>
                <a:avLst/>
                <a:gdLst>
                  <a:gd name="T0" fmla="*/ 152 w 263"/>
                  <a:gd name="T1" fmla="*/ 304 h 304"/>
                  <a:gd name="T2" fmla="*/ 132 w 263"/>
                  <a:gd name="T3" fmla="*/ 283 h 304"/>
                  <a:gd name="T4" fmla="*/ 119 w 263"/>
                  <a:gd name="T5" fmla="*/ 268 h 304"/>
                  <a:gd name="T6" fmla="*/ 59 w 263"/>
                  <a:gd name="T7" fmla="*/ 183 h 304"/>
                  <a:gd name="T8" fmla="*/ 15 w 263"/>
                  <a:gd name="T9" fmla="*/ 88 h 304"/>
                  <a:gd name="T10" fmla="*/ 10 w 263"/>
                  <a:gd name="T11" fmla="*/ 75 h 304"/>
                  <a:gd name="T12" fmla="*/ 9 w 263"/>
                  <a:gd name="T13" fmla="*/ 69 h 304"/>
                  <a:gd name="T14" fmla="*/ 7 w 263"/>
                  <a:gd name="T15" fmla="*/ 64 h 304"/>
                  <a:gd name="T16" fmla="*/ 4 w 263"/>
                  <a:gd name="T17" fmla="*/ 55 h 304"/>
                  <a:gd name="T18" fmla="*/ 0 w 263"/>
                  <a:gd name="T19" fmla="*/ 40 h 304"/>
                  <a:gd name="T20" fmla="*/ 152 w 263"/>
                  <a:gd name="T21" fmla="*/ 0 h 304"/>
                  <a:gd name="T22" fmla="*/ 155 w 263"/>
                  <a:gd name="T23" fmla="*/ 11 h 304"/>
                  <a:gd name="T24" fmla="*/ 157 w 263"/>
                  <a:gd name="T25" fmla="*/ 17 h 304"/>
                  <a:gd name="T26" fmla="*/ 158 w 263"/>
                  <a:gd name="T27" fmla="*/ 21 h 304"/>
                  <a:gd name="T28" fmla="*/ 159 w 263"/>
                  <a:gd name="T29" fmla="*/ 26 h 304"/>
                  <a:gd name="T30" fmla="*/ 162 w 263"/>
                  <a:gd name="T31" fmla="*/ 35 h 304"/>
                  <a:gd name="T32" fmla="*/ 194 w 263"/>
                  <a:gd name="T33" fmla="*/ 104 h 304"/>
                  <a:gd name="T34" fmla="*/ 238 w 263"/>
                  <a:gd name="T35" fmla="*/ 167 h 304"/>
                  <a:gd name="T36" fmla="*/ 248 w 263"/>
                  <a:gd name="T37" fmla="*/ 178 h 304"/>
                  <a:gd name="T38" fmla="*/ 263 w 263"/>
                  <a:gd name="T39" fmla="*/ 194 h 304"/>
                  <a:gd name="T40" fmla="*/ 152 w 263"/>
                  <a:gd name="T41" fmla="*/ 304 h 304"/>
                  <a:gd name="T42" fmla="*/ 5 w 263"/>
                  <a:gd name="T43" fmla="*/ 43 h 304"/>
                  <a:gd name="T44" fmla="*/ 8 w 263"/>
                  <a:gd name="T45" fmla="*/ 54 h 304"/>
                  <a:gd name="T46" fmla="*/ 10 w 263"/>
                  <a:gd name="T47" fmla="*/ 63 h 304"/>
                  <a:gd name="T48" fmla="*/ 12 w 263"/>
                  <a:gd name="T49" fmla="*/ 68 h 304"/>
                  <a:gd name="T50" fmla="*/ 14 w 263"/>
                  <a:gd name="T51" fmla="*/ 74 h 304"/>
                  <a:gd name="T52" fmla="*/ 18 w 263"/>
                  <a:gd name="T53" fmla="*/ 86 h 304"/>
                  <a:gd name="T54" fmla="*/ 62 w 263"/>
                  <a:gd name="T55" fmla="*/ 181 h 304"/>
                  <a:gd name="T56" fmla="*/ 122 w 263"/>
                  <a:gd name="T57" fmla="*/ 266 h 304"/>
                  <a:gd name="T58" fmla="*/ 134 w 263"/>
                  <a:gd name="T59" fmla="*/ 280 h 304"/>
                  <a:gd name="T60" fmla="*/ 152 w 263"/>
                  <a:gd name="T61" fmla="*/ 299 h 304"/>
                  <a:gd name="T62" fmla="*/ 258 w 263"/>
                  <a:gd name="T63" fmla="*/ 194 h 304"/>
                  <a:gd name="T64" fmla="*/ 245 w 263"/>
                  <a:gd name="T65" fmla="*/ 180 h 304"/>
                  <a:gd name="T66" fmla="*/ 236 w 263"/>
                  <a:gd name="T67" fmla="*/ 169 h 304"/>
                  <a:gd name="T68" fmla="*/ 191 w 263"/>
                  <a:gd name="T69" fmla="*/ 106 h 304"/>
                  <a:gd name="T70" fmla="*/ 159 w 263"/>
                  <a:gd name="T71" fmla="*/ 36 h 304"/>
                  <a:gd name="T72" fmla="*/ 156 w 263"/>
                  <a:gd name="T73" fmla="*/ 27 h 304"/>
                  <a:gd name="T74" fmla="*/ 154 w 263"/>
                  <a:gd name="T75" fmla="*/ 23 h 304"/>
                  <a:gd name="T76" fmla="*/ 153 w 263"/>
                  <a:gd name="T77" fmla="*/ 18 h 304"/>
                  <a:gd name="T78" fmla="*/ 151 w 263"/>
                  <a:gd name="T79" fmla="*/ 12 h 304"/>
                  <a:gd name="T80" fmla="*/ 149 w 263"/>
                  <a:gd name="T81" fmla="*/ 4 h 304"/>
                  <a:gd name="T82" fmla="*/ 5 w 263"/>
                  <a:gd name="T83" fmla="*/ 43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3" h="304">
                    <a:moveTo>
                      <a:pt x="152" y="304"/>
                    </a:moveTo>
                    <a:cubicBezTo>
                      <a:pt x="132" y="283"/>
                      <a:pt x="132" y="283"/>
                      <a:pt x="132" y="283"/>
                    </a:cubicBezTo>
                    <a:cubicBezTo>
                      <a:pt x="119" y="268"/>
                      <a:pt x="119" y="268"/>
                      <a:pt x="119" y="268"/>
                    </a:cubicBezTo>
                    <a:cubicBezTo>
                      <a:pt x="97" y="242"/>
                      <a:pt x="75" y="211"/>
                      <a:pt x="59" y="183"/>
                    </a:cubicBezTo>
                    <a:cubicBezTo>
                      <a:pt x="41" y="153"/>
                      <a:pt x="25" y="118"/>
                      <a:pt x="15" y="88"/>
                    </a:cubicBezTo>
                    <a:cubicBezTo>
                      <a:pt x="13" y="83"/>
                      <a:pt x="12" y="79"/>
                      <a:pt x="10" y="75"/>
                    </a:cubicBezTo>
                    <a:cubicBezTo>
                      <a:pt x="10" y="73"/>
                      <a:pt x="9" y="71"/>
                      <a:pt x="9" y="69"/>
                    </a:cubicBezTo>
                    <a:cubicBezTo>
                      <a:pt x="8" y="67"/>
                      <a:pt x="7" y="65"/>
                      <a:pt x="7" y="64"/>
                    </a:cubicBezTo>
                    <a:cubicBezTo>
                      <a:pt x="6" y="60"/>
                      <a:pt x="5" y="57"/>
                      <a:pt x="4" y="5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5" y="13"/>
                      <a:pt x="156" y="15"/>
                      <a:pt x="157" y="17"/>
                    </a:cubicBezTo>
                    <a:cubicBezTo>
                      <a:pt x="157" y="19"/>
                      <a:pt x="157" y="20"/>
                      <a:pt x="158" y="21"/>
                    </a:cubicBezTo>
                    <a:cubicBezTo>
                      <a:pt x="158" y="23"/>
                      <a:pt x="159" y="25"/>
                      <a:pt x="159" y="26"/>
                    </a:cubicBezTo>
                    <a:cubicBezTo>
                      <a:pt x="160" y="29"/>
                      <a:pt x="161" y="32"/>
                      <a:pt x="162" y="35"/>
                    </a:cubicBezTo>
                    <a:cubicBezTo>
                      <a:pt x="170" y="57"/>
                      <a:pt x="182" y="83"/>
                      <a:pt x="194" y="104"/>
                    </a:cubicBezTo>
                    <a:cubicBezTo>
                      <a:pt x="206" y="125"/>
                      <a:pt x="222" y="148"/>
                      <a:pt x="238" y="167"/>
                    </a:cubicBezTo>
                    <a:cubicBezTo>
                      <a:pt x="248" y="178"/>
                      <a:pt x="248" y="178"/>
                      <a:pt x="248" y="178"/>
                    </a:cubicBezTo>
                    <a:cubicBezTo>
                      <a:pt x="263" y="194"/>
                      <a:pt x="263" y="194"/>
                      <a:pt x="263" y="194"/>
                    </a:cubicBezTo>
                    <a:lnTo>
                      <a:pt x="152" y="304"/>
                    </a:lnTo>
                    <a:close/>
                    <a:moveTo>
                      <a:pt x="5" y="43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9" y="59"/>
                      <a:pt x="10" y="63"/>
                    </a:cubicBezTo>
                    <a:cubicBezTo>
                      <a:pt x="11" y="64"/>
                      <a:pt x="11" y="66"/>
                      <a:pt x="12" y="68"/>
                    </a:cubicBezTo>
                    <a:cubicBezTo>
                      <a:pt x="13" y="70"/>
                      <a:pt x="13" y="72"/>
                      <a:pt x="14" y="74"/>
                    </a:cubicBezTo>
                    <a:cubicBezTo>
                      <a:pt x="15" y="78"/>
                      <a:pt x="16" y="82"/>
                      <a:pt x="18" y="86"/>
                    </a:cubicBezTo>
                    <a:cubicBezTo>
                      <a:pt x="29" y="117"/>
                      <a:pt x="45" y="151"/>
                      <a:pt x="62" y="181"/>
                    </a:cubicBezTo>
                    <a:cubicBezTo>
                      <a:pt x="78" y="209"/>
                      <a:pt x="100" y="240"/>
                      <a:pt x="122" y="266"/>
                    </a:cubicBezTo>
                    <a:cubicBezTo>
                      <a:pt x="134" y="280"/>
                      <a:pt x="134" y="280"/>
                      <a:pt x="134" y="280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258" y="194"/>
                      <a:pt x="258" y="194"/>
                      <a:pt x="258" y="194"/>
                    </a:cubicBezTo>
                    <a:cubicBezTo>
                      <a:pt x="245" y="180"/>
                      <a:pt x="245" y="180"/>
                      <a:pt x="245" y="180"/>
                    </a:cubicBezTo>
                    <a:cubicBezTo>
                      <a:pt x="236" y="169"/>
                      <a:pt x="236" y="169"/>
                      <a:pt x="236" y="169"/>
                    </a:cubicBezTo>
                    <a:cubicBezTo>
                      <a:pt x="226" y="158"/>
                      <a:pt x="208" y="135"/>
                      <a:pt x="191" y="106"/>
                    </a:cubicBezTo>
                    <a:cubicBezTo>
                      <a:pt x="179" y="84"/>
                      <a:pt x="167" y="59"/>
                      <a:pt x="159" y="36"/>
                    </a:cubicBezTo>
                    <a:cubicBezTo>
                      <a:pt x="158" y="33"/>
                      <a:pt x="157" y="30"/>
                      <a:pt x="156" y="27"/>
                    </a:cubicBezTo>
                    <a:cubicBezTo>
                      <a:pt x="155" y="26"/>
                      <a:pt x="155" y="24"/>
                      <a:pt x="154" y="23"/>
                    </a:cubicBezTo>
                    <a:cubicBezTo>
                      <a:pt x="154" y="21"/>
                      <a:pt x="154" y="20"/>
                      <a:pt x="153" y="18"/>
                    </a:cubicBezTo>
                    <a:cubicBezTo>
                      <a:pt x="152" y="16"/>
                      <a:pt x="152" y="14"/>
                      <a:pt x="151" y="12"/>
                    </a:cubicBezTo>
                    <a:cubicBezTo>
                      <a:pt x="149" y="4"/>
                      <a:pt x="149" y="4"/>
                      <a:pt x="149" y="4"/>
                    </a:cubicBezTo>
                    <a:lnTo>
                      <a:pt x="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D189955C-2C9C-C046-845D-3682452B5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3175"/>
                <a:ext cx="696913" cy="585788"/>
              </a:xfrm>
              <a:custGeom>
                <a:avLst/>
                <a:gdLst>
                  <a:gd name="T0" fmla="*/ 99 w 293"/>
                  <a:gd name="T1" fmla="*/ 247 h 247"/>
                  <a:gd name="T2" fmla="*/ 0 w 293"/>
                  <a:gd name="T3" fmla="*/ 148 h 247"/>
                  <a:gd name="T4" fmla="*/ 21 w 293"/>
                  <a:gd name="T5" fmla="*/ 128 h 247"/>
                  <a:gd name="T6" fmla="*/ 31 w 293"/>
                  <a:gd name="T7" fmla="*/ 120 h 247"/>
                  <a:gd name="T8" fmla="*/ 36 w 293"/>
                  <a:gd name="T9" fmla="*/ 116 h 247"/>
                  <a:gd name="T10" fmla="*/ 119 w 293"/>
                  <a:gd name="T11" fmla="*/ 57 h 247"/>
                  <a:gd name="T12" fmla="*/ 211 w 293"/>
                  <a:gd name="T13" fmla="*/ 15 h 247"/>
                  <a:gd name="T14" fmla="*/ 223 w 293"/>
                  <a:gd name="T15" fmla="*/ 10 h 247"/>
                  <a:gd name="T16" fmla="*/ 229 w 293"/>
                  <a:gd name="T17" fmla="*/ 9 h 247"/>
                  <a:gd name="T18" fmla="*/ 234 w 293"/>
                  <a:gd name="T19" fmla="*/ 7 h 247"/>
                  <a:gd name="T20" fmla="*/ 243 w 293"/>
                  <a:gd name="T21" fmla="*/ 4 h 247"/>
                  <a:gd name="T22" fmla="*/ 257 w 293"/>
                  <a:gd name="T23" fmla="*/ 0 h 247"/>
                  <a:gd name="T24" fmla="*/ 293 w 293"/>
                  <a:gd name="T25" fmla="*/ 135 h 247"/>
                  <a:gd name="T26" fmla="*/ 282 w 293"/>
                  <a:gd name="T27" fmla="*/ 138 h 247"/>
                  <a:gd name="T28" fmla="*/ 276 w 293"/>
                  <a:gd name="T29" fmla="*/ 140 h 247"/>
                  <a:gd name="T30" fmla="*/ 271 w 293"/>
                  <a:gd name="T31" fmla="*/ 142 h 247"/>
                  <a:gd name="T32" fmla="*/ 267 w 293"/>
                  <a:gd name="T33" fmla="*/ 143 h 247"/>
                  <a:gd name="T34" fmla="*/ 258 w 293"/>
                  <a:gd name="T35" fmla="*/ 146 h 247"/>
                  <a:gd name="T36" fmla="*/ 189 w 293"/>
                  <a:gd name="T37" fmla="*/ 178 h 247"/>
                  <a:gd name="T38" fmla="*/ 126 w 293"/>
                  <a:gd name="T39" fmla="*/ 222 h 247"/>
                  <a:gd name="T40" fmla="*/ 122 w 293"/>
                  <a:gd name="T41" fmla="*/ 226 h 247"/>
                  <a:gd name="T42" fmla="*/ 116 w 293"/>
                  <a:gd name="T43" fmla="*/ 232 h 247"/>
                  <a:gd name="T44" fmla="*/ 99 w 293"/>
                  <a:gd name="T45" fmla="*/ 247 h 247"/>
                  <a:gd name="T46" fmla="*/ 6 w 293"/>
                  <a:gd name="T47" fmla="*/ 148 h 247"/>
                  <a:gd name="T48" fmla="*/ 99 w 293"/>
                  <a:gd name="T49" fmla="*/ 242 h 247"/>
                  <a:gd name="T50" fmla="*/ 113 w 293"/>
                  <a:gd name="T51" fmla="*/ 229 h 247"/>
                  <a:gd name="T52" fmla="*/ 119 w 293"/>
                  <a:gd name="T53" fmla="*/ 224 h 247"/>
                  <a:gd name="T54" fmla="*/ 124 w 293"/>
                  <a:gd name="T55" fmla="*/ 220 h 247"/>
                  <a:gd name="T56" fmla="*/ 187 w 293"/>
                  <a:gd name="T57" fmla="*/ 175 h 247"/>
                  <a:gd name="T58" fmla="*/ 257 w 293"/>
                  <a:gd name="T59" fmla="*/ 143 h 247"/>
                  <a:gd name="T60" fmla="*/ 266 w 293"/>
                  <a:gd name="T61" fmla="*/ 140 h 247"/>
                  <a:gd name="T62" fmla="*/ 270 w 293"/>
                  <a:gd name="T63" fmla="*/ 138 h 247"/>
                  <a:gd name="T64" fmla="*/ 275 w 293"/>
                  <a:gd name="T65" fmla="*/ 137 h 247"/>
                  <a:gd name="T66" fmla="*/ 281 w 293"/>
                  <a:gd name="T67" fmla="*/ 135 h 247"/>
                  <a:gd name="T68" fmla="*/ 288 w 293"/>
                  <a:gd name="T69" fmla="*/ 133 h 247"/>
                  <a:gd name="T70" fmla="*/ 254 w 293"/>
                  <a:gd name="T71" fmla="*/ 5 h 247"/>
                  <a:gd name="T72" fmla="*/ 244 w 293"/>
                  <a:gd name="T73" fmla="*/ 8 h 247"/>
                  <a:gd name="T74" fmla="*/ 235 w 293"/>
                  <a:gd name="T75" fmla="*/ 10 h 247"/>
                  <a:gd name="T76" fmla="*/ 230 w 293"/>
                  <a:gd name="T77" fmla="*/ 12 h 247"/>
                  <a:gd name="T78" fmla="*/ 224 w 293"/>
                  <a:gd name="T79" fmla="*/ 14 h 247"/>
                  <a:gd name="T80" fmla="*/ 212 w 293"/>
                  <a:gd name="T81" fmla="*/ 18 h 247"/>
                  <a:gd name="T82" fmla="*/ 120 w 293"/>
                  <a:gd name="T83" fmla="*/ 61 h 247"/>
                  <a:gd name="T84" fmla="*/ 38 w 293"/>
                  <a:gd name="T85" fmla="*/ 119 h 247"/>
                  <a:gd name="T86" fmla="*/ 33 w 293"/>
                  <a:gd name="T87" fmla="*/ 123 h 247"/>
                  <a:gd name="T88" fmla="*/ 24 w 293"/>
                  <a:gd name="T89" fmla="*/ 131 h 247"/>
                  <a:gd name="T90" fmla="*/ 6 w 293"/>
                  <a:gd name="T91" fmla="*/ 148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3" h="247">
                    <a:moveTo>
                      <a:pt x="99" y="247"/>
                    </a:moveTo>
                    <a:cubicBezTo>
                      <a:pt x="0" y="148"/>
                      <a:pt x="0" y="148"/>
                      <a:pt x="0" y="148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24" y="126"/>
                      <a:pt x="27" y="123"/>
                      <a:pt x="31" y="120"/>
                    </a:cubicBezTo>
                    <a:cubicBezTo>
                      <a:pt x="32" y="119"/>
                      <a:pt x="34" y="118"/>
                      <a:pt x="36" y="116"/>
                    </a:cubicBezTo>
                    <a:cubicBezTo>
                      <a:pt x="61" y="95"/>
                      <a:pt x="91" y="73"/>
                      <a:pt x="119" y="57"/>
                    </a:cubicBezTo>
                    <a:cubicBezTo>
                      <a:pt x="148" y="40"/>
                      <a:pt x="181" y="25"/>
                      <a:pt x="211" y="15"/>
                    </a:cubicBezTo>
                    <a:cubicBezTo>
                      <a:pt x="215" y="13"/>
                      <a:pt x="219" y="12"/>
                      <a:pt x="223" y="10"/>
                    </a:cubicBezTo>
                    <a:cubicBezTo>
                      <a:pt x="225" y="10"/>
                      <a:pt x="227" y="9"/>
                      <a:pt x="229" y="9"/>
                    </a:cubicBezTo>
                    <a:cubicBezTo>
                      <a:pt x="231" y="8"/>
                      <a:pt x="232" y="7"/>
                      <a:pt x="234" y="7"/>
                    </a:cubicBezTo>
                    <a:cubicBezTo>
                      <a:pt x="237" y="6"/>
                      <a:pt x="240" y="5"/>
                      <a:pt x="243" y="4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93" y="135"/>
                      <a:pt x="293" y="135"/>
                      <a:pt x="293" y="135"/>
                    </a:cubicBezTo>
                    <a:cubicBezTo>
                      <a:pt x="282" y="138"/>
                      <a:pt x="282" y="138"/>
                      <a:pt x="282" y="138"/>
                    </a:cubicBezTo>
                    <a:cubicBezTo>
                      <a:pt x="280" y="139"/>
                      <a:pt x="278" y="139"/>
                      <a:pt x="276" y="140"/>
                    </a:cubicBezTo>
                    <a:cubicBezTo>
                      <a:pt x="274" y="141"/>
                      <a:pt x="273" y="141"/>
                      <a:pt x="271" y="142"/>
                    </a:cubicBezTo>
                    <a:cubicBezTo>
                      <a:pt x="270" y="142"/>
                      <a:pt x="268" y="143"/>
                      <a:pt x="267" y="143"/>
                    </a:cubicBezTo>
                    <a:cubicBezTo>
                      <a:pt x="264" y="144"/>
                      <a:pt x="261" y="145"/>
                      <a:pt x="258" y="146"/>
                    </a:cubicBezTo>
                    <a:cubicBezTo>
                      <a:pt x="236" y="154"/>
                      <a:pt x="211" y="165"/>
                      <a:pt x="189" y="178"/>
                    </a:cubicBezTo>
                    <a:cubicBezTo>
                      <a:pt x="168" y="190"/>
                      <a:pt x="145" y="206"/>
                      <a:pt x="126" y="222"/>
                    </a:cubicBezTo>
                    <a:cubicBezTo>
                      <a:pt x="125" y="224"/>
                      <a:pt x="123" y="225"/>
                      <a:pt x="122" y="226"/>
                    </a:cubicBezTo>
                    <a:cubicBezTo>
                      <a:pt x="119" y="228"/>
                      <a:pt x="117" y="230"/>
                      <a:pt x="116" y="232"/>
                    </a:cubicBezTo>
                    <a:lnTo>
                      <a:pt x="99" y="247"/>
                    </a:lnTo>
                    <a:close/>
                    <a:moveTo>
                      <a:pt x="6" y="148"/>
                    </a:moveTo>
                    <a:cubicBezTo>
                      <a:pt x="99" y="242"/>
                      <a:pt x="99" y="242"/>
                      <a:pt x="99" y="242"/>
                    </a:cubicBezTo>
                    <a:cubicBezTo>
                      <a:pt x="113" y="229"/>
                      <a:pt x="113" y="229"/>
                      <a:pt x="113" y="229"/>
                    </a:cubicBezTo>
                    <a:cubicBezTo>
                      <a:pt x="115" y="227"/>
                      <a:pt x="117" y="226"/>
                      <a:pt x="119" y="224"/>
                    </a:cubicBezTo>
                    <a:cubicBezTo>
                      <a:pt x="121" y="222"/>
                      <a:pt x="122" y="221"/>
                      <a:pt x="124" y="220"/>
                    </a:cubicBezTo>
                    <a:cubicBezTo>
                      <a:pt x="143" y="203"/>
                      <a:pt x="166" y="187"/>
                      <a:pt x="187" y="175"/>
                    </a:cubicBezTo>
                    <a:cubicBezTo>
                      <a:pt x="209" y="162"/>
                      <a:pt x="235" y="150"/>
                      <a:pt x="257" y="143"/>
                    </a:cubicBezTo>
                    <a:cubicBezTo>
                      <a:pt x="260" y="141"/>
                      <a:pt x="263" y="141"/>
                      <a:pt x="266" y="140"/>
                    </a:cubicBezTo>
                    <a:cubicBezTo>
                      <a:pt x="267" y="139"/>
                      <a:pt x="269" y="139"/>
                      <a:pt x="270" y="138"/>
                    </a:cubicBezTo>
                    <a:cubicBezTo>
                      <a:pt x="272" y="138"/>
                      <a:pt x="273" y="137"/>
                      <a:pt x="275" y="137"/>
                    </a:cubicBezTo>
                    <a:cubicBezTo>
                      <a:pt x="277" y="136"/>
                      <a:pt x="279" y="135"/>
                      <a:pt x="281" y="135"/>
                    </a:cubicBezTo>
                    <a:cubicBezTo>
                      <a:pt x="288" y="133"/>
                      <a:pt x="288" y="133"/>
                      <a:pt x="288" y="133"/>
                    </a:cubicBezTo>
                    <a:cubicBezTo>
                      <a:pt x="254" y="5"/>
                      <a:pt x="254" y="5"/>
                      <a:pt x="254" y="5"/>
                    </a:cubicBezTo>
                    <a:cubicBezTo>
                      <a:pt x="244" y="8"/>
                      <a:pt x="244" y="8"/>
                      <a:pt x="244" y="8"/>
                    </a:cubicBezTo>
                    <a:cubicBezTo>
                      <a:pt x="241" y="8"/>
                      <a:pt x="238" y="9"/>
                      <a:pt x="235" y="10"/>
                    </a:cubicBezTo>
                    <a:cubicBezTo>
                      <a:pt x="233" y="11"/>
                      <a:pt x="232" y="11"/>
                      <a:pt x="230" y="12"/>
                    </a:cubicBezTo>
                    <a:cubicBezTo>
                      <a:pt x="228" y="13"/>
                      <a:pt x="226" y="13"/>
                      <a:pt x="224" y="14"/>
                    </a:cubicBezTo>
                    <a:cubicBezTo>
                      <a:pt x="220" y="15"/>
                      <a:pt x="216" y="16"/>
                      <a:pt x="212" y="18"/>
                    </a:cubicBezTo>
                    <a:cubicBezTo>
                      <a:pt x="183" y="28"/>
                      <a:pt x="149" y="44"/>
                      <a:pt x="120" y="61"/>
                    </a:cubicBezTo>
                    <a:cubicBezTo>
                      <a:pt x="93" y="76"/>
                      <a:pt x="63" y="98"/>
                      <a:pt x="38" y="119"/>
                    </a:cubicBezTo>
                    <a:cubicBezTo>
                      <a:pt x="36" y="120"/>
                      <a:pt x="35" y="122"/>
                      <a:pt x="33" y="123"/>
                    </a:cubicBezTo>
                    <a:cubicBezTo>
                      <a:pt x="30" y="126"/>
                      <a:pt x="27" y="129"/>
                      <a:pt x="24" y="131"/>
                    </a:cubicBezTo>
                    <a:lnTo>
                      <a:pt x="6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7B98F62-1BD6-AC4C-9221-783A572774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013" y="1387475"/>
                <a:ext cx="80963" cy="139700"/>
              </a:xfrm>
              <a:custGeom>
                <a:avLst/>
                <a:gdLst>
                  <a:gd name="T0" fmla="*/ 8 w 34"/>
                  <a:gd name="T1" fmla="*/ 59 h 59"/>
                  <a:gd name="T2" fmla="*/ 7 w 34"/>
                  <a:gd name="T3" fmla="*/ 54 h 59"/>
                  <a:gd name="T4" fmla="*/ 6 w 34"/>
                  <a:gd name="T5" fmla="*/ 49 h 59"/>
                  <a:gd name="T6" fmla="*/ 3 w 34"/>
                  <a:gd name="T7" fmla="*/ 30 h 59"/>
                  <a:gd name="T8" fmla="*/ 1 w 34"/>
                  <a:gd name="T9" fmla="*/ 11 h 59"/>
                  <a:gd name="T10" fmla="*/ 0 w 34"/>
                  <a:gd name="T11" fmla="*/ 6 h 59"/>
                  <a:gd name="T12" fmla="*/ 0 w 34"/>
                  <a:gd name="T13" fmla="*/ 2 h 59"/>
                  <a:gd name="T14" fmla="*/ 26 w 34"/>
                  <a:gd name="T15" fmla="*/ 0 h 59"/>
                  <a:gd name="T16" fmla="*/ 26 w 34"/>
                  <a:gd name="T17" fmla="*/ 4 h 59"/>
                  <a:gd name="T18" fmla="*/ 27 w 34"/>
                  <a:gd name="T19" fmla="*/ 9 h 59"/>
                  <a:gd name="T20" fmla="*/ 30 w 34"/>
                  <a:gd name="T21" fmla="*/ 30 h 59"/>
                  <a:gd name="T22" fmla="*/ 32 w 34"/>
                  <a:gd name="T23" fmla="*/ 44 h 59"/>
                  <a:gd name="T24" fmla="*/ 33 w 34"/>
                  <a:gd name="T25" fmla="*/ 49 h 59"/>
                  <a:gd name="T26" fmla="*/ 34 w 34"/>
                  <a:gd name="T27" fmla="*/ 53 h 59"/>
                  <a:gd name="T28" fmla="*/ 8 w 34"/>
                  <a:gd name="T29" fmla="*/ 59 h 59"/>
                  <a:gd name="T30" fmla="*/ 4 w 34"/>
                  <a:gd name="T31" fmla="*/ 5 h 59"/>
                  <a:gd name="T32" fmla="*/ 4 w 34"/>
                  <a:gd name="T33" fmla="*/ 6 h 59"/>
                  <a:gd name="T34" fmla="*/ 4 w 34"/>
                  <a:gd name="T35" fmla="*/ 11 h 59"/>
                  <a:gd name="T36" fmla="*/ 6 w 34"/>
                  <a:gd name="T37" fmla="*/ 30 h 59"/>
                  <a:gd name="T38" fmla="*/ 9 w 34"/>
                  <a:gd name="T39" fmla="*/ 48 h 59"/>
                  <a:gd name="T40" fmla="*/ 10 w 34"/>
                  <a:gd name="T41" fmla="*/ 53 h 59"/>
                  <a:gd name="T42" fmla="*/ 11 w 34"/>
                  <a:gd name="T43" fmla="*/ 54 h 59"/>
                  <a:gd name="T44" fmla="*/ 30 w 34"/>
                  <a:gd name="T45" fmla="*/ 50 h 59"/>
                  <a:gd name="T46" fmla="*/ 29 w 34"/>
                  <a:gd name="T47" fmla="*/ 49 h 59"/>
                  <a:gd name="T48" fmla="*/ 28 w 34"/>
                  <a:gd name="T49" fmla="*/ 44 h 59"/>
                  <a:gd name="T50" fmla="*/ 26 w 34"/>
                  <a:gd name="T51" fmla="*/ 27 h 59"/>
                  <a:gd name="T52" fmla="*/ 23 w 34"/>
                  <a:gd name="T53" fmla="*/ 9 h 59"/>
                  <a:gd name="T54" fmla="*/ 23 w 34"/>
                  <a:gd name="T55" fmla="*/ 4 h 59"/>
                  <a:gd name="T56" fmla="*/ 23 w 34"/>
                  <a:gd name="T57" fmla="*/ 4 h 59"/>
                  <a:gd name="T58" fmla="*/ 4 w 34"/>
                  <a:gd name="T59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9">
                    <a:moveTo>
                      <a:pt x="8" y="59"/>
                    </a:moveTo>
                    <a:cubicBezTo>
                      <a:pt x="7" y="54"/>
                      <a:pt x="7" y="54"/>
                      <a:pt x="7" y="54"/>
                    </a:cubicBezTo>
                    <a:cubicBezTo>
                      <a:pt x="7" y="52"/>
                      <a:pt x="6" y="51"/>
                      <a:pt x="6" y="49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5"/>
                      <a:pt x="27" y="7"/>
                      <a:pt x="27" y="9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6"/>
                      <a:pt x="33" y="47"/>
                      <a:pt x="33" y="49"/>
                    </a:cubicBezTo>
                    <a:cubicBezTo>
                      <a:pt x="34" y="53"/>
                      <a:pt x="34" y="53"/>
                      <a:pt x="34" y="53"/>
                    </a:cubicBezTo>
                    <a:lnTo>
                      <a:pt x="8" y="59"/>
                    </a:lnTo>
                    <a:close/>
                    <a:moveTo>
                      <a:pt x="4" y="5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9"/>
                      <a:pt x="4" y="11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0" y="50"/>
                      <a:pt x="10" y="52"/>
                      <a:pt x="10" y="53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8"/>
                      <a:pt x="29" y="46"/>
                      <a:pt x="28" y="4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7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06E4D40F-2ED5-9241-9C3E-9414D95E53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3250" y="1204913"/>
                <a:ext cx="66675" cy="134938"/>
              </a:xfrm>
              <a:custGeom>
                <a:avLst/>
                <a:gdLst>
                  <a:gd name="T0" fmla="*/ 0 w 28"/>
                  <a:gd name="T1" fmla="*/ 57 h 57"/>
                  <a:gd name="T2" fmla="*/ 0 w 28"/>
                  <a:gd name="T3" fmla="*/ 47 h 57"/>
                  <a:gd name="T4" fmla="*/ 0 w 28"/>
                  <a:gd name="T5" fmla="*/ 34 h 57"/>
                  <a:gd name="T6" fmla="*/ 0 w 28"/>
                  <a:gd name="T7" fmla="*/ 29 h 57"/>
                  <a:gd name="T8" fmla="*/ 0 w 28"/>
                  <a:gd name="T9" fmla="*/ 25 h 57"/>
                  <a:gd name="T10" fmla="*/ 1 w 28"/>
                  <a:gd name="T11" fmla="*/ 19 h 57"/>
                  <a:gd name="T12" fmla="*/ 2 w 28"/>
                  <a:gd name="T13" fmla="*/ 0 h 57"/>
                  <a:gd name="T14" fmla="*/ 28 w 28"/>
                  <a:gd name="T15" fmla="*/ 2 h 57"/>
                  <a:gd name="T16" fmla="*/ 27 w 28"/>
                  <a:gd name="T17" fmla="*/ 20 h 57"/>
                  <a:gd name="T18" fmla="*/ 27 w 28"/>
                  <a:gd name="T19" fmla="*/ 26 h 57"/>
                  <a:gd name="T20" fmla="*/ 27 w 28"/>
                  <a:gd name="T21" fmla="*/ 29 h 57"/>
                  <a:gd name="T22" fmla="*/ 27 w 28"/>
                  <a:gd name="T23" fmla="*/ 35 h 57"/>
                  <a:gd name="T24" fmla="*/ 27 w 28"/>
                  <a:gd name="T25" fmla="*/ 47 h 57"/>
                  <a:gd name="T26" fmla="*/ 27 w 28"/>
                  <a:gd name="T27" fmla="*/ 56 h 57"/>
                  <a:gd name="T28" fmla="*/ 0 w 28"/>
                  <a:gd name="T29" fmla="*/ 57 h 57"/>
                  <a:gd name="T30" fmla="*/ 5 w 28"/>
                  <a:gd name="T31" fmla="*/ 4 h 57"/>
                  <a:gd name="T32" fmla="*/ 4 w 28"/>
                  <a:gd name="T33" fmla="*/ 19 h 57"/>
                  <a:gd name="T34" fmla="*/ 4 w 28"/>
                  <a:gd name="T35" fmla="*/ 25 h 57"/>
                  <a:gd name="T36" fmla="*/ 4 w 28"/>
                  <a:gd name="T37" fmla="*/ 29 h 57"/>
                  <a:gd name="T38" fmla="*/ 4 w 28"/>
                  <a:gd name="T39" fmla="*/ 34 h 57"/>
                  <a:gd name="T40" fmla="*/ 4 w 28"/>
                  <a:gd name="T41" fmla="*/ 47 h 57"/>
                  <a:gd name="T42" fmla="*/ 4 w 28"/>
                  <a:gd name="T43" fmla="*/ 53 h 57"/>
                  <a:gd name="T44" fmla="*/ 23 w 28"/>
                  <a:gd name="T45" fmla="*/ 53 h 57"/>
                  <a:gd name="T46" fmla="*/ 23 w 28"/>
                  <a:gd name="T47" fmla="*/ 47 h 57"/>
                  <a:gd name="T48" fmla="*/ 23 w 28"/>
                  <a:gd name="T49" fmla="*/ 35 h 57"/>
                  <a:gd name="T50" fmla="*/ 23 w 28"/>
                  <a:gd name="T51" fmla="*/ 29 h 57"/>
                  <a:gd name="T52" fmla="*/ 23 w 28"/>
                  <a:gd name="T53" fmla="*/ 26 h 57"/>
                  <a:gd name="T54" fmla="*/ 24 w 28"/>
                  <a:gd name="T55" fmla="*/ 20 h 57"/>
                  <a:gd name="T56" fmla="*/ 25 w 28"/>
                  <a:gd name="T57" fmla="*/ 6 h 57"/>
                  <a:gd name="T58" fmla="*/ 5 w 28"/>
                  <a:gd name="T5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57">
                    <a:moveTo>
                      <a:pt x="0" y="57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3"/>
                      <a:pt x="0" y="39"/>
                      <a:pt x="0" y="34"/>
                    </a:cubicBezTo>
                    <a:cubicBezTo>
                      <a:pt x="0" y="32"/>
                      <a:pt x="0" y="30"/>
                      <a:pt x="0" y="29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3"/>
                      <a:pt x="1" y="21"/>
                      <a:pt x="1" y="1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2"/>
                      <a:pt x="27" y="24"/>
                      <a:pt x="27" y="26"/>
                    </a:cubicBezTo>
                    <a:cubicBezTo>
                      <a:pt x="27" y="27"/>
                      <a:pt x="27" y="28"/>
                      <a:pt x="27" y="29"/>
                    </a:cubicBezTo>
                    <a:cubicBezTo>
                      <a:pt x="27" y="31"/>
                      <a:pt x="27" y="33"/>
                      <a:pt x="27" y="35"/>
                    </a:cubicBezTo>
                    <a:cubicBezTo>
                      <a:pt x="27" y="39"/>
                      <a:pt x="27" y="43"/>
                      <a:pt x="27" y="47"/>
                    </a:cubicBezTo>
                    <a:cubicBezTo>
                      <a:pt x="27" y="56"/>
                      <a:pt x="27" y="56"/>
                      <a:pt x="27" y="56"/>
                    </a:cubicBezTo>
                    <a:lnTo>
                      <a:pt x="0" y="57"/>
                    </a:lnTo>
                    <a:close/>
                    <a:moveTo>
                      <a:pt x="5" y="4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4" y="23"/>
                      <a:pt x="4" y="25"/>
                    </a:cubicBezTo>
                    <a:cubicBezTo>
                      <a:pt x="4" y="26"/>
                      <a:pt x="4" y="27"/>
                      <a:pt x="4" y="29"/>
                    </a:cubicBezTo>
                    <a:cubicBezTo>
                      <a:pt x="4" y="30"/>
                      <a:pt x="4" y="32"/>
                      <a:pt x="4" y="34"/>
                    </a:cubicBezTo>
                    <a:cubicBezTo>
                      <a:pt x="4" y="39"/>
                      <a:pt x="4" y="43"/>
                      <a:pt x="4" y="47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3"/>
                      <a:pt x="23" y="39"/>
                      <a:pt x="23" y="35"/>
                    </a:cubicBezTo>
                    <a:cubicBezTo>
                      <a:pt x="23" y="33"/>
                      <a:pt x="23" y="31"/>
                      <a:pt x="23" y="29"/>
                    </a:cubicBezTo>
                    <a:cubicBezTo>
                      <a:pt x="23" y="28"/>
                      <a:pt x="23" y="27"/>
                      <a:pt x="23" y="26"/>
                    </a:cubicBezTo>
                    <a:cubicBezTo>
                      <a:pt x="23" y="24"/>
                      <a:pt x="23" y="22"/>
                      <a:pt x="24" y="20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id="{3194B7D6-D08F-7E47-971E-77FD7E04EE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2775" y="1019175"/>
                <a:ext cx="90488" cy="142875"/>
              </a:xfrm>
              <a:custGeom>
                <a:avLst/>
                <a:gdLst>
                  <a:gd name="T0" fmla="*/ 27 w 38"/>
                  <a:gd name="T1" fmla="*/ 60 h 60"/>
                  <a:gd name="T2" fmla="*/ 0 w 38"/>
                  <a:gd name="T3" fmla="*/ 56 h 60"/>
                  <a:gd name="T4" fmla="*/ 5 w 38"/>
                  <a:gd name="T5" fmla="*/ 28 h 60"/>
                  <a:gd name="T6" fmla="*/ 7 w 38"/>
                  <a:gd name="T7" fmla="*/ 21 h 60"/>
                  <a:gd name="T8" fmla="*/ 9 w 38"/>
                  <a:gd name="T9" fmla="*/ 10 h 60"/>
                  <a:gd name="T10" fmla="*/ 12 w 38"/>
                  <a:gd name="T11" fmla="*/ 0 h 60"/>
                  <a:gd name="T12" fmla="*/ 38 w 38"/>
                  <a:gd name="T13" fmla="*/ 7 h 60"/>
                  <a:gd name="T14" fmla="*/ 35 w 38"/>
                  <a:gd name="T15" fmla="*/ 17 h 60"/>
                  <a:gd name="T16" fmla="*/ 33 w 38"/>
                  <a:gd name="T17" fmla="*/ 26 h 60"/>
                  <a:gd name="T18" fmla="*/ 31 w 38"/>
                  <a:gd name="T19" fmla="*/ 34 h 60"/>
                  <a:gd name="T20" fmla="*/ 30 w 38"/>
                  <a:gd name="T21" fmla="*/ 43 h 60"/>
                  <a:gd name="T22" fmla="*/ 27 w 38"/>
                  <a:gd name="T23" fmla="*/ 60 h 60"/>
                  <a:gd name="T24" fmla="*/ 5 w 38"/>
                  <a:gd name="T25" fmla="*/ 53 h 60"/>
                  <a:gd name="T26" fmla="*/ 24 w 38"/>
                  <a:gd name="T27" fmla="*/ 56 h 60"/>
                  <a:gd name="T28" fmla="*/ 27 w 38"/>
                  <a:gd name="T29" fmla="*/ 37 h 60"/>
                  <a:gd name="T30" fmla="*/ 28 w 38"/>
                  <a:gd name="T31" fmla="*/ 33 h 60"/>
                  <a:gd name="T32" fmla="*/ 30 w 38"/>
                  <a:gd name="T33" fmla="*/ 25 h 60"/>
                  <a:gd name="T34" fmla="*/ 32 w 38"/>
                  <a:gd name="T35" fmla="*/ 16 h 60"/>
                  <a:gd name="T36" fmla="*/ 33 w 38"/>
                  <a:gd name="T37" fmla="*/ 10 h 60"/>
                  <a:gd name="T38" fmla="*/ 15 w 38"/>
                  <a:gd name="T39" fmla="*/ 5 h 60"/>
                  <a:gd name="T40" fmla="*/ 13 w 38"/>
                  <a:gd name="T41" fmla="*/ 11 h 60"/>
                  <a:gd name="T42" fmla="*/ 11 w 38"/>
                  <a:gd name="T43" fmla="*/ 21 h 60"/>
                  <a:gd name="T44" fmla="*/ 9 w 38"/>
                  <a:gd name="T45" fmla="*/ 29 h 60"/>
                  <a:gd name="T46" fmla="*/ 7 w 38"/>
                  <a:gd name="T47" fmla="*/ 38 h 60"/>
                  <a:gd name="T48" fmla="*/ 5 w 38"/>
                  <a:gd name="T49" fmla="*/ 5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" h="60">
                    <a:moveTo>
                      <a:pt x="27" y="6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6"/>
                      <a:pt x="7" y="23"/>
                      <a:pt x="7" y="21"/>
                    </a:cubicBezTo>
                    <a:cubicBezTo>
                      <a:pt x="8" y="17"/>
                      <a:pt x="9" y="13"/>
                      <a:pt x="9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9"/>
                      <a:pt x="34" y="23"/>
                      <a:pt x="33" y="26"/>
                    </a:cubicBezTo>
                    <a:cubicBezTo>
                      <a:pt x="33" y="28"/>
                      <a:pt x="32" y="31"/>
                      <a:pt x="31" y="34"/>
                    </a:cubicBezTo>
                    <a:cubicBezTo>
                      <a:pt x="30" y="43"/>
                      <a:pt x="30" y="43"/>
                      <a:pt x="30" y="43"/>
                    </a:cubicBezTo>
                    <a:lnTo>
                      <a:pt x="27" y="60"/>
                    </a:lnTo>
                    <a:close/>
                    <a:moveTo>
                      <a:pt x="5" y="53"/>
                    </a:moveTo>
                    <a:cubicBezTo>
                      <a:pt x="24" y="56"/>
                      <a:pt x="24" y="56"/>
                      <a:pt x="24" y="5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0"/>
                      <a:pt x="29" y="28"/>
                      <a:pt x="30" y="25"/>
                    </a:cubicBezTo>
                    <a:cubicBezTo>
                      <a:pt x="30" y="22"/>
                      <a:pt x="31" y="18"/>
                      <a:pt x="32" y="16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4"/>
                      <a:pt x="11" y="18"/>
                      <a:pt x="11" y="21"/>
                    </a:cubicBezTo>
                    <a:cubicBezTo>
                      <a:pt x="10" y="24"/>
                      <a:pt x="10" y="26"/>
                      <a:pt x="9" y="29"/>
                    </a:cubicBezTo>
                    <a:cubicBezTo>
                      <a:pt x="7" y="38"/>
                      <a:pt x="7" y="38"/>
                      <a:pt x="7" y="38"/>
                    </a:cubicBezTo>
                    <a:lnTo>
                      <a:pt x="5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4C4463FA-86D2-3B4A-9BD4-F4BE9F9D1F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638" y="842963"/>
                <a:ext cx="106363" cy="147638"/>
              </a:xfrm>
              <a:custGeom>
                <a:avLst/>
                <a:gdLst>
                  <a:gd name="T0" fmla="*/ 26 w 45"/>
                  <a:gd name="T1" fmla="*/ 62 h 62"/>
                  <a:gd name="T2" fmla="*/ 0 w 45"/>
                  <a:gd name="T3" fmla="*/ 53 h 62"/>
                  <a:gd name="T4" fmla="*/ 3 w 45"/>
                  <a:gd name="T5" fmla="*/ 44 h 62"/>
                  <a:gd name="T6" fmla="*/ 10 w 45"/>
                  <a:gd name="T7" fmla="*/ 27 h 62"/>
                  <a:gd name="T8" fmla="*/ 15 w 45"/>
                  <a:gd name="T9" fmla="*/ 15 h 62"/>
                  <a:gd name="T10" fmla="*/ 17 w 45"/>
                  <a:gd name="T11" fmla="*/ 10 h 62"/>
                  <a:gd name="T12" fmla="*/ 19 w 45"/>
                  <a:gd name="T13" fmla="*/ 4 h 62"/>
                  <a:gd name="T14" fmla="*/ 20 w 45"/>
                  <a:gd name="T15" fmla="*/ 2 h 62"/>
                  <a:gd name="T16" fmla="*/ 21 w 45"/>
                  <a:gd name="T17" fmla="*/ 0 h 62"/>
                  <a:gd name="T18" fmla="*/ 45 w 45"/>
                  <a:gd name="T19" fmla="*/ 12 h 62"/>
                  <a:gd name="T20" fmla="*/ 44 w 45"/>
                  <a:gd name="T21" fmla="*/ 13 h 62"/>
                  <a:gd name="T22" fmla="*/ 44 w 45"/>
                  <a:gd name="T23" fmla="*/ 15 h 62"/>
                  <a:gd name="T24" fmla="*/ 41 w 45"/>
                  <a:gd name="T25" fmla="*/ 20 h 62"/>
                  <a:gd name="T26" fmla="*/ 39 w 45"/>
                  <a:gd name="T27" fmla="*/ 26 h 62"/>
                  <a:gd name="T28" fmla="*/ 35 w 45"/>
                  <a:gd name="T29" fmla="*/ 36 h 62"/>
                  <a:gd name="T30" fmla="*/ 28 w 45"/>
                  <a:gd name="T31" fmla="*/ 53 h 62"/>
                  <a:gd name="T32" fmla="*/ 26 w 45"/>
                  <a:gd name="T33" fmla="*/ 62 h 62"/>
                  <a:gd name="T34" fmla="*/ 5 w 45"/>
                  <a:gd name="T35" fmla="*/ 51 h 62"/>
                  <a:gd name="T36" fmla="*/ 23 w 45"/>
                  <a:gd name="T37" fmla="*/ 57 h 62"/>
                  <a:gd name="T38" fmla="*/ 25 w 45"/>
                  <a:gd name="T39" fmla="*/ 51 h 62"/>
                  <a:gd name="T40" fmla="*/ 31 w 45"/>
                  <a:gd name="T41" fmla="*/ 35 h 62"/>
                  <a:gd name="T42" fmla="*/ 36 w 45"/>
                  <a:gd name="T43" fmla="*/ 24 h 62"/>
                  <a:gd name="T44" fmla="*/ 38 w 45"/>
                  <a:gd name="T45" fmla="*/ 19 h 62"/>
                  <a:gd name="T46" fmla="*/ 40 w 45"/>
                  <a:gd name="T47" fmla="*/ 14 h 62"/>
                  <a:gd name="T48" fmla="*/ 40 w 45"/>
                  <a:gd name="T49" fmla="*/ 13 h 62"/>
                  <a:gd name="T50" fmla="*/ 23 w 45"/>
                  <a:gd name="T51" fmla="*/ 5 h 62"/>
                  <a:gd name="T52" fmla="*/ 23 w 45"/>
                  <a:gd name="T53" fmla="*/ 5 h 62"/>
                  <a:gd name="T54" fmla="*/ 20 w 45"/>
                  <a:gd name="T55" fmla="*/ 11 h 62"/>
                  <a:gd name="T56" fmla="*/ 18 w 45"/>
                  <a:gd name="T57" fmla="*/ 17 h 62"/>
                  <a:gd name="T58" fmla="*/ 13 w 45"/>
                  <a:gd name="T59" fmla="*/ 28 h 62"/>
                  <a:gd name="T60" fmla="*/ 7 w 45"/>
                  <a:gd name="T61" fmla="*/ 45 h 62"/>
                  <a:gd name="T62" fmla="*/ 5 w 45"/>
                  <a:gd name="T63" fmla="*/ 5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62">
                    <a:moveTo>
                      <a:pt x="26" y="62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2"/>
                      <a:pt x="13" y="19"/>
                      <a:pt x="15" y="15"/>
                    </a:cubicBezTo>
                    <a:cubicBezTo>
                      <a:pt x="16" y="13"/>
                      <a:pt x="16" y="11"/>
                      <a:pt x="17" y="1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4"/>
                      <a:pt x="44" y="15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2"/>
                      <a:pt x="40" y="24"/>
                      <a:pt x="39" y="26"/>
                    </a:cubicBezTo>
                    <a:cubicBezTo>
                      <a:pt x="38" y="29"/>
                      <a:pt x="36" y="33"/>
                      <a:pt x="35" y="36"/>
                    </a:cubicBezTo>
                    <a:cubicBezTo>
                      <a:pt x="28" y="53"/>
                      <a:pt x="28" y="53"/>
                      <a:pt x="28" y="53"/>
                    </a:cubicBezTo>
                    <a:lnTo>
                      <a:pt x="26" y="62"/>
                    </a:lnTo>
                    <a:close/>
                    <a:moveTo>
                      <a:pt x="5" y="51"/>
                    </a:moveTo>
                    <a:cubicBezTo>
                      <a:pt x="23" y="57"/>
                      <a:pt x="23" y="57"/>
                      <a:pt x="23" y="57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1"/>
                      <a:pt x="34" y="27"/>
                      <a:pt x="36" y="24"/>
                    </a:cubicBezTo>
                    <a:cubicBezTo>
                      <a:pt x="37" y="22"/>
                      <a:pt x="37" y="21"/>
                      <a:pt x="38" y="19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3"/>
                      <a:pt x="40" y="1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3"/>
                      <a:pt x="19" y="15"/>
                      <a:pt x="18" y="17"/>
                    </a:cubicBezTo>
                    <a:cubicBezTo>
                      <a:pt x="16" y="20"/>
                      <a:pt x="15" y="24"/>
                      <a:pt x="13" y="28"/>
                    </a:cubicBezTo>
                    <a:cubicBezTo>
                      <a:pt x="7" y="45"/>
                      <a:pt x="7" y="45"/>
                      <a:pt x="7" y="45"/>
                    </a:cubicBezTo>
                    <a:lnTo>
                      <a:pt x="5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id="{4ABD6AF0-C973-554E-B60E-377C5E2B7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8663" y="682625"/>
                <a:ext cx="123825" cy="144463"/>
              </a:xfrm>
              <a:custGeom>
                <a:avLst/>
                <a:gdLst>
                  <a:gd name="T0" fmla="*/ 23 w 52"/>
                  <a:gd name="T1" fmla="*/ 61 h 61"/>
                  <a:gd name="T2" fmla="*/ 0 w 52"/>
                  <a:gd name="T3" fmla="*/ 49 h 61"/>
                  <a:gd name="T4" fmla="*/ 9 w 52"/>
                  <a:gd name="T5" fmla="*/ 32 h 61"/>
                  <a:gd name="T6" fmla="*/ 12 w 52"/>
                  <a:gd name="T7" fmla="*/ 27 h 61"/>
                  <a:gd name="T8" fmla="*/ 14 w 52"/>
                  <a:gd name="T9" fmla="*/ 24 h 61"/>
                  <a:gd name="T10" fmla="*/ 18 w 52"/>
                  <a:gd name="T11" fmla="*/ 18 h 61"/>
                  <a:gd name="T12" fmla="*/ 24 w 52"/>
                  <a:gd name="T13" fmla="*/ 9 h 61"/>
                  <a:gd name="T14" fmla="*/ 30 w 52"/>
                  <a:gd name="T15" fmla="*/ 0 h 61"/>
                  <a:gd name="T16" fmla="*/ 52 w 52"/>
                  <a:gd name="T17" fmla="*/ 16 h 61"/>
                  <a:gd name="T18" fmla="*/ 46 w 52"/>
                  <a:gd name="T19" fmla="*/ 23 h 61"/>
                  <a:gd name="T20" fmla="*/ 40 w 52"/>
                  <a:gd name="T21" fmla="*/ 32 h 61"/>
                  <a:gd name="T22" fmla="*/ 37 w 52"/>
                  <a:gd name="T23" fmla="*/ 38 h 61"/>
                  <a:gd name="T24" fmla="*/ 35 w 52"/>
                  <a:gd name="T25" fmla="*/ 41 h 61"/>
                  <a:gd name="T26" fmla="*/ 32 w 52"/>
                  <a:gd name="T27" fmla="*/ 46 h 61"/>
                  <a:gd name="T28" fmla="*/ 23 w 52"/>
                  <a:gd name="T29" fmla="*/ 61 h 61"/>
                  <a:gd name="T30" fmla="*/ 5 w 52"/>
                  <a:gd name="T31" fmla="*/ 47 h 61"/>
                  <a:gd name="T32" fmla="*/ 22 w 52"/>
                  <a:gd name="T33" fmla="*/ 56 h 61"/>
                  <a:gd name="T34" fmla="*/ 29 w 52"/>
                  <a:gd name="T35" fmla="*/ 44 h 61"/>
                  <a:gd name="T36" fmla="*/ 32 w 52"/>
                  <a:gd name="T37" fmla="*/ 39 h 61"/>
                  <a:gd name="T38" fmla="*/ 34 w 52"/>
                  <a:gd name="T39" fmla="*/ 36 h 61"/>
                  <a:gd name="T40" fmla="*/ 37 w 52"/>
                  <a:gd name="T41" fmla="*/ 30 h 61"/>
                  <a:gd name="T42" fmla="*/ 43 w 52"/>
                  <a:gd name="T43" fmla="*/ 21 h 61"/>
                  <a:gd name="T44" fmla="*/ 47 w 52"/>
                  <a:gd name="T45" fmla="*/ 16 h 61"/>
                  <a:gd name="T46" fmla="*/ 31 w 52"/>
                  <a:gd name="T47" fmla="*/ 5 h 61"/>
                  <a:gd name="T48" fmla="*/ 27 w 52"/>
                  <a:gd name="T49" fmla="*/ 11 h 61"/>
                  <a:gd name="T50" fmla="*/ 21 w 52"/>
                  <a:gd name="T51" fmla="*/ 20 h 61"/>
                  <a:gd name="T52" fmla="*/ 17 w 52"/>
                  <a:gd name="T53" fmla="*/ 26 h 61"/>
                  <a:gd name="T54" fmla="*/ 15 w 52"/>
                  <a:gd name="T55" fmla="*/ 29 h 61"/>
                  <a:gd name="T56" fmla="*/ 12 w 52"/>
                  <a:gd name="T57" fmla="*/ 34 h 61"/>
                  <a:gd name="T58" fmla="*/ 5 w 52"/>
                  <a:gd name="T5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61">
                    <a:moveTo>
                      <a:pt x="23" y="61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1" y="29"/>
                      <a:pt x="12" y="27"/>
                    </a:cubicBezTo>
                    <a:cubicBezTo>
                      <a:pt x="13" y="26"/>
                      <a:pt x="14" y="25"/>
                      <a:pt x="14" y="24"/>
                    </a:cubicBezTo>
                    <a:cubicBezTo>
                      <a:pt x="16" y="22"/>
                      <a:pt x="17" y="20"/>
                      <a:pt x="18" y="18"/>
                    </a:cubicBezTo>
                    <a:cubicBezTo>
                      <a:pt x="20" y="15"/>
                      <a:pt x="22" y="11"/>
                      <a:pt x="24" y="9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4" y="26"/>
                      <a:pt x="42" y="29"/>
                      <a:pt x="40" y="32"/>
                    </a:cubicBezTo>
                    <a:cubicBezTo>
                      <a:pt x="39" y="34"/>
                      <a:pt x="38" y="36"/>
                      <a:pt x="37" y="38"/>
                    </a:cubicBezTo>
                    <a:cubicBezTo>
                      <a:pt x="36" y="39"/>
                      <a:pt x="36" y="40"/>
                      <a:pt x="35" y="41"/>
                    </a:cubicBezTo>
                    <a:cubicBezTo>
                      <a:pt x="34" y="43"/>
                      <a:pt x="33" y="44"/>
                      <a:pt x="32" y="46"/>
                    </a:cubicBezTo>
                    <a:lnTo>
                      <a:pt x="23" y="61"/>
                    </a:lnTo>
                    <a:close/>
                    <a:moveTo>
                      <a:pt x="5" y="47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30" y="42"/>
                      <a:pt x="31" y="41"/>
                      <a:pt x="32" y="39"/>
                    </a:cubicBezTo>
                    <a:cubicBezTo>
                      <a:pt x="33" y="38"/>
                      <a:pt x="33" y="37"/>
                      <a:pt x="34" y="36"/>
                    </a:cubicBezTo>
                    <a:cubicBezTo>
                      <a:pt x="35" y="34"/>
                      <a:pt x="36" y="32"/>
                      <a:pt x="37" y="30"/>
                    </a:cubicBezTo>
                    <a:cubicBezTo>
                      <a:pt x="39" y="27"/>
                      <a:pt x="41" y="24"/>
                      <a:pt x="43" y="2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3"/>
                      <a:pt x="23" y="17"/>
                      <a:pt x="21" y="20"/>
                    </a:cubicBezTo>
                    <a:cubicBezTo>
                      <a:pt x="20" y="22"/>
                      <a:pt x="19" y="24"/>
                      <a:pt x="17" y="26"/>
                    </a:cubicBezTo>
                    <a:cubicBezTo>
                      <a:pt x="17" y="27"/>
                      <a:pt x="16" y="28"/>
                      <a:pt x="15" y="29"/>
                    </a:cubicBezTo>
                    <a:cubicBezTo>
                      <a:pt x="14" y="31"/>
                      <a:pt x="13" y="33"/>
                      <a:pt x="12" y="34"/>
                    </a:cubicBezTo>
                    <a:lnTo>
                      <a:pt x="5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7ACB633E-C75D-9A40-9525-B6995E12F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81850" y="539750"/>
                <a:ext cx="134938" cy="139700"/>
              </a:xfrm>
              <a:custGeom>
                <a:avLst/>
                <a:gdLst>
                  <a:gd name="T0" fmla="*/ 21 w 57"/>
                  <a:gd name="T1" fmla="*/ 59 h 59"/>
                  <a:gd name="T2" fmla="*/ 0 w 57"/>
                  <a:gd name="T3" fmla="*/ 43 h 59"/>
                  <a:gd name="T4" fmla="*/ 1 w 57"/>
                  <a:gd name="T5" fmla="*/ 41 h 59"/>
                  <a:gd name="T6" fmla="*/ 6 w 57"/>
                  <a:gd name="T7" fmla="*/ 35 h 59"/>
                  <a:gd name="T8" fmla="*/ 18 w 57"/>
                  <a:gd name="T9" fmla="*/ 21 h 59"/>
                  <a:gd name="T10" fmla="*/ 27 w 57"/>
                  <a:gd name="T11" fmla="*/ 12 h 59"/>
                  <a:gd name="T12" fmla="*/ 31 w 57"/>
                  <a:gd name="T13" fmla="*/ 7 h 59"/>
                  <a:gd name="T14" fmla="*/ 38 w 57"/>
                  <a:gd name="T15" fmla="*/ 0 h 59"/>
                  <a:gd name="T16" fmla="*/ 57 w 57"/>
                  <a:gd name="T17" fmla="*/ 19 h 59"/>
                  <a:gd name="T18" fmla="*/ 50 w 57"/>
                  <a:gd name="T19" fmla="*/ 26 h 59"/>
                  <a:gd name="T20" fmla="*/ 46 w 57"/>
                  <a:gd name="T21" fmla="*/ 30 h 59"/>
                  <a:gd name="T22" fmla="*/ 38 w 57"/>
                  <a:gd name="T23" fmla="*/ 38 h 59"/>
                  <a:gd name="T24" fmla="*/ 27 w 57"/>
                  <a:gd name="T25" fmla="*/ 52 h 59"/>
                  <a:gd name="T26" fmla="*/ 22 w 57"/>
                  <a:gd name="T27" fmla="*/ 58 h 59"/>
                  <a:gd name="T28" fmla="*/ 21 w 57"/>
                  <a:gd name="T29" fmla="*/ 59 h 59"/>
                  <a:gd name="T30" fmla="*/ 5 w 57"/>
                  <a:gd name="T31" fmla="*/ 42 h 59"/>
                  <a:gd name="T32" fmla="*/ 20 w 57"/>
                  <a:gd name="T33" fmla="*/ 54 h 59"/>
                  <a:gd name="T34" fmla="*/ 24 w 57"/>
                  <a:gd name="T35" fmla="*/ 49 h 59"/>
                  <a:gd name="T36" fmla="*/ 36 w 57"/>
                  <a:gd name="T37" fmla="*/ 36 h 59"/>
                  <a:gd name="T38" fmla="*/ 44 w 57"/>
                  <a:gd name="T39" fmla="*/ 27 h 59"/>
                  <a:gd name="T40" fmla="*/ 47 w 57"/>
                  <a:gd name="T41" fmla="*/ 23 h 59"/>
                  <a:gd name="T42" fmla="*/ 52 w 57"/>
                  <a:gd name="T43" fmla="*/ 19 h 59"/>
                  <a:gd name="T44" fmla="*/ 38 w 57"/>
                  <a:gd name="T45" fmla="*/ 5 h 59"/>
                  <a:gd name="T46" fmla="*/ 34 w 57"/>
                  <a:gd name="T47" fmla="*/ 10 h 59"/>
                  <a:gd name="T48" fmla="*/ 30 w 57"/>
                  <a:gd name="T49" fmla="*/ 14 h 59"/>
                  <a:gd name="T50" fmla="*/ 21 w 57"/>
                  <a:gd name="T51" fmla="*/ 23 h 59"/>
                  <a:gd name="T52" fmla="*/ 9 w 57"/>
                  <a:gd name="T53" fmla="*/ 37 h 59"/>
                  <a:gd name="T54" fmla="*/ 5 w 57"/>
                  <a:gd name="T55" fmla="*/ 4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59">
                    <a:moveTo>
                      <a:pt x="21" y="59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3" y="39"/>
                      <a:pt x="6" y="35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4" y="14"/>
                      <a:pt x="27" y="12"/>
                    </a:cubicBezTo>
                    <a:cubicBezTo>
                      <a:pt x="28" y="10"/>
                      <a:pt x="30" y="9"/>
                      <a:pt x="31" y="7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27"/>
                      <a:pt x="48" y="28"/>
                      <a:pt x="46" y="30"/>
                    </a:cubicBezTo>
                    <a:cubicBezTo>
                      <a:pt x="44" y="32"/>
                      <a:pt x="41" y="35"/>
                      <a:pt x="38" y="3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4" y="55"/>
                      <a:pt x="22" y="58"/>
                      <a:pt x="22" y="58"/>
                    </a:cubicBezTo>
                    <a:lnTo>
                      <a:pt x="21" y="59"/>
                    </a:lnTo>
                    <a:close/>
                    <a:moveTo>
                      <a:pt x="5" y="42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3"/>
                      <a:pt x="23" y="51"/>
                      <a:pt x="24" y="49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8" y="33"/>
                      <a:pt x="41" y="30"/>
                      <a:pt x="44" y="27"/>
                    </a:cubicBezTo>
                    <a:cubicBezTo>
                      <a:pt x="45" y="26"/>
                      <a:pt x="46" y="24"/>
                      <a:pt x="47" y="23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2" y="11"/>
                      <a:pt x="31" y="13"/>
                      <a:pt x="30" y="14"/>
                    </a:cubicBezTo>
                    <a:cubicBezTo>
                      <a:pt x="27" y="17"/>
                      <a:pt x="24" y="20"/>
                      <a:pt x="21" y="23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7" y="39"/>
                      <a:pt x="6" y="41"/>
                      <a:pt x="5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3B58CDF0-69E5-4545-B4B0-8B6D18DE46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72325" y="446088"/>
                <a:ext cx="1717675" cy="1716088"/>
              </a:xfrm>
              <a:custGeom>
                <a:avLst/>
                <a:gdLst>
                  <a:gd name="T0" fmla="*/ 361 w 722"/>
                  <a:gd name="T1" fmla="*/ 722 h 722"/>
                  <a:gd name="T2" fmla="*/ 0 w 722"/>
                  <a:gd name="T3" fmla="*/ 361 h 722"/>
                  <a:gd name="T4" fmla="*/ 361 w 722"/>
                  <a:gd name="T5" fmla="*/ 0 h 722"/>
                  <a:gd name="T6" fmla="*/ 722 w 722"/>
                  <a:gd name="T7" fmla="*/ 361 h 722"/>
                  <a:gd name="T8" fmla="*/ 361 w 722"/>
                  <a:gd name="T9" fmla="*/ 722 h 722"/>
                  <a:gd name="T10" fmla="*/ 361 w 722"/>
                  <a:gd name="T11" fmla="*/ 3 h 722"/>
                  <a:gd name="T12" fmla="*/ 4 w 722"/>
                  <a:gd name="T13" fmla="*/ 361 h 722"/>
                  <a:gd name="T14" fmla="*/ 361 w 722"/>
                  <a:gd name="T15" fmla="*/ 718 h 722"/>
                  <a:gd name="T16" fmla="*/ 719 w 722"/>
                  <a:gd name="T17" fmla="*/ 361 h 722"/>
                  <a:gd name="T18" fmla="*/ 361 w 722"/>
                  <a:gd name="T19" fmla="*/ 3 h 722"/>
                  <a:gd name="T20" fmla="*/ 361 w 722"/>
                  <a:gd name="T21" fmla="*/ 717 h 722"/>
                  <a:gd name="T22" fmla="*/ 5 w 722"/>
                  <a:gd name="T23" fmla="*/ 361 h 722"/>
                  <a:gd name="T24" fmla="*/ 361 w 722"/>
                  <a:gd name="T25" fmla="*/ 4 h 722"/>
                  <a:gd name="T26" fmla="*/ 718 w 722"/>
                  <a:gd name="T27" fmla="*/ 361 h 722"/>
                  <a:gd name="T28" fmla="*/ 361 w 722"/>
                  <a:gd name="T29" fmla="*/ 717 h 722"/>
                  <a:gd name="T30" fmla="*/ 361 w 722"/>
                  <a:gd name="T31" fmla="*/ 8 h 722"/>
                  <a:gd name="T32" fmla="*/ 8 w 722"/>
                  <a:gd name="T33" fmla="*/ 361 h 722"/>
                  <a:gd name="T34" fmla="*/ 361 w 722"/>
                  <a:gd name="T35" fmla="*/ 714 h 722"/>
                  <a:gd name="T36" fmla="*/ 714 w 722"/>
                  <a:gd name="T37" fmla="*/ 361 h 722"/>
                  <a:gd name="T38" fmla="*/ 361 w 722"/>
                  <a:gd name="T39" fmla="*/ 8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2" h="722">
                    <a:moveTo>
                      <a:pt x="361" y="722"/>
                    </a:moveTo>
                    <a:cubicBezTo>
                      <a:pt x="162" y="722"/>
                      <a:pt x="0" y="560"/>
                      <a:pt x="0" y="361"/>
                    </a:cubicBezTo>
                    <a:cubicBezTo>
                      <a:pt x="0" y="161"/>
                      <a:pt x="162" y="0"/>
                      <a:pt x="361" y="0"/>
                    </a:cubicBezTo>
                    <a:cubicBezTo>
                      <a:pt x="560" y="0"/>
                      <a:pt x="722" y="161"/>
                      <a:pt x="722" y="361"/>
                    </a:cubicBezTo>
                    <a:cubicBezTo>
                      <a:pt x="722" y="560"/>
                      <a:pt x="560" y="722"/>
                      <a:pt x="361" y="722"/>
                    </a:cubicBezTo>
                    <a:close/>
                    <a:moveTo>
                      <a:pt x="361" y="3"/>
                    </a:moveTo>
                    <a:cubicBezTo>
                      <a:pt x="164" y="3"/>
                      <a:pt x="4" y="163"/>
                      <a:pt x="4" y="361"/>
                    </a:cubicBezTo>
                    <a:cubicBezTo>
                      <a:pt x="4" y="558"/>
                      <a:pt x="164" y="718"/>
                      <a:pt x="361" y="718"/>
                    </a:cubicBezTo>
                    <a:cubicBezTo>
                      <a:pt x="558" y="718"/>
                      <a:pt x="719" y="558"/>
                      <a:pt x="719" y="361"/>
                    </a:cubicBezTo>
                    <a:cubicBezTo>
                      <a:pt x="719" y="163"/>
                      <a:pt x="558" y="3"/>
                      <a:pt x="361" y="3"/>
                    </a:cubicBezTo>
                    <a:close/>
                    <a:moveTo>
                      <a:pt x="361" y="717"/>
                    </a:moveTo>
                    <a:cubicBezTo>
                      <a:pt x="165" y="717"/>
                      <a:pt x="5" y="557"/>
                      <a:pt x="5" y="361"/>
                    </a:cubicBezTo>
                    <a:cubicBezTo>
                      <a:pt x="5" y="164"/>
                      <a:pt x="165" y="4"/>
                      <a:pt x="361" y="4"/>
                    </a:cubicBezTo>
                    <a:cubicBezTo>
                      <a:pt x="558" y="4"/>
                      <a:pt x="718" y="164"/>
                      <a:pt x="718" y="361"/>
                    </a:cubicBezTo>
                    <a:cubicBezTo>
                      <a:pt x="718" y="557"/>
                      <a:pt x="558" y="717"/>
                      <a:pt x="361" y="717"/>
                    </a:cubicBezTo>
                    <a:close/>
                    <a:moveTo>
                      <a:pt x="361" y="8"/>
                    </a:moveTo>
                    <a:cubicBezTo>
                      <a:pt x="167" y="8"/>
                      <a:pt x="8" y="166"/>
                      <a:pt x="8" y="361"/>
                    </a:cubicBezTo>
                    <a:cubicBezTo>
                      <a:pt x="8" y="555"/>
                      <a:pt x="167" y="714"/>
                      <a:pt x="361" y="714"/>
                    </a:cubicBezTo>
                    <a:cubicBezTo>
                      <a:pt x="556" y="714"/>
                      <a:pt x="714" y="555"/>
                      <a:pt x="714" y="361"/>
                    </a:cubicBezTo>
                    <a:cubicBezTo>
                      <a:pt x="714" y="166"/>
                      <a:pt x="556" y="8"/>
                      <a:pt x="36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47">
                <a:extLst>
                  <a:ext uri="{FF2B5EF4-FFF2-40B4-BE49-F238E27FC236}">
                    <a16:creationId xmlns:a16="http://schemas.microsoft.com/office/drawing/2014/main" id="{0155E624-1579-834A-9DB3-410610E3A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3225" y="28575"/>
                <a:ext cx="2555875" cy="2549525"/>
              </a:xfrm>
              <a:custGeom>
                <a:avLst/>
                <a:gdLst>
                  <a:gd name="T0" fmla="*/ 537 w 1074"/>
                  <a:gd name="T1" fmla="*/ 1073 h 1073"/>
                  <a:gd name="T2" fmla="*/ 328 w 1074"/>
                  <a:gd name="T3" fmla="*/ 1031 h 1073"/>
                  <a:gd name="T4" fmla="*/ 158 w 1074"/>
                  <a:gd name="T5" fmla="*/ 916 h 1073"/>
                  <a:gd name="T6" fmla="*/ 43 w 1074"/>
                  <a:gd name="T7" fmla="*/ 746 h 1073"/>
                  <a:gd name="T8" fmla="*/ 0 w 1074"/>
                  <a:gd name="T9" fmla="*/ 537 h 1073"/>
                  <a:gd name="T10" fmla="*/ 43 w 1074"/>
                  <a:gd name="T11" fmla="*/ 328 h 1073"/>
                  <a:gd name="T12" fmla="*/ 158 w 1074"/>
                  <a:gd name="T13" fmla="*/ 157 h 1073"/>
                  <a:gd name="T14" fmla="*/ 328 w 1074"/>
                  <a:gd name="T15" fmla="*/ 42 h 1073"/>
                  <a:gd name="T16" fmla="*/ 537 w 1074"/>
                  <a:gd name="T17" fmla="*/ 0 h 1073"/>
                  <a:gd name="T18" fmla="*/ 746 w 1074"/>
                  <a:gd name="T19" fmla="*/ 42 h 1073"/>
                  <a:gd name="T20" fmla="*/ 917 w 1074"/>
                  <a:gd name="T21" fmla="*/ 157 h 1073"/>
                  <a:gd name="T22" fmla="*/ 1032 w 1074"/>
                  <a:gd name="T23" fmla="*/ 328 h 1073"/>
                  <a:gd name="T24" fmla="*/ 1074 w 1074"/>
                  <a:gd name="T25" fmla="*/ 537 h 1073"/>
                  <a:gd name="T26" fmla="*/ 1032 w 1074"/>
                  <a:gd name="T27" fmla="*/ 746 h 1073"/>
                  <a:gd name="T28" fmla="*/ 917 w 1074"/>
                  <a:gd name="T29" fmla="*/ 916 h 1073"/>
                  <a:gd name="T30" fmla="*/ 746 w 1074"/>
                  <a:gd name="T31" fmla="*/ 1031 h 1073"/>
                  <a:gd name="T32" fmla="*/ 537 w 1074"/>
                  <a:gd name="T33" fmla="*/ 1073 h 1073"/>
                  <a:gd name="T34" fmla="*/ 537 w 1074"/>
                  <a:gd name="T35" fmla="*/ 5 h 1073"/>
                  <a:gd name="T36" fmla="*/ 5 w 1074"/>
                  <a:gd name="T37" fmla="*/ 537 h 1073"/>
                  <a:gd name="T38" fmla="*/ 537 w 1074"/>
                  <a:gd name="T39" fmla="*/ 1069 h 1073"/>
                  <a:gd name="T40" fmla="*/ 1069 w 1074"/>
                  <a:gd name="T41" fmla="*/ 537 h 1073"/>
                  <a:gd name="T42" fmla="*/ 537 w 1074"/>
                  <a:gd name="T43" fmla="*/ 5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4" h="1073">
                    <a:moveTo>
                      <a:pt x="537" y="1073"/>
                    </a:moveTo>
                    <a:cubicBezTo>
                      <a:pt x="465" y="1073"/>
                      <a:pt x="394" y="1059"/>
                      <a:pt x="328" y="1031"/>
                    </a:cubicBezTo>
                    <a:cubicBezTo>
                      <a:pt x="264" y="1004"/>
                      <a:pt x="207" y="965"/>
                      <a:pt x="158" y="916"/>
                    </a:cubicBezTo>
                    <a:cubicBezTo>
                      <a:pt x="108" y="867"/>
                      <a:pt x="70" y="809"/>
                      <a:pt x="43" y="746"/>
                    </a:cubicBezTo>
                    <a:cubicBezTo>
                      <a:pt x="15" y="679"/>
                      <a:pt x="0" y="609"/>
                      <a:pt x="0" y="537"/>
                    </a:cubicBezTo>
                    <a:cubicBezTo>
                      <a:pt x="0" y="464"/>
                      <a:pt x="15" y="394"/>
                      <a:pt x="43" y="328"/>
                    </a:cubicBezTo>
                    <a:cubicBezTo>
                      <a:pt x="70" y="264"/>
                      <a:pt x="108" y="206"/>
                      <a:pt x="158" y="157"/>
                    </a:cubicBezTo>
                    <a:cubicBezTo>
                      <a:pt x="207" y="108"/>
                      <a:pt x="264" y="69"/>
                      <a:pt x="328" y="42"/>
                    </a:cubicBezTo>
                    <a:cubicBezTo>
                      <a:pt x="394" y="14"/>
                      <a:pt x="465" y="0"/>
                      <a:pt x="537" y="0"/>
                    </a:cubicBezTo>
                    <a:cubicBezTo>
                      <a:pt x="610" y="0"/>
                      <a:pt x="680" y="14"/>
                      <a:pt x="746" y="42"/>
                    </a:cubicBezTo>
                    <a:cubicBezTo>
                      <a:pt x="810" y="69"/>
                      <a:pt x="868" y="108"/>
                      <a:pt x="917" y="157"/>
                    </a:cubicBezTo>
                    <a:cubicBezTo>
                      <a:pt x="966" y="206"/>
                      <a:pt x="1005" y="264"/>
                      <a:pt x="1032" y="328"/>
                    </a:cubicBezTo>
                    <a:cubicBezTo>
                      <a:pt x="1060" y="394"/>
                      <a:pt x="1074" y="464"/>
                      <a:pt x="1074" y="537"/>
                    </a:cubicBezTo>
                    <a:cubicBezTo>
                      <a:pt x="1074" y="609"/>
                      <a:pt x="1060" y="679"/>
                      <a:pt x="1032" y="746"/>
                    </a:cubicBezTo>
                    <a:cubicBezTo>
                      <a:pt x="1005" y="809"/>
                      <a:pt x="966" y="867"/>
                      <a:pt x="917" y="916"/>
                    </a:cubicBezTo>
                    <a:cubicBezTo>
                      <a:pt x="868" y="965"/>
                      <a:pt x="810" y="1004"/>
                      <a:pt x="746" y="1031"/>
                    </a:cubicBezTo>
                    <a:cubicBezTo>
                      <a:pt x="680" y="1059"/>
                      <a:pt x="610" y="1073"/>
                      <a:pt x="537" y="1073"/>
                    </a:cubicBezTo>
                    <a:close/>
                    <a:moveTo>
                      <a:pt x="537" y="5"/>
                    </a:moveTo>
                    <a:cubicBezTo>
                      <a:pt x="244" y="5"/>
                      <a:pt x="5" y="243"/>
                      <a:pt x="5" y="537"/>
                    </a:cubicBezTo>
                    <a:cubicBezTo>
                      <a:pt x="5" y="830"/>
                      <a:pt x="244" y="1069"/>
                      <a:pt x="537" y="1069"/>
                    </a:cubicBezTo>
                    <a:cubicBezTo>
                      <a:pt x="831" y="1069"/>
                      <a:pt x="1069" y="830"/>
                      <a:pt x="1069" y="537"/>
                    </a:cubicBezTo>
                    <a:cubicBezTo>
                      <a:pt x="1069" y="243"/>
                      <a:pt x="831" y="5"/>
                      <a:pt x="5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7250CCA0-8556-0947-A731-E48E5BD6ED77}"/>
                </a:ext>
              </a:extLst>
            </p:cNvPr>
            <p:cNvSpPr txBox="1"/>
            <p:nvPr/>
          </p:nvSpPr>
          <p:spPr>
            <a:xfrm>
              <a:off x="1939293" y="3614461"/>
              <a:ext cx="1679622" cy="40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AGENDA</a:t>
              </a:r>
            </a:p>
          </p:txBody>
        </p:sp>
      </p:grp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D298EED4-0C44-B14A-B3FC-13DB56E9DD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03751" y="2068624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01</a:t>
            </a:r>
          </a:p>
        </p:txBody>
      </p:sp>
      <p:sp>
        <p:nvSpPr>
          <p:cNvPr id="55" name="Isosceles Triangle 32">
            <a:extLst>
              <a:ext uri="{FF2B5EF4-FFF2-40B4-BE49-F238E27FC236}">
                <a16:creationId xmlns:a16="http://schemas.microsoft.com/office/drawing/2014/main" id="{AE030ED7-F66A-174D-8215-FFE7B0DD4A9F}"/>
              </a:ext>
            </a:extLst>
          </p:cNvPr>
          <p:cNvSpPr/>
          <p:nvPr userDrawn="1"/>
        </p:nvSpPr>
        <p:spPr>
          <a:xfrm rot="5400000">
            <a:off x="7577519" y="2157910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21D2B32B-B1FF-7946-B540-BB04AF637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03750" y="2573735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73892E9B-AE3E-CA49-8A64-EFC5F421B0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3164" y="3646900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02</a:t>
            </a:r>
          </a:p>
        </p:txBody>
      </p:sp>
      <p:sp>
        <p:nvSpPr>
          <p:cNvPr id="58" name="Isosceles Triangle 32">
            <a:extLst>
              <a:ext uri="{FF2B5EF4-FFF2-40B4-BE49-F238E27FC236}">
                <a16:creationId xmlns:a16="http://schemas.microsoft.com/office/drawing/2014/main" id="{F936FFD7-3330-4E41-818A-F69052CDF637}"/>
              </a:ext>
            </a:extLst>
          </p:cNvPr>
          <p:cNvSpPr/>
          <p:nvPr userDrawn="1"/>
        </p:nvSpPr>
        <p:spPr>
          <a:xfrm rot="5400000">
            <a:off x="7566932" y="3736186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D49F3E3B-F914-D04D-B73E-DCE6E0C8BB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93163" y="4152011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88C80B1-CA91-A54A-B0EF-A30FA63BDB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93163" y="5219136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03</a:t>
            </a:r>
          </a:p>
        </p:txBody>
      </p:sp>
      <p:sp>
        <p:nvSpPr>
          <p:cNvPr id="61" name="Isosceles Triangle 32">
            <a:extLst>
              <a:ext uri="{FF2B5EF4-FFF2-40B4-BE49-F238E27FC236}">
                <a16:creationId xmlns:a16="http://schemas.microsoft.com/office/drawing/2014/main" id="{BEDFC33E-4C4B-7542-846C-CF1324FDBBA3}"/>
              </a:ext>
            </a:extLst>
          </p:cNvPr>
          <p:cNvSpPr/>
          <p:nvPr userDrawn="1"/>
        </p:nvSpPr>
        <p:spPr>
          <a:xfrm rot="5400000">
            <a:off x="7566931" y="5308422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91CCF7EA-CD76-FB40-9764-C15C28233B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93162" y="5724247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3EAD8548-A506-B54E-BE3E-C488C938B2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93163" y="6887175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04</a:t>
            </a:r>
          </a:p>
        </p:txBody>
      </p:sp>
      <p:sp>
        <p:nvSpPr>
          <p:cNvPr id="64" name="Isosceles Triangle 32">
            <a:extLst>
              <a:ext uri="{FF2B5EF4-FFF2-40B4-BE49-F238E27FC236}">
                <a16:creationId xmlns:a16="http://schemas.microsoft.com/office/drawing/2014/main" id="{85CC6708-A734-064B-8C15-8A3F457812E3}"/>
              </a:ext>
            </a:extLst>
          </p:cNvPr>
          <p:cNvSpPr/>
          <p:nvPr userDrawn="1"/>
        </p:nvSpPr>
        <p:spPr>
          <a:xfrm rot="5400000">
            <a:off x="7566931" y="6976461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CD011816-99E1-BE46-9635-9A5456C6EF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3162" y="7392286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F820DB3-A3BE-B34A-94E4-3AB2D0D7BB54}"/>
              </a:ext>
            </a:extLst>
          </p:cNvPr>
          <p:cNvSpPr txBox="1"/>
          <p:nvPr userDrawn="1"/>
        </p:nvSpPr>
        <p:spPr>
          <a:xfrm>
            <a:off x="2262969" y="4570860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0" dirty="0">
                <a:latin typeface="Roboto Black" panose="02000000000000000000" pitchFamily="2" charset="0"/>
                <a:ea typeface="Roboto Black" panose="020000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26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DDFA91BE-2200-7D4D-842C-EA2F64345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017" y="2470737"/>
            <a:ext cx="4851871" cy="4231510"/>
          </a:xfrm>
          <a:custGeom>
            <a:avLst/>
            <a:gdLst>
              <a:gd name="connsiteX0" fmla="*/ 0 w 4851871"/>
              <a:gd name="connsiteY0" fmla="*/ 2173905 h 4231510"/>
              <a:gd name="connsiteX1" fmla="*/ 2216168 w 4851871"/>
              <a:gd name="connsiteY1" fmla="*/ 2173905 h 4231510"/>
              <a:gd name="connsiteX2" fmla="*/ 3545871 w 4851871"/>
              <a:gd name="connsiteY2" fmla="*/ 4230867 h 4231510"/>
              <a:gd name="connsiteX3" fmla="*/ 1167843 w 4851871"/>
              <a:gd name="connsiteY3" fmla="*/ 4210244 h 4231510"/>
              <a:gd name="connsiteX4" fmla="*/ 3647542 w 4851871"/>
              <a:gd name="connsiteY4" fmla="*/ 62257 h 4231510"/>
              <a:gd name="connsiteX5" fmla="*/ 3790614 w 4851871"/>
              <a:gd name="connsiteY5" fmla="*/ 295070 h 4231510"/>
              <a:gd name="connsiteX6" fmla="*/ 4851871 w 4851871"/>
              <a:gd name="connsiteY6" fmla="*/ 2130232 h 4231510"/>
              <a:gd name="connsiteX7" fmla="*/ 3620056 w 4851871"/>
              <a:gd name="connsiteY7" fmla="*/ 4231510 h 4231510"/>
              <a:gd name="connsiteX8" fmla="*/ 3590179 w 4851871"/>
              <a:gd name="connsiteY8" fmla="*/ 4231251 h 4231510"/>
              <a:gd name="connsiteX9" fmla="*/ 3625741 w 4851871"/>
              <a:gd name="connsiteY9" fmla="*/ 4208262 h 4231510"/>
              <a:gd name="connsiteX10" fmla="*/ 3630454 w 4851871"/>
              <a:gd name="connsiteY10" fmla="*/ 4186318 h 4231510"/>
              <a:gd name="connsiteX11" fmla="*/ 2295026 w 4851871"/>
              <a:gd name="connsiteY11" fmla="*/ 2120500 h 4231510"/>
              <a:gd name="connsiteX12" fmla="*/ 3646033 w 4851871"/>
              <a:gd name="connsiteY12" fmla="*/ 70105 h 4231510"/>
              <a:gd name="connsiteX13" fmla="*/ 1220117 w 4851871"/>
              <a:gd name="connsiteY13" fmla="*/ 0 h 4231510"/>
              <a:gd name="connsiteX14" fmla="*/ 3609283 w 4851871"/>
              <a:gd name="connsiteY14" fmla="*/ 0 h 4231510"/>
              <a:gd name="connsiteX15" fmla="*/ 3637048 w 4851871"/>
              <a:gd name="connsiteY15" fmla="*/ 45180 h 4231510"/>
              <a:gd name="connsiteX16" fmla="*/ 3588507 w 4851871"/>
              <a:gd name="connsiteY16" fmla="*/ 13196 h 4231510"/>
              <a:gd name="connsiteX17" fmla="*/ 3566523 w 4851871"/>
              <a:gd name="connsiteY17" fmla="*/ 17716 h 4231510"/>
              <a:gd name="connsiteX18" fmla="*/ 2220358 w 4851871"/>
              <a:gd name="connsiteY18" fmla="*/ 2060762 h 4231510"/>
              <a:gd name="connsiteX19" fmla="*/ 4225 w 4851871"/>
              <a:gd name="connsiteY19" fmla="*/ 2060762 h 4231510"/>
              <a:gd name="connsiteX20" fmla="*/ 6765 w 4851871"/>
              <a:gd name="connsiteY20" fmla="*/ 2055865 h 4231510"/>
              <a:gd name="connsiteX21" fmla="*/ 1220117 w 4851871"/>
              <a:gd name="connsiteY21" fmla="*/ 0 h 42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51871" h="4231510">
                <a:moveTo>
                  <a:pt x="0" y="2173905"/>
                </a:moveTo>
                <a:lnTo>
                  <a:pt x="2216168" y="2173905"/>
                </a:lnTo>
                <a:lnTo>
                  <a:pt x="3545871" y="4230867"/>
                </a:lnTo>
                <a:lnTo>
                  <a:pt x="1167843" y="4210244"/>
                </a:lnTo>
                <a:close/>
                <a:moveTo>
                  <a:pt x="3647542" y="62257"/>
                </a:moveTo>
                <a:lnTo>
                  <a:pt x="3790614" y="295070"/>
                </a:lnTo>
                <a:cubicBezTo>
                  <a:pt x="4191086" y="960176"/>
                  <a:pt x="4447101" y="1475337"/>
                  <a:pt x="4851871" y="2130232"/>
                </a:cubicBezTo>
                <a:cubicBezTo>
                  <a:pt x="3606559" y="4250832"/>
                  <a:pt x="4240061" y="3282441"/>
                  <a:pt x="3620056" y="4231510"/>
                </a:cubicBezTo>
                <a:lnTo>
                  <a:pt x="3590179" y="4231251"/>
                </a:lnTo>
                <a:lnTo>
                  <a:pt x="3625741" y="4208262"/>
                </a:lnTo>
                <a:cubicBezTo>
                  <a:pt x="3633102" y="4203503"/>
                  <a:pt x="3635212" y="4193679"/>
                  <a:pt x="3630454" y="4186318"/>
                </a:cubicBezTo>
                <a:lnTo>
                  <a:pt x="2295026" y="2120500"/>
                </a:lnTo>
                <a:lnTo>
                  <a:pt x="3646033" y="70105"/>
                </a:lnTo>
                <a:close/>
                <a:moveTo>
                  <a:pt x="1220117" y="0"/>
                </a:moveTo>
                <a:lnTo>
                  <a:pt x="3609283" y="0"/>
                </a:lnTo>
                <a:lnTo>
                  <a:pt x="3637048" y="45180"/>
                </a:lnTo>
                <a:lnTo>
                  <a:pt x="3588507" y="13196"/>
                </a:lnTo>
                <a:cubicBezTo>
                  <a:pt x="3581188" y="8373"/>
                  <a:pt x="3571346" y="10397"/>
                  <a:pt x="3566523" y="17716"/>
                </a:cubicBezTo>
                <a:lnTo>
                  <a:pt x="2220358" y="2060762"/>
                </a:lnTo>
                <a:lnTo>
                  <a:pt x="4225" y="2060762"/>
                </a:lnTo>
                <a:lnTo>
                  <a:pt x="6765" y="2055865"/>
                </a:lnTo>
                <a:cubicBezTo>
                  <a:pt x="201914" y="1684690"/>
                  <a:pt x="1152790" y="0"/>
                  <a:pt x="1220117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3BD5459-2074-F647-B99C-1B48D2327E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4785" y="4427984"/>
            <a:ext cx="6146929" cy="21178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8200"/>
              </a:lnSpc>
              <a:buNone/>
              <a:defRPr sz="8200" b="1" i="0" baseline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SEPARATA</a:t>
            </a:r>
            <a:endParaRPr lang="pt-BR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267B6C8-6B9B-A84B-876A-E9C484FA98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64785" y="3254775"/>
            <a:ext cx="6146929" cy="11732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8200"/>
              </a:lnSpc>
              <a:buNone/>
              <a:defRPr sz="8200" b="0" i="0" baseline="0">
                <a:solidFill>
                  <a:schemeClr val="tx2"/>
                </a:solidFill>
                <a:latin typeface="Lato Black" panose="020F0502020204030203" pitchFamily="34" charset="77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8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8051C1D-7986-704C-89B8-B0372C279E8A}"/>
              </a:ext>
            </a:extLst>
          </p:cNvPr>
          <p:cNvSpPr/>
          <p:nvPr userDrawn="1"/>
        </p:nvSpPr>
        <p:spPr>
          <a:xfrm>
            <a:off x="10744200" y="0"/>
            <a:ext cx="5505451" cy="9143999"/>
          </a:xfrm>
          <a:prstGeom prst="rect">
            <a:avLst/>
          </a:prstGeom>
          <a:solidFill>
            <a:srgbClr val="0B5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0A676-542F-824B-ADA0-DD7C1C9E5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B16F2EC-6BEA-2B4D-9E4E-D21865BA3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44" y="557930"/>
            <a:ext cx="4678362" cy="2074368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D4C4B6C-6BBB-3645-A8DA-684C7E5B2D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DD9A076-9AFF-FA43-8EEF-38C4AF30A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993E495-8A2D-A747-9A17-51440D638D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C75D7D7D-DFCB-0B40-8573-90D292D7310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476788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983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 userDrawn="1">
          <p15:clr>
            <a:srgbClr val="FBAE40"/>
          </p15:clr>
        </p15:guide>
        <p15:guide id="2" pos="700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8051C1D-7986-704C-89B8-B0372C279E8A}"/>
              </a:ext>
            </a:extLst>
          </p:cNvPr>
          <p:cNvSpPr/>
          <p:nvPr userDrawn="1"/>
        </p:nvSpPr>
        <p:spPr>
          <a:xfrm>
            <a:off x="10744200" y="0"/>
            <a:ext cx="5505451" cy="9143999"/>
          </a:xfrm>
          <a:prstGeom prst="rect">
            <a:avLst/>
          </a:prstGeom>
          <a:solidFill>
            <a:srgbClr val="0B5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0A676-542F-824B-ADA0-DD7C1C9E5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C6D61C-FE1B-B144-9203-EEC042392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687" y="557930"/>
            <a:ext cx="4648278" cy="2061029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F71FC38-DA7D-9F41-A5B7-6BFB777D3E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063390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243D360-F2CA-6743-8943-F74D8D274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C725CB8-090B-934F-A4C6-D031AF20B7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89847BA1-D164-664F-BF82-237AD376B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713801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427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70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8051C1D-7986-704C-89B8-B0372C279E8A}"/>
              </a:ext>
            </a:extLst>
          </p:cNvPr>
          <p:cNvSpPr/>
          <p:nvPr userDrawn="1"/>
        </p:nvSpPr>
        <p:spPr>
          <a:xfrm>
            <a:off x="10844463" y="1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0A676-542F-824B-ADA0-DD7C1C9E5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B16F2EC-6BEA-2B4D-9E4E-D21865BA3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46D561-8DBB-C94D-9A01-136034F462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FE1DB2A-A212-E547-B3AE-A68D343E9E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A3197BA-D990-0348-80B9-38513D8566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A242EFB6-BEF7-A04F-B641-C18E76A23C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829106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3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3">
            <a:extLst>
              <a:ext uri="{FF2B5EF4-FFF2-40B4-BE49-F238E27FC236}">
                <a16:creationId xmlns:a16="http://schemas.microsoft.com/office/drawing/2014/main" id="{00797C4D-3591-F740-A9AA-22A5D29705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DDB5D333-51A2-2849-B10C-C71B4C3FAA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A87F088B-08ED-8E4B-993C-EEB0733C48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4AC51BE-381F-BC45-8E66-7F5E90839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A79540A5-6AEC-614C-928E-52EA58D78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ED228274-146B-E840-A459-EFCCD356BC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5A01BA93-1B6C-DF47-9DED-DDA1952DFE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2A6AC137-3FA8-4E4E-9C2F-3DF27045CC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5AFB9135-DA9E-8F46-8417-52E6C09B02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58">
              <a:extLst>
                <a:ext uri="{FF2B5EF4-FFF2-40B4-BE49-F238E27FC236}">
                  <a16:creationId xmlns:a16="http://schemas.microsoft.com/office/drawing/2014/main" id="{A756FCC4-F8E9-D24F-B717-8EB233575A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D91B492-53BD-2B40-8F17-D1F2525CAD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0C7CDAA9-9A57-6D40-A98F-E8FAB0E62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1">
              <a:extLst>
                <a:ext uri="{FF2B5EF4-FFF2-40B4-BE49-F238E27FC236}">
                  <a16:creationId xmlns:a16="http://schemas.microsoft.com/office/drawing/2014/main" id="{84B38EEA-F4BF-8549-9F33-90C0B7CC26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90C995D9-5B07-054F-8EE0-44B68B759F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89C6FED-8865-C349-8D36-81B013E092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ECD6473-99E2-514A-B7E6-054B2E0273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7A1D3E0-328D-694C-A8E3-BA458C202B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051C1D-7986-704C-89B8-B0372C279E8A}"/>
              </a:ext>
            </a:extLst>
          </p:cNvPr>
          <p:cNvSpPr/>
          <p:nvPr userDrawn="1"/>
        </p:nvSpPr>
        <p:spPr>
          <a:xfrm>
            <a:off x="10844463" y="0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0A676-542F-824B-ADA0-DD7C1C9E5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FD252FC1-ACEE-E341-9AE5-09F1407102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829106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C0C9CE7-5C68-8147-837D-14B0A418B0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0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6CE757-6628-B642-8420-03E2E571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66" y="488247"/>
            <a:ext cx="10536052" cy="176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56">
            <a:extLst>
              <a:ext uri="{FF2B5EF4-FFF2-40B4-BE49-F238E27FC236}">
                <a16:creationId xmlns:a16="http://schemas.microsoft.com/office/drawing/2014/main" id="{9A449E51-BD0A-3D4F-BF7C-F7C776A8059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8" name="Rectangle 57">
              <a:extLst>
                <a:ext uri="{FF2B5EF4-FFF2-40B4-BE49-F238E27FC236}">
                  <a16:creationId xmlns:a16="http://schemas.microsoft.com/office/drawing/2014/main" id="{BBEF0F7F-BA2C-194B-A360-AC80D4C3E7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ectangle 58">
              <a:extLst>
                <a:ext uri="{FF2B5EF4-FFF2-40B4-BE49-F238E27FC236}">
                  <a16:creationId xmlns:a16="http://schemas.microsoft.com/office/drawing/2014/main" id="{0E5C774F-0A2E-1A45-81B5-28671DB2E7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0" name="Rectangle 59">
              <a:extLst>
                <a:ext uri="{FF2B5EF4-FFF2-40B4-BE49-F238E27FC236}">
                  <a16:creationId xmlns:a16="http://schemas.microsoft.com/office/drawing/2014/main" id="{D6378361-DBC6-964F-BB7A-50FF85B8BF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0051E0F3-6EBA-3D43-BD5E-F43DC51467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61">
              <a:extLst>
                <a:ext uri="{FF2B5EF4-FFF2-40B4-BE49-F238E27FC236}">
                  <a16:creationId xmlns:a16="http://schemas.microsoft.com/office/drawing/2014/main" id="{2A7B73C1-EF93-BB4B-B03F-CF849F04B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14505159-A579-BB49-A006-C2F5C599F5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63">
            <a:extLst>
              <a:ext uri="{FF2B5EF4-FFF2-40B4-BE49-F238E27FC236}">
                <a16:creationId xmlns:a16="http://schemas.microsoft.com/office/drawing/2014/main" id="{23A34C36-D1FD-0C4B-B4A8-CC44D2223D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083761D7-3A2A-1343-B1E1-27992ACA00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Rectangle 65">
              <a:extLst>
                <a:ext uri="{FF2B5EF4-FFF2-40B4-BE49-F238E27FC236}">
                  <a16:creationId xmlns:a16="http://schemas.microsoft.com/office/drawing/2014/main" id="{1264DB9F-AFBA-204C-8FC5-D1BC6ACA1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C602F2CB-DCD0-1342-AD2B-AE88E5AAA5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67">
              <a:extLst>
                <a:ext uri="{FF2B5EF4-FFF2-40B4-BE49-F238E27FC236}">
                  <a16:creationId xmlns:a16="http://schemas.microsoft.com/office/drawing/2014/main" id="{CB091D76-C8E5-2B4F-B709-CCEF66B892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47B05D3F-C063-1F4A-8348-444F2A0253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3EA01558-3D31-C640-8662-13B95EA5B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3" name="Picture 21" descr="I:\TDC2017\Logos\TDC2017\logo-tdc-horizontal-A4.emf">
            <a:extLst>
              <a:ext uri="{FF2B5EF4-FFF2-40B4-BE49-F238E27FC236}">
                <a16:creationId xmlns:a16="http://schemas.microsoft.com/office/drawing/2014/main" id="{78F52137-29BC-D342-9D17-16D06FFF4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381" y="510824"/>
            <a:ext cx="4400947" cy="150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8" r:id="rId2"/>
    <p:sldLayoutId id="2147484037" r:id="rId3"/>
    <p:sldLayoutId id="2147484030" r:id="rId4"/>
    <p:sldLayoutId id="2147484017" r:id="rId5"/>
    <p:sldLayoutId id="2147484029" r:id="rId6"/>
    <p:sldLayoutId id="2147484045" r:id="rId7"/>
    <p:sldLayoutId id="2147484044" r:id="rId8"/>
    <p:sldLayoutId id="2147484041" r:id="rId9"/>
    <p:sldLayoutId id="2147484051" r:id="rId10"/>
    <p:sldLayoutId id="2147484046" r:id="rId11"/>
    <p:sldLayoutId id="2147484047" r:id="rId12"/>
    <p:sldLayoutId id="2147484042" r:id="rId13"/>
    <p:sldLayoutId id="2147484031" r:id="rId14"/>
    <p:sldLayoutId id="2147484048" r:id="rId15"/>
    <p:sldLayoutId id="2147484049" r:id="rId16"/>
    <p:sldLayoutId id="2147484039" r:id="rId17"/>
    <p:sldLayoutId id="2147484043" r:id="rId18"/>
    <p:sldLayoutId id="2147484032" r:id="rId19"/>
    <p:sldLayoutId id="2147484050" r:id="rId20"/>
    <p:sldLayoutId id="2147484052" r:id="rId21"/>
    <p:sldLayoutId id="2147484034" r:id="rId22"/>
    <p:sldLayoutId id="2147484018" r:id="rId23"/>
    <p:sldLayoutId id="2147484019" r:id="rId24"/>
    <p:sldLayoutId id="2147484020" r:id="rId25"/>
    <p:sldLayoutId id="2147484021" r:id="rId26"/>
    <p:sldLayoutId id="2147484022" r:id="rId27"/>
    <p:sldLayoutId id="2147484023" r:id="rId28"/>
    <p:sldLayoutId id="2147484024" r:id="rId29"/>
    <p:sldLayoutId id="2147484025" r:id="rId30"/>
    <p:sldLayoutId id="2147484026" r:id="rId31"/>
    <p:sldLayoutId id="2147484027" r:id="rId32"/>
    <p:sldLayoutId id="2147484033" r:id="rId33"/>
    <p:sldLayoutId id="2147484015" r:id="rId34"/>
  </p:sldLayoutIdLst>
  <p:txStyles>
    <p:titleStyle>
      <a:lvl1pPr algn="l" defTabSz="1625582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06396" indent="-406396" algn="l" defTabSz="1625582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1219187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2031978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844769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3657559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4470350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141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932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723" indent="-406396" algn="l" defTabSz="1625582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1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82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373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164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954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745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537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328" algn="l" defTabSz="16255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ynapse-analytics/compare/" TargetMode="External"/><Relationship Id="rId3" Type="http://schemas.openxmlformats.org/officeDocument/2006/relationships/hyperlink" Target="https://docs.microsoft.com/en-us/azure/synapse-analytics/sql-data-warehouse/" TargetMode="External"/><Relationship Id="rId7" Type="http://schemas.openxmlformats.org/officeDocument/2006/relationships/hyperlink" Target="https://docs.microsoft.com/en-us/azure/cosmos-db/synapse-link" TargetMode="External"/><Relationship Id="rId2" Type="http://schemas.openxmlformats.org/officeDocument/2006/relationships/hyperlink" Target="https://docs.microsoft.com/en-us/azure/synapse-analytics/overview-what-is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azure.microsoft.com/en-us/services/synapse-analytics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docs.microsoft.com/en-us/azure/synapse-analytics/sql-data-warehouse/massively-parallel-processing-mpp-architecture" TargetMode="External"/><Relationship Id="rId10" Type="http://schemas.openxmlformats.org/officeDocument/2006/relationships/hyperlink" Target="https://www.youtube.com/watch?v=cBsc09a9VNk" TargetMode="External"/><Relationship Id="rId4" Type="http://schemas.openxmlformats.org/officeDocument/2006/relationships/hyperlink" Target="https://azure.microsoft.com/en-in/solutions/architecture/modern-data-warehouse/" TargetMode="External"/><Relationship Id="rId9" Type="http://schemas.openxmlformats.org/officeDocument/2006/relationships/hyperlink" Target="https://azure.microsoft.com/en-us/resources/azure-synapse-analytics-tool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hyperlink" Target="https://gigaom.com/report/data-warehouse-cloud-benchmark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7.sv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0400-D1E5-4A4A-8963-B4C09FFC8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TRILHA ARQUITETURA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760BA-DA87-224F-A996-6CE0239A01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pt-BR" dirty="0" err="1"/>
              <a:t>ntrodução</a:t>
            </a:r>
            <a:r>
              <a:rPr lang="pt-BR" dirty="0"/>
              <a:t> ao Azure </a:t>
            </a:r>
            <a:r>
              <a:rPr lang="pt-BR" dirty="0" err="1"/>
              <a:t>Synapse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C9F1CE-A427-074E-931D-E73C931368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32889" y="5854704"/>
            <a:ext cx="9002440" cy="465144"/>
          </a:xfrm>
        </p:spPr>
        <p:txBody>
          <a:bodyPr/>
          <a:lstStyle/>
          <a:p>
            <a:r>
              <a:rPr lang="pt-BR" dirty="0"/>
              <a:t>Sidney Oliveira Cirqueira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E48791-0F84-1443-98D6-8112487C44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0773" y="6444093"/>
            <a:ext cx="9002128" cy="465144"/>
          </a:xfrm>
        </p:spPr>
        <p:txBody>
          <a:bodyPr/>
          <a:lstStyle/>
          <a:p>
            <a:r>
              <a:rPr lang="pt-BR" dirty="0"/>
              <a:t>Microsoft </a:t>
            </a:r>
            <a:r>
              <a:rPr lang="pt-BR" dirty="0" err="1"/>
              <a:t>Learn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Ambassador</a:t>
            </a:r>
            <a:endParaRPr lang="pt-BR" dirty="0"/>
          </a:p>
          <a:p>
            <a:r>
              <a:rPr lang="pt-BR" dirty="0"/>
              <a:t>Data </a:t>
            </a:r>
            <a:r>
              <a:rPr lang="pt-BR" dirty="0" err="1"/>
              <a:t>Analyst</a:t>
            </a:r>
            <a:r>
              <a:rPr lang="pt-BR" dirty="0"/>
              <a:t> - LANLINK</a:t>
            </a:r>
          </a:p>
        </p:txBody>
      </p:sp>
      <p:pic>
        <p:nvPicPr>
          <p:cNvPr id="6" name="Imagem 5" descr="Homem sorrindo ao lado de uma cerca&#10;&#10;Descrição gerada automaticamente">
            <a:extLst>
              <a:ext uri="{FF2B5EF4-FFF2-40B4-BE49-F238E27FC236}">
                <a16:creationId xmlns:a16="http://schemas.microsoft.com/office/drawing/2014/main" id="{6517ED35-52C1-4FE9-94AE-8726FB3C36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9841" r="41285" b="13972"/>
          <a:stretch/>
        </p:blipFill>
        <p:spPr>
          <a:xfrm>
            <a:off x="201158" y="4785756"/>
            <a:ext cx="2869800" cy="2790701"/>
          </a:xfrm>
          <a:prstGeom prst="ellipse">
            <a:avLst/>
          </a:prstGeom>
        </p:spPr>
      </p:pic>
      <p:pic>
        <p:nvPicPr>
          <p:cNvPr id="15" name="Imagem 14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3101CAA0-EF1B-4380-88B7-71E46F1A5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89" y="7682410"/>
            <a:ext cx="905016" cy="905016"/>
          </a:xfrm>
          <a:prstGeom prst="rect">
            <a:avLst/>
          </a:prstGeom>
        </p:spPr>
      </p:pic>
      <p:pic>
        <p:nvPicPr>
          <p:cNvPr id="17" name="Imagem 16" descr="Placa azul com letras brancas&#10;&#10;Descrição gerada automaticamente">
            <a:extLst>
              <a:ext uri="{FF2B5EF4-FFF2-40B4-BE49-F238E27FC236}">
                <a16:creationId xmlns:a16="http://schemas.microsoft.com/office/drawing/2014/main" id="{5E2350F5-09F8-40D6-A3A1-D1B9A3CBA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89" y="7702581"/>
            <a:ext cx="905016" cy="905016"/>
          </a:xfrm>
          <a:prstGeom prst="rect">
            <a:avLst/>
          </a:prstGeom>
        </p:spPr>
      </p:pic>
      <p:pic>
        <p:nvPicPr>
          <p:cNvPr id="19" name="Imagem 18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D4DBE51C-D5E2-45BA-8940-E087AA9840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40" y="7698996"/>
            <a:ext cx="912185" cy="912185"/>
          </a:xfrm>
          <a:prstGeom prst="rect">
            <a:avLst/>
          </a:prstGeom>
        </p:spPr>
      </p:pic>
      <p:pic>
        <p:nvPicPr>
          <p:cNvPr id="21" name="Imagem 20" descr="Uma imagem contendo placar&#10;&#10;Descrição gerada automaticamente">
            <a:extLst>
              <a:ext uri="{FF2B5EF4-FFF2-40B4-BE49-F238E27FC236}">
                <a16:creationId xmlns:a16="http://schemas.microsoft.com/office/drawing/2014/main" id="{46EA2BF9-B9CD-400B-BD88-CC6D8CE3DD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54" y="7702581"/>
            <a:ext cx="905016" cy="905016"/>
          </a:xfrm>
          <a:prstGeom prst="rect">
            <a:avLst/>
          </a:prstGeom>
        </p:spPr>
      </p:pic>
      <p:pic>
        <p:nvPicPr>
          <p:cNvPr id="23" name="Imagem 22" descr="Uma imagem contendo placa, rua, azul, vermelho&#10;&#10;Descrição gerada automaticamente">
            <a:extLst>
              <a:ext uri="{FF2B5EF4-FFF2-40B4-BE49-F238E27FC236}">
                <a16:creationId xmlns:a16="http://schemas.microsoft.com/office/drawing/2014/main" id="{5861AFC8-6DF7-4A6D-A1F2-1C7AC955BC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4" y="7704687"/>
            <a:ext cx="905015" cy="905015"/>
          </a:xfrm>
          <a:prstGeom prst="rect">
            <a:avLst/>
          </a:prstGeom>
        </p:spPr>
      </p:pic>
      <p:grpSp>
        <p:nvGrpSpPr>
          <p:cNvPr id="12" name="Group 10">
            <a:extLst>
              <a:ext uri="{FF2B5EF4-FFF2-40B4-BE49-F238E27FC236}">
                <a16:creationId xmlns:a16="http://schemas.microsoft.com/office/drawing/2014/main" id="{5FDE05F6-FD84-4A29-A2A6-1BCA020AEDAC}"/>
              </a:ext>
            </a:extLst>
          </p:cNvPr>
          <p:cNvGrpSpPr/>
          <p:nvPr/>
        </p:nvGrpSpPr>
        <p:grpSpPr>
          <a:xfrm>
            <a:off x="9780695" y="6038480"/>
            <a:ext cx="408017" cy="408017"/>
            <a:chOff x="5748554" y="5146675"/>
            <a:chExt cx="353832" cy="353832"/>
          </a:xfrm>
        </p:grpSpPr>
        <p:sp>
          <p:nvSpPr>
            <p:cNvPr id="13" name="Freeform 383">
              <a:extLst>
                <a:ext uri="{FF2B5EF4-FFF2-40B4-BE49-F238E27FC236}">
                  <a16:creationId xmlns:a16="http://schemas.microsoft.com/office/drawing/2014/main" id="{AE9E2CAD-9D4C-477A-90FB-9FF9617E4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16249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9">
                <a:solidFill>
                  <a:srgbClr val="000000"/>
                </a:solidFill>
                <a:latin typeface="Segoe UI"/>
                <a:ea typeface="+mn-ea"/>
              </a:endParaRPr>
            </a:p>
          </p:txBody>
        </p:sp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C8029B0A-2011-4343-88AB-06D160A2205F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49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9">
                <a:solidFill>
                  <a:srgbClr val="AFAFAF"/>
                </a:solidFill>
                <a:latin typeface="Segoe UI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47CDFE34-1AB8-490D-BAC1-FC36CB8235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18" y="6591510"/>
            <a:ext cx="495438" cy="495438"/>
          </a:xfrm>
          <a:prstGeom prst="rect">
            <a:avLst/>
          </a:prstGeom>
        </p:spPr>
      </p:pic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64033D3-0F40-4765-BB4F-121249244B9A}"/>
              </a:ext>
            </a:extLst>
          </p:cNvPr>
          <p:cNvSpPr txBox="1">
            <a:spLocks/>
          </p:cNvSpPr>
          <p:nvPr/>
        </p:nvSpPr>
        <p:spPr>
          <a:xfrm>
            <a:off x="9751605" y="6621787"/>
            <a:ext cx="8091309" cy="523690"/>
          </a:xfrm>
          <a:prstGeom prst="rect">
            <a:avLst/>
          </a:prstGeom>
        </p:spPr>
        <p:txBody>
          <a:bodyPr vert="horz" lIns="162497" tIns="81248" rIns="162497" bIns="81248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5" dirty="0"/>
              <a:t>https: github.com/</a:t>
            </a:r>
            <a:r>
              <a:rPr lang="en-US" sz="1955" dirty="0" err="1"/>
              <a:t>sidneyocirqueira</a:t>
            </a:r>
            <a:r>
              <a:rPr lang="en-US" sz="1955" dirty="0"/>
              <a:t>/azure-synapse-analytics</a:t>
            </a:r>
            <a:endParaRPr lang="pt-BR" sz="1955" dirty="0"/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90980EBD-DC61-4426-B792-55E6BAF55BF9}"/>
              </a:ext>
            </a:extLst>
          </p:cNvPr>
          <p:cNvSpPr txBox="1">
            <a:spLocks/>
          </p:cNvSpPr>
          <p:nvPr/>
        </p:nvSpPr>
        <p:spPr>
          <a:xfrm>
            <a:off x="1320596" y="1251938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AZURE SYNAPSE ANALYTICS – v2</a:t>
            </a:r>
          </a:p>
          <a:p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(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Experiência Unificada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)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B52111-4D47-47BF-ACBF-D8757E1B9F2B}"/>
              </a:ext>
            </a:extLst>
          </p:cNvPr>
          <p:cNvSpPr txBox="1">
            <a:spLocks/>
          </p:cNvSpPr>
          <p:nvPr/>
        </p:nvSpPr>
        <p:spPr>
          <a:xfrm>
            <a:off x="10132644" y="6036934"/>
            <a:ext cx="2946128" cy="523690"/>
          </a:xfrm>
          <a:prstGeom prst="rect">
            <a:avLst/>
          </a:prstGeom>
        </p:spPr>
        <p:txBody>
          <a:bodyPr vert="horz" lIns="162497" tIns="81248" rIns="162497" bIns="81248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5" dirty="0"/>
              <a:t>/</a:t>
            </a:r>
            <a:r>
              <a:rPr lang="en-US" sz="1955" dirty="0" err="1"/>
              <a:t>sidneycirqueira</a:t>
            </a:r>
            <a:endParaRPr lang="pt-BR" sz="1955" dirty="0"/>
          </a:p>
        </p:txBody>
      </p:sp>
      <p:grpSp>
        <p:nvGrpSpPr>
          <p:cNvPr id="27" name="Group 93">
            <a:extLst>
              <a:ext uri="{FF2B5EF4-FFF2-40B4-BE49-F238E27FC236}">
                <a16:creationId xmlns:a16="http://schemas.microsoft.com/office/drawing/2014/main" id="{094B66DC-2C4D-494E-AE7E-CB1AABF6F626}"/>
              </a:ext>
            </a:extLst>
          </p:cNvPr>
          <p:cNvGrpSpPr/>
          <p:nvPr/>
        </p:nvGrpSpPr>
        <p:grpSpPr>
          <a:xfrm>
            <a:off x="12504885" y="6038480"/>
            <a:ext cx="408016" cy="408017"/>
            <a:chOff x="3348740" y="4138863"/>
            <a:chExt cx="229600" cy="229600"/>
          </a:xfrm>
        </p:grpSpPr>
        <p:sp>
          <p:nvSpPr>
            <p:cNvPr id="28" name="Rounded Rectangle 94">
              <a:extLst>
                <a:ext uri="{FF2B5EF4-FFF2-40B4-BE49-F238E27FC236}">
                  <a16:creationId xmlns:a16="http://schemas.microsoft.com/office/drawing/2014/main" id="{7A27736C-3D29-4FAA-B73E-C5A75895958A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1216">
              <a:extLst>
                <a:ext uri="{FF2B5EF4-FFF2-40B4-BE49-F238E27FC236}">
                  <a16:creationId xmlns:a16="http://schemas.microsoft.com/office/drawing/2014/main" id="{EC6A12B2-5CD0-4820-BA2E-536158AD8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30" name="Oval 315">
                <a:extLst>
                  <a:ext uri="{FF2B5EF4-FFF2-40B4-BE49-F238E27FC236}">
                    <a16:creationId xmlns:a16="http://schemas.microsoft.com/office/drawing/2014/main" id="{B43E00C4-619A-4709-8154-F407FE60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31" name="Rectangle 316">
                <a:extLst>
                  <a:ext uri="{FF2B5EF4-FFF2-40B4-BE49-F238E27FC236}">
                    <a16:creationId xmlns:a16="http://schemas.microsoft.com/office/drawing/2014/main" id="{CA243E57-D033-4869-9382-B32DBBDA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32" name="Freeform 317">
                <a:extLst>
                  <a:ext uri="{FF2B5EF4-FFF2-40B4-BE49-F238E27FC236}">
                    <a16:creationId xmlns:a16="http://schemas.microsoft.com/office/drawing/2014/main" id="{19813372-D345-49E0-9E1E-42669FA42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F8C2D2C-2CE6-4A1C-B72B-2BEE53A95EC7}"/>
              </a:ext>
            </a:extLst>
          </p:cNvPr>
          <p:cNvSpPr txBox="1">
            <a:spLocks/>
          </p:cNvSpPr>
          <p:nvPr/>
        </p:nvSpPr>
        <p:spPr>
          <a:xfrm>
            <a:off x="12855726" y="6056190"/>
            <a:ext cx="3275395" cy="523690"/>
          </a:xfrm>
          <a:prstGeom prst="rect">
            <a:avLst/>
          </a:prstGeom>
        </p:spPr>
        <p:txBody>
          <a:bodyPr vert="horz" lIns="162497" tIns="81248" rIns="162497" bIns="81248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5" dirty="0"/>
              <a:t>/</a:t>
            </a:r>
            <a:r>
              <a:rPr lang="en-US" sz="1955" dirty="0" err="1"/>
              <a:t>sidneyoliveiracirqueira</a:t>
            </a:r>
            <a:r>
              <a:rPr lang="en-US" sz="1955" dirty="0"/>
              <a:t>/</a:t>
            </a:r>
            <a:endParaRPr lang="pt-BR" sz="1955" dirty="0"/>
          </a:p>
        </p:txBody>
      </p:sp>
      <p:pic>
        <p:nvPicPr>
          <p:cNvPr id="11" name="Imagem 10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BF2D4E6A-DEB4-44AA-A6AD-E9CA6ACD1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89" y="7698996"/>
            <a:ext cx="912185" cy="912185"/>
          </a:xfrm>
          <a:prstGeom prst="rect">
            <a:avLst/>
          </a:prstGeom>
        </p:spPr>
      </p:pic>
      <p:pic>
        <p:nvPicPr>
          <p:cNvPr id="35" name="Imagem 34" descr="Placa azul com letras brancas&#10;&#10;Descrição gerada automaticamente">
            <a:extLst>
              <a:ext uri="{FF2B5EF4-FFF2-40B4-BE49-F238E27FC236}">
                <a16:creationId xmlns:a16="http://schemas.microsoft.com/office/drawing/2014/main" id="{85C7D0F8-3FA2-4348-9F28-734ABD6CAA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6" y="7698996"/>
            <a:ext cx="945007" cy="94500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169DB86E-588B-48E7-957F-731BDDF6B4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8555" y="7637736"/>
            <a:ext cx="802168" cy="9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D98680-8F08-413B-8ED4-2F1467EF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320"/>
            <a:ext cx="16249650" cy="4737359"/>
          </a:xfrm>
          <a:prstGeom prst="rect">
            <a:avLst/>
          </a:prstGeom>
        </p:spPr>
      </p:pic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C3F837B1-38AA-40E9-9932-5CC457DCCDE6}"/>
              </a:ext>
            </a:extLst>
          </p:cNvPr>
          <p:cNvSpPr txBox="1">
            <a:spLocks/>
          </p:cNvSpPr>
          <p:nvPr/>
        </p:nvSpPr>
        <p:spPr>
          <a:xfrm>
            <a:off x="1263446" y="893737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DEMOSTRAÇÃO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3449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CBD258-13C4-4A4F-8B07-00268897B87F}"/>
              </a:ext>
            </a:extLst>
          </p:cNvPr>
          <p:cNvSpPr txBox="1"/>
          <p:nvPr/>
        </p:nvSpPr>
        <p:spPr>
          <a:xfrm>
            <a:off x="745504" y="2163161"/>
            <a:ext cx="13635515" cy="8806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/>
              </a:rPr>
              <a:t>Synapse Analytics(workspaces): </a:t>
            </a:r>
            <a:r>
              <a:rPr lang="pt-BR" sz="2000" dirty="0">
                <a:latin typeface="Roboto" panose="02000000000000000000"/>
                <a:hlinkClick r:id="rId2"/>
              </a:rPr>
              <a:t>https://docs.microsoft.com/en-us/azure/synapse-analytics/overview-what-is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/>
              </a:rPr>
              <a:t>Synapse Analytics(SQL DW): </a:t>
            </a:r>
            <a:r>
              <a:rPr lang="pt-BR" sz="2000" dirty="0">
                <a:latin typeface="Roboto" panose="02000000000000000000"/>
                <a:hlinkClick r:id="rId3"/>
              </a:rPr>
              <a:t>https://docs.microsoft.com/en-us/azure/synapse-analytics/sql-data-warehouse/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/>
              </a:rPr>
              <a:t>Modern Data Warehouse</a:t>
            </a:r>
            <a:r>
              <a:rPr lang="pt-BR" sz="2000" dirty="0">
                <a:latin typeface="Roboto" panose="02000000000000000000"/>
              </a:rPr>
              <a:t>: </a:t>
            </a:r>
            <a:r>
              <a:rPr lang="pt-BR" sz="2000" dirty="0">
                <a:latin typeface="Roboto" panose="02000000000000000000"/>
                <a:hlinkClick r:id="rId4"/>
              </a:rPr>
              <a:t>https://azure.microsoft.com/en-in/solutions/architecture/modern-data-warehouse/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/>
              </a:rPr>
              <a:t>MPP Architecture: </a:t>
            </a:r>
            <a:r>
              <a:rPr lang="pt-BR" sz="2000" dirty="0">
                <a:latin typeface="Roboto" panose="02000000000000000000"/>
                <a:hlinkClick r:id="rId5"/>
              </a:rPr>
              <a:t>https://docs.microsoft.com/en-us/azure/synapse-analytics/sql-data-warehouse/massively-parallel-processing-mpp-architecture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" panose="02000000000000000000"/>
              </a:rPr>
              <a:t>Product</a:t>
            </a:r>
            <a:r>
              <a:rPr lang="pt-BR" sz="2000" dirty="0">
                <a:latin typeface="Roboto" panose="02000000000000000000"/>
              </a:rPr>
              <a:t>: </a:t>
            </a:r>
            <a:r>
              <a:rPr lang="pt-BR" sz="2000" dirty="0">
                <a:latin typeface="Roboto" panose="02000000000000000000"/>
                <a:hlinkClick r:id="rId6"/>
              </a:rPr>
              <a:t>https://azure.microsoft.com/en-us/services/synapse-analytics/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Roboto" panose="02000000000000000000"/>
              </a:rPr>
              <a:t>Synapse</a:t>
            </a:r>
            <a:r>
              <a:rPr lang="pt-BR" sz="2000" dirty="0">
                <a:latin typeface="Roboto" panose="02000000000000000000"/>
              </a:rPr>
              <a:t> Link: </a:t>
            </a:r>
            <a:r>
              <a:rPr lang="pt-BR" sz="2000" dirty="0">
                <a:latin typeface="Roboto" panose="02000000000000000000"/>
                <a:hlinkClick r:id="rId7"/>
              </a:rPr>
              <a:t>https://docs.microsoft.com/en-us/azure/cosmos-db/synapse-link</a:t>
            </a: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/>
              </a:rPr>
              <a:t>Benchmark Cloud DW: </a:t>
            </a:r>
            <a:r>
              <a:rPr lang="pt-BR" sz="2000" dirty="0">
                <a:latin typeface="Roboto" panose="02000000000000000000"/>
                <a:hlinkClick r:id="rId8"/>
              </a:rPr>
              <a:t>https://azure.microsoft.com/en-us/services/synapse-analytics/compare/</a:t>
            </a:r>
            <a:r>
              <a:rPr lang="pt-BR" sz="2000" dirty="0">
                <a:latin typeface="Roboto" panose="02000000000000000000"/>
              </a:rPr>
              <a:t> </a:t>
            </a: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/>
              </a:rPr>
              <a:t>Synapse Analytics Toolkit: </a:t>
            </a:r>
            <a:r>
              <a:rPr lang="en-US" sz="2000" dirty="0">
                <a:latin typeface="Roboto" panose="02000000000000000000"/>
                <a:hlinkClick r:id="rId9"/>
              </a:rPr>
              <a:t>https://azure.microsoft.com/en-us/resources/azure-synapse-analytics-toolkit/</a:t>
            </a:r>
            <a:endParaRPr lang="en-US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/>
              </a:rPr>
              <a:t>Introdução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ao</a:t>
            </a:r>
            <a:r>
              <a:rPr lang="en-US" sz="2000" dirty="0">
                <a:latin typeface="Roboto" panose="02000000000000000000"/>
              </a:rPr>
              <a:t> Azure Synapse Analytics: </a:t>
            </a:r>
            <a:r>
              <a:rPr lang="pt-BR" sz="2000">
                <a:hlinkClick r:id="rId10"/>
              </a:rPr>
              <a:t>https://www.youtube.com/watch?v=cBsc09a9VNk</a:t>
            </a:r>
            <a:endParaRPr lang="en-US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Roboto" panose="0200000000000000000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Roboto" panose="02000000000000000000"/>
            </a:endParaRPr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AB3F2DA1-1483-41E8-8AF9-90A3A6B17A9E}"/>
              </a:ext>
            </a:extLst>
          </p:cNvPr>
          <p:cNvSpPr txBox="1">
            <a:spLocks/>
          </p:cNvSpPr>
          <p:nvPr/>
        </p:nvSpPr>
        <p:spPr>
          <a:xfrm>
            <a:off x="1320596" y="1251938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REFERÊNCIAS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BEBA9E-5C82-4011-B137-D2E90E7BD61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4" y="6950562"/>
            <a:ext cx="495438" cy="495438"/>
          </a:xfrm>
          <a:prstGeom prst="rect">
            <a:avLst/>
          </a:prstGeom>
        </p:spPr>
      </p:pic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BB2550B-8887-4BA5-BB46-78FF0400387D}"/>
              </a:ext>
            </a:extLst>
          </p:cNvPr>
          <p:cNvSpPr txBox="1">
            <a:spLocks/>
          </p:cNvSpPr>
          <p:nvPr/>
        </p:nvSpPr>
        <p:spPr>
          <a:xfrm>
            <a:off x="1085091" y="6980839"/>
            <a:ext cx="8091309" cy="523690"/>
          </a:xfrm>
          <a:prstGeom prst="rect">
            <a:avLst/>
          </a:prstGeom>
        </p:spPr>
        <p:txBody>
          <a:bodyPr vert="horz" lIns="162497" tIns="81248" rIns="162497" bIns="81248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5" dirty="0"/>
              <a:t>https: github.com/</a:t>
            </a:r>
            <a:r>
              <a:rPr lang="en-US" sz="1955" dirty="0" err="1"/>
              <a:t>sidneyocirqueira</a:t>
            </a:r>
            <a:r>
              <a:rPr lang="en-US" sz="1955" dirty="0"/>
              <a:t>/azure-synapse-analytics</a:t>
            </a:r>
            <a:endParaRPr lang="pt-BR" sz="1955" dirty="0"/>
          </a:p>
        </p:txBody>
      </p:sp>
    </p:spTree>
    <p:extLst>
      <p:ext uri="{BB962C8B-B14F-4D97-AF65-F5344CB8AC3E}">
        <p14:creationId xmlns:p14="http://schemas.microsoft.com/office/powerpoint/2010/main" val="34644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6D7FA79-D48D-6242-A60A-DA6A8726B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03751" y="2068624"/>
            <a:ext cx="4931266" cy="465144"/>
          </a:xfrm>
        </p:spPr>
        <p:txBody>
          <a:bodyPr/>
          <a:lstStyle/>
          <a:p>
            <a:r>
              <a:rPr lang="en-US" dirty="0"/>
              <a:t>O que é Azure Synapse Analytics?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9233F8-0BE3-DE4A-9715-66B4405D46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3163" y="3646900"/>
            <a:ext cx="7682265" cy="465144"/>
          </a:xfrm>
        </p:spPr>
        <p:txBody>
          <a:bodyPr/>
          <a:lstStyle/>
          <a:p>
            <a:r>
              <a:rPr lang="pt-BR" dirty="0" err="1"/>
              <a:t>Synapse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v1 (GA) &amp; v2 (Preview)  </a:t>
            </a:r>
          </a:p>
          <a:p>
            <a:r>
              <a:rPr lang="pt-BR" dirty="0"/>
              <a:t>Principais </a:t>
            </a:r>
            <a:r>
              <a:rPr lang="pt-BR" dirty="0" err="1"/>
              <a:t>features</a:t>
            </a:r>
            <a:endParaRPr lang="pt-BR" dirty="0"/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B52E56-9638-7849-9287-CB6600036D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93162" y="5219136"/>
            <a:ext cx="6459107" cy="465144"/>
          </a:xfrm>
        </p:spPr>
        <p:txBody>
          <a:bodyPr/>
          <a:lstStyle/>
          <a:p>
            <a:r>
              <a:rPr lang="pt-BR" dirty="0"/>
              <a:t>Demonstração</a:t>
            </a:r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2DBED88-49EB-D047-B026-4D8F6688C1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93162" y="6887175"/>
            <a:ext cx="2378059" cy="465144"/>
          </a:xfrm>
        </p:spPr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2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44FB8-74B9-0945-8AC0-DF1D9125C2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64785" y="3254775"/>
            <a:ext cx="7863142" cy="1173209"/>
          </a:xfrm>
        </p:spPr>
        <p:txBody>
          <a:bodyPr/>
          <a:lstStyle/>
          <a:p>
            <a:r>
              <a:rPr lang="en-US" sz="3600" dirty="0"/>
              <a:t>O</a:t>
            </a:r>
            <a:r>
              <a:rPr lang="pt-BR" sz="3600" dirty="0"/>
              <a:t> que é o Azure </a:t>
            </a:r>
            <a:r>
              <a:rPr lang="pt-BR" sz="3600" dirty="0" err="1"/>
              <a:t>Synapse</a:t>
            </a:r>
            <a:r>
              <a:rPr lang="pt-BR" sz="3600" dirty="0"/>
              <a:t> </a:t>
            </a:r>
            <a:r>
              <a:rPr lang="pt-BR" sz="3600" dirty="0" err="1"/>
              <a:t>Analytics</a:t>
            </a:r>
            <a:r>
              <a:rPr lang="pt-BR" sz="3600" dirty="0"/>
              <a:t>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738F4D4-58DC-4F41-8499-DCA5B2DB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3" y="2895807"/>
            <a:ext cx="6703850" cy="4503613"/>
          </a:xfrm>
          <a:prstGeom prst="rect">
            <a:avLst/>
          </a:prstGeom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C4E559D6-7D43-444E-A7A7-B7697AD94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4785" y="4427984"/>
            <a:ext cx="7708763" cy="211781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BR" sz="1600" dirty="0"/>
              <a:t>SERVIÇO ILIMITADO DE ANALYTICS QUE COLOCA JUNTO DATA WAREWOUSE EMPRESÁRIAL E ANALISE DE BIG DATA COM UMA INTERFACE ÚNICA DE INGESTÃO, PREPARAÇÃO, GERENCIAMENTO E DISPONIBILIZAÇÃO DOS DADOS PARA NECESSIDADES DE BUSINESS INTELLIGENCE E MACHINE LEARNING.  </a:t>
            </a:r>
          </a:p>
        </p:txBody>
      </p:sp>
    </p:spTree>
    <p:extLst>
      <p:ext uri="{BB962C8B-B14F-4D97-AF65-F5344CB8AC3E}">
        <p14:creationId xmlns:p14="http://schemas.microsoft.com/office/powerpoint/2010/main" val="6127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C2A045-F0A7-C047-AA5E-395DA8AA0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5299" y="2761131"/>
            <a:ext cx="4999511" cy="4540566"/>
          </a:xfrm>
        </p:spPr>
        <p:txBody>
          <a:bodyPr/>
          <a:lstStyle/>
          <a:p>
            <a:pPr algn="ctr"/>
            <a:r>
              <a:rPr lang="pt-BR" sz="3600" dirty="0"/>
              <a:t>Arquitetura MPP</a:t>
            </a:r>
            <a:r>
              <a:rPr lang="pt-BR" dirty="0"/>
              <a:t>  (</a:t>
            </a:r>
            <a:r>
              <a:rPr lang="pt-BR" dirty="0" err="1"/>
              <a:t>Massively</a:t>
            </a:r>
            <a:r>
              <a:rPr lang="pt-BR" dirty="0"/>
              <a:t> </a:t>
            </a:r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)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80A0BB7-6F17-E740-AE8E-F097AD99A5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199" y="1186548"/>
            <a:ext cx="9043826" cy="1265959"/>
          </a:xfrm>
        </p:spPr>
        <p:txBody>
          <a:bodyPr/>
          <a:lstStyle/>
          <a:p>
            <a:r>
              <a:rPr lang="pt-BR" dirty="0"/>
              <a:t>AZURE SYNAPSE ANALYTICS – v1</a:t>
            </a:r>
          </a:p>
          <a:p>
            <a:r>
              <a:rPr lang="pt-BR" sz="3200" dirty="0"/>
              <a:t>(Evolução do SQL Data </a:t>
            </a:r>
            <a:r>
              <a:rPr lang="pt-BR" sz="3200" dirty="0" err="1"/>
              <a:t>Warehouse</a:t>
            </a:r>
            <a:r>
              <a:rPr lang="pt-BR" sz="3200" dirty="0"/>
              <a:t>)</a:t>
            </a:r>
          </a:p>
        </p:txBody>
      </p:sp>
      <p:pic>
        <p:nvPicPr>
          <p:cNvPr id="14" name="Picture 1" descr="Synapse SQL architecture">
            <a:extLst>
              <a:ext uri="{FF2B5EF4-FFF2-40B4-BE49-F238E27FC236}">
                <a16:creationId xmlns:a16="http://schemas.microsoft.com/office/drawing/2014/main" id="{C5483A6F-49B4-48DE-8357-EB04073A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86" y="3008628"/>
            <a:ext cx="6423252" cy="49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8">
            <a:extLst>
              <a:ext uri="{FF2B5EF4-FFF2-40B4-BE49-F238E27FC236}">
                <a16:creationId xmlns:a16="http://schemas.microsoft.com/office/drawing/2014/main" id="{F1BD2D19-B151-4E24-97F5-7289247D3103}"/>
              </a:ext>
            </a:extLst>
          </p:cNvPr>
          <p:cNvSpPr/>
          <p:nvPr/>
        </p:nvSpPr>
        <p:spPr bwMode="auto">
          <a:xfrm>
            <a:off x="7247366" y="2737860"/>
            <a:ext cx="3453767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10869872" y="2737860"/>
            <a:ext cx="3453767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3633121" y="2737860"/>
            <a:ext cx="3453767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3640644" y="6074729"/>
            <a:ext cx="10721234" cy="1847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998619" y="3689427"/>
            <a:ext cx="116125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998620" y="4604084"/>
            <a:ext cx="125452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998619" y="5518744"/>
            <a:ext cx="1140054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998618" y="6341104"/>
            <a:ext cx="1107621" cy="5538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1818" y="4649981"/>
            <a:ext cx="363072" cy="277415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7877" y="5535513"/>
            <a:ext cx="290955" cy="33567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3889" y="6465429"/>
            <a:ext cx="358935" cy="305157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25601" y="3706194"/>
            <a:ext cx="335510" cy="335671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2677704" y="2753006"/>
            <a:ext cx="565933" cy="518424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3295148" y="3341665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5448456" y="5994402"/>
            <a:ext cx="0" cy="47102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2">
            <a:extLst>
              <a:ext uri="{FF2B5EF4-FFF2-40B4-BE49-F238E27FC236}">
                <a16:creationId xmlns:a16="http://schemas.microsoft.com/office/drawing/2014/main" id="{BC6AF16A-151B-4111-9CE1-CBFA295179D0}"/>
              </a:ext>
            </a:extLst>
          </p:cNvPr>
          <p:cNvCxnSpPr>
            <a:cxnSpLocks/>
          </p:cNvCxnSpPr>
          <p:nvPr/>
        </p:nvCxnSpPr>
        <p:spPr>
          <a:xfrm>
            <a:off x="6748619" y="3264714"/>
            <a:ext cx="66001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3295148" y="6770584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10453647" y="3260061"/>
            <a:ext cx="66001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8974248" y="5763452"/>
            <a:ext cx="0" cy="51700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">
            <a:extLst>
              <a:ext uri="{FF2B5EF4-FFF2-40B4-BE49-F238E27FC236}">
                <a16:creationId xmlns:a16="http://schemas.microsoft.com/office/drawing/2014/main" id="{72817976-BD96-456B-9FF8-EB3FF3D66ECA}"/>
              </a:ext>
            </a:extLst>
          </p:cNvPr>
          <p:cNvSpPr txBox="1"/>
          <p:nvPr/>
        </p:nvSpPr>
        <p:spPr>
          <a:xfrm>
            <a:off x="5257193" y="3700473"/>
            <a:ext cx="975189" cy="36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1333" dirty="0">
                <a:solidFill>
                  <a:srgbClr val="1A1A1A"/>
                </a:solidFill>
                <a:latin typeface="Segoe UI Semibold"/>
              </a:rPr>
            </a:br>
            <a:r>
              <a:rPr lang="en-US" sz="1333" dirty="0">
                <a:solidFill>
                  <a:srgbClr val="1A1A1A"/>
                </a:solidFill>
                <a:latin typeface="Segoe UI Semibold"/>
              </a:rPr>
              <a:t>Data Factory</a:t>
            </a:r>
          </a:p>
        </p:txBody>
      </p: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4C2743D1-2A2B-49F0-A900-3C56B31BC676}"/>
              </a:ext>
            </a:extLst>
          </p:cNvPr>
          <p:cNvGrpSpPr/>
          <p:nvPr/>
        </p:nvGrpSpPr>
        <p:grpSpPr>
          <a:xfrm>
            <a:off x="4567820" y="4839775"/>
            <a:ext cx="1808012" cy="623619"/>
            <a:chOff x="3005535" y="3806500"/>
            <a:chExt cx="1628160" cy="561584"/>
          </a:xfrm>
        </p:grpSpPr>
        <p:sp>
          <p:nvSpPr>
            <p:cNvPr id="138" name="TextBox 36">
              <a:extLst>
                <a:ext uri="{FF2B5EF4-FFF2-40B4-BE49-F238E27FC236}">
                  <a16:creationId xmlns:a16="http://schemas.microsoft.com/office/drawing/2014/main" id="{36292EF6-A6DF-4CD6-A599-76F584035860}"/>
                </a:ext>
              </a:extLst>
            </p:cNvPr>
            <p:cNvSpPr txBox="1"/>
            <p:nvPr/>
          </p:nvSpPr>
          <p:spPr>
            <a:xfrm>
              <a:off x="3675962" y="3869368"/>
              <a:ext cx="957733" cy="498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15414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1A1A1A"/>
                  </a:solidFill>
                  <a:latin typeface="Segoe UI Semibold"/>
                </a:rPr>
                <a:t>Azure Databricks</a:t>
              </a:r>
            </a:p>
            <a:p>
              <a:pPr defTabSz="1015414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1A1A1A"/>
                  </a:solidFill>
                  <a:latin typeface="Segoe UI"/>
                </a:rPr>
                <a:t>(Prep-only)</a:t>
              </a:r>
            </a:p>
          </p:txBody>
        </p:sp>
        <p:grpSp>
          <p:nvGrpSpPr>
            <p:cNvPr id="139" name="Group 39">
              <a:extLst>
                <a:ext uri="{FF2B5EF4-FFF2-40B4-BE49-F238E27FC236}">
                  <a16:creationId xmlns:a16="http://schemas.microsoft.com/office/drawing/2014/main" id="{C26AFBDD-19BD-4D79-95E9-B584D43D2742}"/>
                </a:ext>
              </a:extLst>
            </p:cNvPr>
            <p:cNvGrpSpPr/>
            <p:nvPr/>
          </p:nvGrpSpPr>
          <p:grpSpPr>
            <a:xfrm>
              <a:off x="3005535" y="3806500"/>
              <a:ext cx="396299" cy="458133"/>
              <a:chOff x="2924028" y="5536385"/>
              <a:chExt cx="554846" cy="616619"/>
            </a:xfrm>
          </p:grpSpPr>
          <p:sp>
            <p:nvSpPr>
              <p:cNvPr id="140" name="Freeform: Shape 40">
                <a:extLst>
                  <a:ext uri="{FF2B5EF4-FFF2-40B4-BE49-F238E27FC236}">
                    <a16:creationId xmlns:a16="http://schemas.microsoft.com/office/drawing/2014/main" id="{E35F4E86-01E8-4269-9A6F-2173B84E4DC9}"/>
                  </a:ext>
                </a:extLst>
              </p:cNvPr>
              <p:cNvSpPr/>
              <p:nvPr/>
            </p:nvSpPr>
            <p:spPr>
              <a:xfrm>
                <a:off x="2924955" y="5536385"/>
                <a:ext cx="553919" cy="312541"/>
              </a:xfrm>
              <a:custGeom>
                <a:avLst/>
                <a:gdLst>
                  <a:gd name="connsiteX0" fmla="*/ 52815 w 278466"/>
                  <a:gd name="connsiteY0" fmla="*/ 107833 h 157123"/>
                  <a:gd name="connsiteX1" fmla="*/ 108042 w 278466"/>
                  <a:gd name="connsiteY1" fmla="*/ 139569 h 157123"/>
                  <a:gd name="connsiteX2" fmla="*/ 139156 w 278466"/>
                  <a:gd name="connsiteY2" fmla="*/ 156526 h 157123"/>
                  <a:gd name="connsiteX3" fmla="*/ 171203 w 278466"/>
                  <a:gd name="connsiteY3" fmla="*/ 139413 h 157123"/>
                  <a:gd name="connsiteX4" fmla="*/ 217406 w 278466"/>
                  <a:gd name="connsiteY4" fmla="*/ 113278 h 157123"/>
                  <a:gd name="connsiteX5" fmla="*/ 271699 w 278466"/>
                  <a:gd name="connsiteY5" fmla="*/ 82009 h 157123"/>
                  <a:gd name="connsiteX6" fmla="*/ 277922 w 278466"/>
                  <a:gd name="connsiteY6" fmla="*/ 79519 h 157123"/>
                  <a:gd name="connsiteX7" fmla="*/ 275122 w 278466"/>
                  <a:gd name="connsiteY7" fmla="*/ 77186 h 157123"/>
                  <a:gd name="connsiteX8" fmla="*/ 196560 w 278466"/>
                  <a:gd name="connsiteY8" fmla="*/ 32382 h 157123"/>
                  <a:gd name="connsiteX9" fmla="*/ 144289 w 278466"/>
                  <a:gd name="connsiteY9" fmla="*/ 2825 h 157123"/>
                  <a:gd name="connsiteX10" fmla="*/ 134489 w 278466"/>
                  <a:gd name="connsiteY10" fmla="*/ 2669 h 157123"/>
                  <a:gd name="connsiteX11" fmla="*/ 71483 w 278466"/>
                  <a:gd name="connsiteY11" fmla="*/ 38605 h 157123"/>
                  <a:gd name="connsiteX12" fmla="*/ 5056 w 278466"/>
                  <a:gd name="connsiteY12" fmla="*/ 76097 h 157123"/>
                  <a:gd name="connsiteX13" fmla="*/ 1167 w 278466"/>
                  <a:gd name="connsiteY13" fmla="*/ 79364 h 157123"/>
                  <a:gd name="connsiteX14" fmla="*/ 21546 w 278466"/>
                  <a:gd name="connsiteY14" fmla="*/ 90098 h 157123"/>
                  <a:gd name="connsiteX15" fmla="*/ 33680 w 278466"/>
                  <a:gd name="connsiteY15" fmla="*/ 96787 h 157123"/>
                  <a:gd name="connsiteX16" fmla="*/ 52815 w 278466"/>
                  <a:gd name="connsiteY16" fmla="*/ 107833 h 1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8466" h="157123">
                    <a:moveTo>
                      <a:pt x="52815" y="107833"/>
                    </a:moveTo>
                    <a:cubicBezTo>
                      <a:pt x="70550" y="119500"/>
                      <a:pt x="89529" y="129146"/>
                      <a:pt x="108042" y="139569"/>
                    </a:cubicBezTo>
                    <a:cubicBezTo>
                      <a:pt x="118309" y="145325"/>
                      <a:pt x="128266" y="151703"/>
                      <a:pt x="139156" y="156526"/>
                    </a:cubicBezTo>
                    <a:cubicBezTo>
                      <a:pt x="150356" y="151859"/>
                      <a:pt x="160468" y="145169"/>
                      <a:pt x="171203" y="139413"/>
                    </a:cubicBezTo>
                    <a:cubicBezTo>
                      <a:pt x="186759" y="131012"/>
                      <a:pt x="202472" y="122767"/>
                      <a:pt x="217406" y="113278"/>
                    </a:cubicBezTo>
                    <a:cubicBezTo>
                      <a:pt x="235141" y="102077"/>
                      <a:pt x="253809" y="92898"/>
                      <a:pt x="271699" y="82009"/>
                    </a:cubicBezTo>
                    <a:cubicBezTo>
                      <a:pt x="273566" y="80764"/>
                      <a:pt x="275589" y="79364"/>
                      <a:pt x="277922" y="79519"/>
                    </a:cubicBezTo>
                    <a:cubicBezTo>
                      <a:pt x="277767" y="77808"/>
                      <a:pt x="276211" y="77653"/>
                      <a:pt x="275122" y="77186"/>
                    </a:cubicBezTo>
                    <a:cubicBezTo>
                      <a:pt x="249142" y="61940"/>
                      <a:pt x="222229" y="48250"/>
                      <a:pt x="196560" y="32382"/>
                    </a:cubicBezTo>
                    <a:cubicBezTo>
                      <a:pt x="179603" y="21804"/>
                      <a:pt x="161713" y="12781"/>
                      <a:pt x="144289" y="2825"/>
                    </a:cubicBezTo>
                    <a:cubicBezTo>
                      <a:pt x="140867" y="802"/>
                      <a:pt x="138067" y="491"/>
                      <a:pt x="134489" y="2669"/>
                    </a:cubicBezTo>
                    <a:cubicBezTo>
                      <a:pt x="113642" y="14803"/>
                      <a:pt x="92330" y="26004"/>
                      <a:pt x="71483" y="38605"/>
                    </a:cubicBezTo>
                    <a:cubicBezTo>
                      <a:pt x="49704" y="51828"/>
                      <a:pt x="27147" y="63652"/>
                      <a:pt x="5056" y="76097"/>
                    </a:cubicBezTo>
                    <a:cubicBezTo>
                      <a:pt x="3656" y="76875"/>
                      <a:pt x="1478" y="77030"/>
                      <a:pt x="1167" y="79364"/>
                    </a:cubicBezTo>
                    <a:cubicBezTo>
                      <a:pt x="8323" y="82320"/>
                      <a:pt x="14857" y="86209"/>
                      <a:pt x="21546" y="90098"/>
                    </a:cubicBezTo>
                    <a:cubicBezTo>
                      <a:pt x="25591" y="92432"/>
                      <a:pt x="29480" y="94765"/>
                      <a:pt x="33680" y="96787"/>
                    </a:cubicBezTo>
                    <a:cubicBezTo>
                      <a:pt x="40059" y="100210"/>
                      <a:pt x="46593" y="103788"/>
                      <a:pt x="52815" y="107833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1" name="Freeform: Shape 41">
                <a:extLst>
                  <a:ext uri="{FF2B5EF4-FFF2-40B4-BE49-F238E27FC236}">
                    <a16:creationId xmlns:a16="http://schemas.microsoft.com/office/drawing/2014/main" id="{2BB1FD24-483B-485F-B475-854A00E0139B}"/>
                  </a:ext>
                </a:extLst>
              </p:cNvPr>
              <p:cNvSpPr/>
              <p:nvPr/>
            </p:nvSpPr>
            <p:spPr>
              <a:xfrm>
                <a:off x="2924336" y="5843249"/>
                <a:ext cx="553919" cy="210423"/>
              </a:xfrm>
              <a:custGeom>
                <a:avLst/>
                <a:gdLst>
                  <a:gd name="connsiteX0" fmla="*/ 113331 w 278466"/>
                  <a:gd name="connsiteY0" fmla="*/ 91241 h 105786"/>
                  <a:gd name="connsiteX1" fmla="*/ 139467 w 278466"/>
                  <a:gd name="connsiteY1" fmla="*/ 105864 h 105786"/>
                  <a:gd name="connsiteX2" fmla="*/ 203716 w 278466"/>
                  <a:gd name="connsiteY2" fmla="*/ 69928 h 105786"/>
                  <a:gd name="connsiteX3" fmla="*/ 256454 w 278466"/>
                  <a:gd name="connsiteY3" fmla="*/ 40525 h 105786"/>
                  <a:gd name="connsiteX4" fmla="*/ 277767 w 278466"/>
                  <a:gd name="connsiteY4" fmla="*/ 27769 h 105786"/>
                  <a:gd name="connsiteX5" fmla="*/ 273877 w 278466"/>
                  <a:gd name="connsiteY5" fmla="*/ 24969 h 105786"/>
                  <a:gd name="connsiteX6" fmla="*/ 231407 w 278466"/>
                  <a:gd name="connsiteY6" fmla="*/ 1167 h 105786"/>
                  <a:gd name="connsiteX7" fmla="*/ 195316 w 278466"/>
                  <a:gd name="connsiteY7" fmla="*/ 20924 h 105786"/>
                  <a:gd name="connsiteX8" fmla="*/ 143511 w 278466"/>
                  <a:gd name="connsiteY8" fmla="*/ 50948 h 105786"/>
                  <a:gd name="connsiteX9" fmla="*/ 142578 w 278466"/>
                  <a:gd name="connsiteY9" fmla="*/ 51415 h 105786"/>
                  <a:gd name="connsiteX10" fmla="*/ 139467 w 278466"/>
                  <a:gd name="connsiteY10" fmla="*/ 52504 h 105786"/>
                  <a:gd name="connsiteX11" fmla="*/ 98552 w 278466"/>
                  <a:gd name="connsiteY11" fmla="*/ 29169 h 105786"/>
                  <a:gd name="connsiteX12" fmla="*/ 50482 w 278466"/>
                  <a:gd name="connsiteY12" fmla="*/ 2256 h 105786"/>
                  <a:gd name="connsiteX13" fmla="*/ 47682 w 278466"/>
                  <a:gd name="connsiteY13" fmla="*/ 1322 h 105786"/>
                  <a:gd name="connsiteX14" fmla="*/ 4123 w 278466"/>
                  <a:gd name="connsiteY14" fmla="*/ 25746 h 105786"/>
                  <a:gd name="connsiteX15" fmla="*/ 1167 w 278466"/>
                  <a:gd name="connsiteY15" fmla="*/ 28080 h 105786"/>
                  <a:gd name="connsiteX16" fmla="*/ 29947 w 278466"/>
                  <a:gd name="connsiteY16" fmla="*/ 45037 h 105786"/>
                  <a:gd name="connsiteX17" fmla="*/ 59194 w 278466"/>
                  <a:gd name="connsiteY17" fmla="*/ 61216 h 105786"/>
                  <a:gd name="connsiteX18" fmla="*/ 113331 w 278466"/>
                  <a:gd name="connsiteY18" fmla="*/ 91241 h 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8466" h="105786">
                    <a:moveTo>
                      <a:pt x="113331" y="91241"/>
                    </a:moveTo>
                    <a:cubicBezTo>
                      <a:pt x="122043" y="96063"/>
                      <a:pt x="130755" y="101041"/>
                      <a:pt x="139467" y="105864"/>
                    </a:cubicBezTo>
                    <a:cubicBezTo>
                      <a:pt x="160935" y="93885"/>
                      <a:pt x="182248" y="81906"/>
                      <a:pt x="203716" y="69928"/>
                    </a:cubicBezTo>
                    <a:cubicBezTo>
                      <a:pt x="221295" y="60127"/>
                      <a:pt x="238875" y="50171"/>
                      <a:pt x="256454" y="40525"/>
                    </a:cubicBezTo>
                    <a:cubicBezTo>
                      <a:pt x="263766" y="36636"/>
                      <a:pt x="270455" y="31658"/>
                      <a:pt x="277767" y="27769"/>
                    </a:cubicBezTo>
                    <a:cubicBezTo>
                      <a:pt x="276833" y="26213"/>
                      <a:pt x="275122" y="25746"/>
                      <a:pt x="273877" y="24969"/>
                    </a:cubicBezTo>
                    <a:cubicBezTo>
                      <a:pt x="259721" y="17035"/>
                      <a:pt x="245564" y="9101"/>
                      <a:pt x="231407" y="1167"/>
                    </a:cubicBezTo>
                    <a:cubicBezTo>
                      <a:pt x="218962" y="7078"/>
                      <a:pt x="207294" y="14234"/>
                      <a:pt x="195316" y="20924"/>
                    </a:cubicBezTo>
                    <a:cubicBezTo>
                      <a:pt x="177892" y="30725"/>
                      <a:pt x="160780" y="40992"/>
                      <a:pt x="143511" y="50948"/>
                    </a:cubicBezTo>
                    <a:cubicBezTo>
                      <a:pt x="143200" y="51104"/>
                      <a:pt x="142889" y="51260"/>
                      <a:pt x="142578" y="51415"/>
                    </a:cubicBezTo>
                    <a:cubicBezTo>
                      <a:pt x="141645" y="51882"/>
                      <a:pt x="140556" y="52037"/>
                      <a:pt x="139467" y="52504"/>
                    </a:cubicBezTo>
                    <a:cubicBezTo>
                      <a:pt x="125621" y="45037"/>
                      <a:pt x="111931" y="37414"/>
                      <a:pt x="98552" y="29169"/>
                    </a:cubicBezTo>
                    <a:cubicBezTo>
                      <a:pt x="82996" y="19524"/>
                      <a:pt x="66661" y="11123"/>
                      <a:pt x="50482" y="2256"/>
                    </a:cubicBezTo>
                    <a:cubicBezTo>
                      <a:pt x="49704" y="1789"/>
                      <a:pt x="48615" y="1633"/>
                      <a:pt x="47682" y="1322"/>
                    </a:cubicBezTo>
                    <a:cubicBezTo>
                      <a:pt x="33214" y="9412"/>
                      <a:pt x="18590" y="17501"/>
                      <a:pt x="4123" y="25746"/>
                    </a:cubicBezTo>
                    <a:cubicBezTo>
                      <a:pt x="3034" y="26369"/>
                      <a:pt x="1633" y="26524"/>
                      <a:pt x="1167" y="28080"/>
                    </a:cubicBezTo>
                    <a:cubicBezTo>
                      <a:pt x="10656" y="33992"/>
                      <a:pt x="20302" y="39592"/>
                      <a:pt x="29947" y="45037"/>
                    </a:cubicBezTo>
                    <a:cubicBezTo>
                      <a:pt x="39592" y="50482"/>
                      <a:pt x="49393" y="55771"/>
                      <a:pt x="59194" y="61216"/>
                    </a:cubicBezTo>
                    <a:cubicBezTo>
                      <a:pt x="77395" y="71017"/>
                      <a:pt x="95285" y="81129"/>
                      <a:pt x="113331" y="9124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2" name="Freeform: Shape 42">
                <a:extLst>
                  <a:ext uri="{FF2B5EF4-FFF2-40B4-BE49-F238E27FC236}">
                    <a16:creationId xmlns:a16="http://schemas.microsoft.com/office/drawing/2014/main" id="{ADAB2A31-20D3-465A-8E3C-4B6370B033AD}"/>
                  </a:ext>
                </a:extLst>
              </p:cNvPr>
              <p:cNvSpPr/>
              <p:nvPr/>
            </p:nvSpPr>
            <p:spPr>
              <a:xfrm>
                <a:off x="3199749" y="5896164"/>
                <a:ext cx="278506" cy="256840"/>
              </a:xfrm>
              <a:custGeom>
                <a:avLst/>
                <a:gdLst>
                  <a:gd name="connsiteX0" fmla="*/ 139933 w 140011"/>
                  <a:gd name="connsiteY0" fmla="*/ 26680 h 129121"/>
                  <a:gd name="connsiteX1" fmla="*/ 139467 w 140011"/>
                  <a:gd name="connsiteY1" fmla="*/ 1167 h 129121"/>
                  <a:gd name="connsiteX2" fmla="*/ 118154 w 140011"/>
                  <a:gd name="connsiteY2" fmla="*/ 13923 h 129121"/>
                  <a:gd name="connsiteX3" fmla="*/ 65416 w 140011"/>
                  <a:gd name="connsiteY3" fmla="*/ 43326 h 129121"/>
                  <a:gd name="connsiteX4" fmla="*/ 1167 w 140011"/>
                  <a:gd name="connsiteY4" fmla="*/ 79262 h 129121"/>
                  <a:gd name="connsiteX5" fmla="*/ 1167 w 140011"/>
                  <a:gd name="connsiteY5" fmla="*/ 129044 h 129121"/>
                  <a:gd name="connsiteX6" fmla="*/ 5989 w 140011"/>
                  <a:gd name="connsiteY6" fmla="*/ 127021 h 129121"/>
                  <a:gd name="connsiteX7" fmla="*/ 96374 w 140011"/>
                  <a:gd name="connsiteY7" fmla="*/ 75684 h 129121"/>
                  <a:gd name="connsiteX8" fmla="*/ 136666 w 140011"/>
                  <a:gd name="connsiteY8" fmla="*/ 53126 h 129121"/>
                  <a:gd name="connsiteX9" fmla="*/ 140245 w 140011"/>
                  <a:gd name="connsiteY9" fmla="*/ 47059 h 129121"/>
                  <a:gd name="connsiteX10" fmla="*/ 139933 w 140011"/>
                  <a:gd name="connsiteY10" fmla="*/ 26680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39933" y="26680"/>
                    </a:moveTo>
                    <a:cubicBezTo>
                      <a:pt x="139778" y="18124"/>
                      <a:pt x="140711" y="9723"/>
                      <a:pt x="139467" y="1167"/>
                    </a:cubicBezTo>
                    <a:cubicBezTo>
                      <a:pt x="132155" y="5056"/>
                      <a:pt x="125466" y="10034"/>
                      <a:pt x="118154" y="13923"/>
                    </a:cubicBezTo>
                    <a:cubicBezTo>
                      <a:pt x="100419" y="23569"/>
                      <a:pt x="82996" y="33525"/>
                      <a:pt x="65416" y="43326"/>
                    </a:cubicBezTo>
                    <a:cubicBezTo>
                      <a:pt x="43948" y="55304"/>
                      <a:pt x="22635" y="67283"/>
                      <a:pt x="1167" y="79262"/>
                    </a:cubicBezTo>
                    <a:cubicBezTo>
                      <a:pt x="1167" y="95908"/>
                      <a:pt x="1167" y="112398"/>
                      <a:pt x="1167" y="129044"/>
                    </a:cubicBezTo>
                    <a:cubicBezTo>
                      <a:pt x="3189" y="129199"/>
                      <a:pt x="4434" y="127799"/>
                      <a:pt x="5989" y="127021"/>
                    </a:cubicBezTo>
                    <a:cubicBezTo>
                      <a:pt x="36014" y="109753"/>
                      <a:pt x="66816" y="93885"/>
                      <a:pt x="96374" y="75684"/>
                    </a:cubicBezTo>
                    <a:cubicBezTo>
                      <a:pt x="109442" y="67594"/>
                      <a:pt x="123132" y="60438"/>
                      <a:pt x="136666" y="53126"/>
                    </a:cubicBezTo>
                    <a:cubicBezTo>
                      <a:pt x="139311" y="51726"/>
                      <a:pt x="140400" y="50015"/>
                      <a:pt x="140245" y="47059"/>
                    </a:cubicBezTo>
                    <a:cubicBezTo>
                      <a:pt x="139933" y="40059"/>
                      <a:pt x="140089" y="33369"/>
                      <a:pt x="139933" y="2668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3" name="Freeform: Shape 43">
                <a:extLst>
                  <a:ext uri="{FF2B5EF4-FFF2-40B4-BE49-F238E27FC236}">
                    <a16:creationId xmlns:a16="http://schemas.microsoft.com/office/drawing/2014/main" id="{5906F3A8-AE40-4B31-8178-572EDBB6068A}"/>
                  </a:ext>
                </a:extLst>
              </p:cNvPr>
              <p:cNvSpPr/>
              <p:nvPr/>
            </p:nvSpPr>
            <p:spPr>
              <a:xfrm>
                <a:off x="3199131" y="5691930"/>
                <a:ext cx="278506" cy="256840"/>
              </a:xfrm>
              <a:custGeom>
                <a:avLst/>
                <a:gdLst>
                  <a:gd name="connsiteX0" fmla="*/ 79417 w 140011"/>
                  <a:gd name="connsiteY0" fmla="*/ 35081 h 129121"/>
                  <a:gd name="connsiteX1" fmla="*/ 33214 w 140011"/>
                  <a:gd name="connsiteY1" fmla="*/ 61216 h 129121"/>
                  <a:gd name="connsiteX2" fmla="*/ 1167 w 140011"/>
                  <a:gd name="connsiteY2" fmla="*/ 78328 h 129121"/>
                  <a:gd name="connsiteX3" fmla="*/ 1167 w 140011"/>
                  <a:gd name="connsiteY3" fmla="*/ 128577 h 129121"/>
                  <a:gd name="connsiteX4" fmla="*/ 4278 w 140011"/>
                  <a:gd name="connsiteY4" fmla="*/ 127488 h 129121"/>
                  <a:gd name="connsiteX5" fmla="*/ 5212 w 140011"/>
                  <a:gd name="connsiteY5" fmla="*/ 127021 h 129121"/>
                  <a:gd name="connsiteX6" fmla="*/ 57016 w 140011"/>
                  <a:gd name="connsiteY6" fmla="*/ 96997 h 129121"/>
                  <a:gd name="connsiteX7" fmla="*/ 93107 w 140011"/>
                  <a:gd name="connsiteY7" fmla="*/ 77239 h 129121"/>
                  <a:gd name="connsiteX8" fmla="*/ 95752 w 140011"/>
                  <a:gd name="connsiteY8" fmla="*/ 75373 h 129121"/>
                  <a:gd name="connsiteX9" fmla="*/ 136355 w 140011"/>
                  <a:gd name="connsiteY9" fmla="*/ 52504 h 129121"/>
                  <a:gd name="connsiteX10" fmla="*/ 140089 w 140011"/>
                  <a:gd name="connsiteY10" fmla="*/ 47993 h 129121"/>
                  <a:gd name="connsiteX11" fmla="*/ 139778 w 140011"/>
                  <a:gd name="connsiteY11" fmla="*/ 1167 h 129121"/>
                  <a:gd name="connsiteX12" fmla="*/ 133555 w 140011"/>
                  <a:gd name="connsiteY12" fmla="*/ 3656 h 129121"/>
                  <a:gd name="connsiteX13" fmla="*/ 79417 w 140011"/>
                  <a:gd name="connsiteY13" fmla="*/ 35081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79417" y="35081"/>
                    </a:moveTo>
                    <a:cubicBezTo>
                      <a:pt x="64483" y="44570"/>
                      <a:pt x="48771" y="52815"/>
                      <a:pt x="33214" y="61216"/>
                    </a:cubicBezTo>
                    <a:cubicBezTo>
                      <a:pt x="22635" y="66972"/>
                      <a:pt x="12368" y="73661"/>
                      <a:pt x="1167" y="78328"/>
                    </a:cubicBezTo>
                    <a:cubicBezTo>
                      <a:pt x="1167" y="95130"/>
                      <a:pt x="1167" y="111775"/>
                      <a:pt x="1167" y="128577"/>
                    </a:cubicBezTo>
                    <a:cubicBezTo>
                      <a:pt x="2256" y="128266"/>
                      <a:pt x="3345" y="127955"/>
                      <a:pt x="4278" y="127488"/>
                    </a:cubicBezTo>
                    <a:cubicBezTo>
                      <a:pt x="4589" y="127332"/>
                      <a:pt x="4900" y="127177"/>
                      <a:pt x="5212" y="127021"/>
                    </a:cubicBezTo>
                    <a:cubicBezTo>
                      <a:pt x="22480" y="117065"/>
                      <a:pt x="39592" y="106797"/>
                      <a:pt x="57016" y="96997"/>
                    </a:cubicBezTo>
                    <a:cubicBezTo>
                      <a:pt x="68994" y="90307"/>
                      <a:pt x="80662" y="82995"/>
                      <a:pt x="93107" y="77239"/>
                    </a:cubicBezTo>
                    <a:cubicBezTo>
                      <a:pt x="94041" y="76617"/>
                      <a:pt x="94819" y="75839"/>
                      <a:pt x="95752" y="75373"/>
                    </a:cubicBezTo>
                    <a:cubicBezTo>
                      <a:pt x="109287" y="67750"/>
                      <a:pt x="122821" y="60127"/>
                      <a:pt x="136355" y="52504"/>
                    </a:cubicBezTo>
                    <a:cubicBezTo>
                      <a:pt x="138222" y="51571"/>
                      <a:pt x="140089" y="50948"/>
                      <a:pt x="140089" y="47993"/>
                    </a:cubicBezTo>
                    <a:cubicBezTo>
                      <a:pt x="139933" y="32436"/>
                      <a:pt x="139933" y="16879"/>
                      <a:pt x="139778" y="1167"/>
                    </a:cubicBezTo>
                    <a:cubicBezTo>
                      <a:pt x="137289" y="1167"/>
                      <a:pt x="135422" y="2567"/>
                      <a:pt x="133555" y="3656"/>
                    </a:cubicBezTo>
                    <a:cubicBezTo>
                      <a:pt x="115976" y="14546"/>
                      <a:pt x="97152" y="23880"/>
                      <a:pt x="79417" y="3508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4" name="Freeform: Shape 44">
                <a:extLst>
                  <a:ext uri="{FF2B5EF4-FFF2-40B4-BE49-F238E27FC236}">
                    <a16:creationId xmlns:a16="http://schemas.microsoft.com/office/drawing/2014/main" id="{EDAD75AF-90D8-4876-B219-77E01305E10E}"/>
                  </a:ext>
                </a:extLst>
              </p:cNvPr>
              <p:cNvSpPr/>
              <p:nvPr/>
            </p:nvSpPr>
            <p:spPr>
              <a:xfrm>
                <a:off x="2924028" y="5896164"/>
                <a:ext cx="278506" cy="256840"/>
              </a:xfrm>
              <a:custGeom>
                <a:avLst/>
                <a:gdLst>
                  <a:gd name="connsiteX0" fmla="*/ 113487 w 140011"/>
                  <a:gd name="connsiteY0" fmla="*/ 64638 h 129121"/>
                  <a:gd name="connsiteX1" fmla="*/ 59505 w 140011"/>
                  <a:gd name="connsiteY1" fmla="*/ 34303 h 129121"/>
                  <a:gd name="connsiteX2" fmla="*/ 30258 w 140011"/>
                  <a:gd name="connsiteY2" fmla="*/ 18124 h 129121"/>
                  <a:gd name="connsiteX3" fmla="*/ 1478 w 140011"/>
                  <a:gd name="connsiteY3" fmla="*/ 1167 h 129121"/>
                  <a:gd name="connsiteX4" fmla="*/ 1167 w 140011"/>
                  <a:gd name="connsiteY4" fmla="*/ 47993 h 129121"/>
                  <a:gd name="connsiteX5" fmla="*/ 4123 w 140011"/>
                  <a:gd name="connsiteY5" fmla="*/ 52504 h 129121"/>
                  <a:gd name="connsiteX6" fmla="*/ 56082 w 140011"/>
                  <a:gd name="connsiteY6" fmla="*/ 82218 h 129121"/>
                  <a:gd name="connsiteX7" fmla="*/ 117843 w 140011"/>
                  <a:gd name="connsiteY7" fmla="*/ 117065 h 129121"/>
                  <a:gd name="connsiteX8" fmla="*/ 139467 w 140011"/>
                  <a:gd name="connsiteY8" fmla="*/ 128888 h 129121"/>
                  <a:gd name="connsiteX9" fmla="*/ 139467 w 140011"/>
                  <a:gd name="connsiteY9" fmla="*/ 79106 h 129121"/>
                  <a:gd name="connsiteX10" fmla="*/ 113487 w 140011"/>
                  <a:gd name="connsiteY10" fmla="*/ 64638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13487" y="64638"/>
                    </a:moveTo>
                    <a:cubicBezTo>
                      <a:pt x="95441" y="54527"/>
                      <a:pt x="77551" y="44415"/>
                      <a:pt x="59505" y="34303"/>
                    </a:cubicBezTo>
                    <a:cubicBezTo>
                      <a:pt x="49860" y="28858"/>
                      <a:pt x="40059" y="23569"/>
                      <a:pt x="30258" y="18124"/>
                    </a:cubicBezTo>
                    <a:cubicBezTo>
                      <a:pt x="20613" y="12679"/>
                      <a:pt x="10968" y="7078"/>
                      <a:pt x="1478" y="1167"/>
                    </a:cubicBezTo>
                    <a:cubicBezTo>
                      <a:pt x="1478" y="16724"/>
                      <a:pt x="1478" y="32436"/>
                      <a:pt x="1167" y="47993"/>
                    </a:cubicBezTo>
                    <a:cubicBezTo>
                      <a:pt x="1167" y="50482"/>
                      <a:pt x="2256" y="51415"/>
                      <a:pt x="4123" y="52504"/>
                    </a:cubicBezTo>
                    <a:cubicBezTo>
                      <a:pt x="21391" y="62616"/>
                      <a:pt x="38970" y="71795"/>
                      <a:pt x="56082" y="82218"/>
                    </a:cubicBezTo>
                    <a:cubicBezTo>
                      <a:pt x="76306" y="94507"/>
                      <a:pt x="97308" y="105553"/>
                      <a:pt x="117843" y="117065"/>
                    </a:cubicBezTo>
                    <a:cubicBezTo>
                      <a:pt x="124999" y="121110"/>
                      <a:pt x="132311" y="124843"/>
                      <a:pt x="139467" y="128888"/>
                    </a:cubicBezTo>
                    <a:cubicBezTo>
                      <a:pt x="139467" y="112242"/>
                      <a:pt x="139467" y="95752"/>
                      <a:pt x="139467" y="79106"/>
                    </a:cubicBezTo>
                    <a:cubicBezTo>
                      <a:pt x="130910" y="74439"/>
                      <a:pt x="122199" y="69617"/>
                      <a:pt x="113487" y="64638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5" name="Freeform: Shape 45">
                <a:extLst>
                  <a:ext uri="{FF2B5EF4-FFF2-40B4-BE49-F238E27FC236}">
                    <a16:creationId xmlns:a16="http://schemas.microsoft.com/office/drawing/2014/main" id="{C41B8887-56C6-4A58-A06E-F3EB05A44385}"/>
                  </a:ext>
                </a:extLst>
              </p:cNvPr>
              <p:cNvSpPr/>
              <p:nvPr/>
            </p:nvSpPr>
            <p:spPr>
              <a:xfrm>
                <a:off x="2924028" y="5692240"/>
                <a:ext cx="278506" cy="256840"/>
              </a:xfrm>
              <a:custGeom>
                <a:avLst/>
                <a:gdLst>
                  <a:gd name="connsiteX0" fmla="*/ 98708 w 140011"/>
                  <a:gd name="connsiteY0" fmla="*/ 105086 h 129121"/>
                  <a:gd name="connsiteX1" fmla="*/ 139622 w 140011"/>
                  <a:gd name="connsiteY1" fmla="*/ 128421 h 129121"/>
                  <a:gd name="connsiteX2" fmla="*/ 139622 w 140011"/>
                  <a:gd name="connsiteY2" fmla="*/ 78173 h 129121"/>
                  <a:gd name="connsiteX3" fmla="*/ 108509 w 140011"/>
                  <a:gd name="connsiteY3" fmla="*/ 61216 h 129121"/>
                  <a:gd name="connsiteX4" fmla="*/ 53126 w 140011"/>
                  <a:gd name="connsiteY4" fmla="*/ 29480 h 129121"/>
                  <a:gd name="connsiteX5" fmla="*/ 33836 w 140011"/>
                  <a:gd name="connsiteY5" fmla="*/ 18590 h 129121"/>
                  <a:gd name="connsiteX6" fmla="*/ 21702 w 140011"/>
                  <a:gd name="connsiteY6" fmla="*/ 11901 h 129121"/>
                  <a:gd name="connsiteX7" fmla="*/ 1322 w 140011"/>
                  <a:gd name="connsiteY7" fmla="*/ 1167 h 129121"/>
                  <a:gd name="connsiteX8" fmla="*/ 1167 w 140011"/>
                  <a:gd name="connsiteY8" fmla="*/ 46593 h 129121"/>
                  <a:gd name="connsiteX9" fmla="*/ 4900 w 140011"/>
                  <a:gd name="connsiteY9" fmla="*/ 52660 h 129121"/>
                  <a:gd name="connsiteX10" fmla="*/ 36325 w 140011"/>
                  <a:gd name="connsiteY10" fmla="*/ 70239 h 129121"/>
                  <a:gd name="connsiteX11" fmla="*/ 47993 w 140011"/>
                  <a:gd name="connsiteY11" fmla="*/ 77395 h 129121"/>
                  <a:gd name="connsiteX12" fmla="*/ 50793 w 140011"/>
                  <a:gd name="connsiteY12" fmla="*/ 78328 h 129121"/>
                  <a:gd name="connsiteX13" fmla="*/ 98708 w 140011"/>
                  <a:gd name="connsiteY13" fmla="*/ 105086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98708" y="105086"/>
                    </a:moveTo>
                    <a:cubicBezTo>
                      <a:pt x="112087" y="113331"/>
                      <a:pt x="125777" y="120954"/>
                      <a:pt x="139622" y="128421"/>
                    </a:cubicBezTo>
                    <a:cubicBezTo>
                      <a:pt x="139622" y="111620"/>
                      <a:pt x="139622" y="94974"/>
                      <a:pt x="139622" y="78173"/>
                    </a:cubicBezTo>
                    <a:cubicBezTo>
                      <a:pt x="128888" y="73350"/>
                      <a:pt x="118776" y="66972"/>
                      <a:pt x="108509" y="61216"/>
                    </a:cubicBezTo>
                    <a:cubicBezTo>
                      <a:pt x="89996" y="50793"/>
                      <a:pt x="71017" y="40992"/>
                      <a:pt x="53126" y="29480"/>
                    </a:cubicBezTo>
                    <a:cubicBezTo>
                      <a:pt x="46904" y="25435"/>
                      <a:pt x="40525" y="21857"/>
                      <a:pt x="33836" y="18590"/>
                    </a:cubicBezTo>
                    <a:cubicBezTo>
                      <a:pt x="29791" y="16412"/>
                      <a:pt x="25747" y="14234"/>
                      <a:pt x="21702" y="11901"/>
                    </a:cubicBezTo>
                    <a:cubicBezTo>
                      <a:pt x="15012" y="8012"/>
                      <a:pt x="8478" y="4123"/>
                      <a:pt x="1322" y="1167"/>
                    </a:cubicBezTo>
                    <a:cubicBezTo>
                      <a:pt x="1322" y="16257"/>
                      <a:pt x="1322" y="31502"/>
                      <a:pt x="1167" y="46593"/>
                    </a:cubicBezTo>
                    <a:cubicBezTo>
                      <a:pt x="1167" y="49704"/>
                      <a:pt x="2256" y="51260"/>
                      <a:pt x="4900" y="52660"/>
                    </a:cubicBezTo>
                    <a:cubicBezTo>
                      <a:pt x="15479" y="58416"/>
                      <a:pt x="25902" y="64327"/>
                      <a:pt x="36325" y="70239"/>
                    </a:cubicBezTo>
                    <a:cubicBezTo>
                      <a:pt x="40214" y="72417"/>
                      <a:pt x="44570" y="74128"/>
                      <a:pt x="47993" y="77395"/>
                    </a:cubicBezTo>
                    <a:cubicBezTo>
                      <a:pt x="48926" y="77706"/>
                      <a:pt x="49860" y="77862"/>
                      <a:pt x="50793" y="78328"/>
                    </a:cubicBezTo>
                    <a:cubicBezTo>
                      <a:pt x="66816" y="87040"/>
                      <a:pt x="83151" y="95441"/>
                      <a:pt x="98708" y="105086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507725">
                  <a:defRPr/>
                </a:pPr>
                <a:endParaRPr lang="en-IN" sz="1111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8159362" y="6875085"/>
            <a:ext cx="1652227" cy="378881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1541" tIns="50769" rIns="101541" bIns="50769" numCol="1" anchor="t" anchorCtr="0" compatLnSpc="1">
              <a:prstTxWarp prst="textNoShape">
                <a:avLst/>
              </a:prstTxWarp>
            </a:bodyPr>
            <a:lstStyle/>
            <a:p>
              <a:pPr defTabSz="1015414">
                <a:defRPr/>
              </a:pPr>
              <a:endParaRPr lang="en-US" sz="1333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15414">
                <a:lnSpc>
                  <a:spcPct val="90000"/>
                </a:lnSpc>
                <a:defRPr/>
              </a:pPr>
              <a:r>
                <a:rPr lang="en-US" sz="1333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4" name="TextBox 58">
            <a:extLst>
              <a:ext uri="{FF2B5EF4-FFF2-40B4-BE49-F238E27FC236}">
                <a16:creationId xmlns:a16="http://schemas.microsoft.com/office/drawing/2014/main" id="{345BFE11-DC71-4C18-8284-DDB367708577}"/>
              </a:ext>
            </a:extLst>
          </p:cNvPr>
          <p:cNvSpPr txBox="1"/>
          <p:nvPr/>
        </p:nvSpPr>
        <p:spPr>
          <a:xfrm>
            <a:off x="4225742" y="4202104"/>
            <a:ext cx="2268525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1015414">
              <a:defRPr/>
            </a:pPr>
            <a:r>
              <a:rPr lang="en-US" sz="111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Code-free data ingestion from 85+ data integration connectors</a:t>
            </a:r>
          </a:p>
        </p:txBody>
      </p: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11269593" y="4517801"/>
            <a:ext cx="2654325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1015414">
              <a:defRPr/>
            </a:pPr>
            <a:r>
              <a:rPr lang="en-US" sz="1111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6" name="TextBox 81">
            <a:extLst>
              <a:ext uri="{FF2B5EF4-FFF2-40B4-BE49-F238E27FC236}">
                <a16:creationId xmlns:a16="http://schemas.microsoft.com/office/drawing/2014/main" id="{CD78AE38-F8E1-4659-AF9F-B95918FED21D}"/>
              </a:ext>
            </a:extLst>
          </p:cNvPr>
          <p:cNvSpPr txBox="1"/>
          <p:nvPr/>
        </p:nvSpPr>
        <p:spPr>
          <a:xfrm>
            <a:off x="7812445" y="4519532"/>
            <a:ext cx="2323609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1015414">
              <a:defRPr/>
            </a:pPr>
            <a:r>
              <a:rPr lang="en-US" sz="1111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Up to 14x faster and costs 94% less than other cloud providers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7834897" y="7462867"/>
            <a:ext cx="2301156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015414">
              <a:defRPr/>
            </a:pPr>
            <a:r>
              <a:rPr lang="en-US" sz="1111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12665735" y="4112279"/>
            <a:ext cx="675384" cy="18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1" name="TextBox 79">
            <a:extLst>
              <a:ext uri="{FF2B5EF4-FFF2-40B4-BE49-F238E27FC236}">
                <a16:creationId xmlns:a16="http://schemas.microsoft.com/office/drawing/2014/main" id="{6F71658B-DE06-48C8-AFD8-30180BB37BD7}"/>
              </a:ext>
            </a:extLst>
          </p:cNvPr>
          <p:cNvSpPr txBox="1"/>
          <p:nvPr/>
        </p:nvSpPr>
        <p:spPr>
          <a:xfrm>
            <a:off x="4471834" y="3089989"/>
            <a:ext cx="1573508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>
                <a:solidFill>
                  <a:srgbClr val="0078D4"/>
                </a:solidFill>
                <a:latin typeface="Segoe UI Semibold"/>
              </a:rPr>
              <a:t>Ingest &amp; Prep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8739425" y="6415674"/>
            <a:ext cx="604461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B55BF9D2-B5D6-4981-84D6-CAAEEB3F25B6}"/>
              </a:ext>
            </a:extLst>
          </p:cNvPr>
          <p:cNvSpPr txBox="1"/>
          <p:nvPr/>
        </p:nvSpPr>
        <p:spPr>
          <a:xfrm>
            <a:off x="7945693" y="3089990"/>
            <a:ext cx="1720693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 dirty="0">
                <a:solidFill>
                  <a:srgbClr val="0078D4"/>
                </a:solidFill>
                <a:latin typeface="Segoe UI Semibold"/>
              </a:rPr>
              <a:t>Model &amp; Serve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12089406" y="3110914"/>
            <a:ext cx="1014700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7084C8-A2AC-4287-8832-0CE83166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4156" y="3530161"/>
            <a:ext cx="613760" cy="61376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51978C-42D6-4E3D-839B-CC237104D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652" y="4792902"/>
            <a:ext cx="700731" cy="77080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F156D22-2937-435F-9AF2-194414D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6333" y="3570268"/>
            <a:ext cx="822454" cy="822454"/>
          </a:xfrm>
          <a:prstGeom prst="rect">
            <a:avLst/>
          </a:prstGeom>
        </p:spPr>
      </p:pic>
      <p:sp>
        <p:nvSpPr>
          <p:cNvPr id="73" name="TextBox 35">
            <a:extLst>
              <a:ext uri="{FF2B5EF4-FFF2-40B4-BE49-F238E27FC236}">
                <a16:creationId xmlns:a16="http://schemas.microsoft.com/office/drawing/2014/main" id="{2D88807B-8F69-4F6F-8CAD-C40037A6FDDA}"/>
              </a:ext>
            </a:extLst>
          </p:cNvPr>
          <p:cNvSpPr txBox="1"/>
          <p:nvPr/>
        </p:nvSpPr>
        <p:spPr>
          <a:xfrm>
            <a:off x="9044387" y="3761046"/>
            <a:ext cx="975189" cy="553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1333" dirty="0">
                <a:solidFill>
                  <a:srgbClr val="1A1A1A"/>
                </a:solidFill>
                <a:latin typeface="Segoe UI Semibold"/>
              </a:rPr>
            </a:br>
            <a:r>
              <a:rPr lang="en-US" sz="1333" dirty="0">
                <a:solidFill>
                  <a:srgbClr val="1A1A1A"/>
                </a:solidFill>
                <a:latin typeface="Segoe UI Semibold"/>
              </a:rPr>
              <a:t>SQL Data Warehouse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09932" y="3696448"/>
            <a:ext cx="786823" cy="78682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9651" y="6771724"/>
            <a:ext cx="659422" cy="659422"/>
          </a:xfrm>
          <a:prstGeom prst="rect">
            <a:avLst/>
          </a:prstGeom>
        </p:spPr>
      </p:pic>
      <p:sp>
        <p:nvSpPr>
          <p:cNvPr id="52" name="Espaço Reservado para Texto 7">
            <a:extLst>
              <a:ext uri="{FF2B5EF4-FFF2-40B4-BE49-F238E27FC236}">
                <a16:creationId xmlns:a16="http://schemas.microsoft.com/office/drawing/2014/main" id="{0A78EF17-0768-47FF-B7AB-618BC9E43477}"/>
              </a:ext>
            </a:extLst>
          </p:cNvPr>
          <p:cNvSpPr txBox="1">
            <a:spLocks/>
          </p:cNvSpPr>
          <p:nvPr/>
        </p:nvSpPr>
        <p:spPr>
          <a:xfrm>
            <a:off x="571775" y="1232783"/>
            <a:ext cx="11138104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ARQUITETURA DE DATA WAREHOUSE MODERNO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0883FBE-DC72-4E76-8270-42ABEF8641AE}"/>
              </a:ext>
            </a:extLst>
          </p:cNvPr>
          <p:cNvSpPr txBox="1"/>
          <p:nvPr/>
        </p:nvSpPr>
        <p:spPr>
          <a:xfrm>
            <a:off x="5890051" y="8430931"/>
            <a:ext cx="813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hlinkClick r:id="rId13"/>
              </a:rPr>
              <a:t>https://gigaom.com/report/data-warehouse-cloud-benchmark/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10869872" y="2737860"/>
            <a:ext cx="3453767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3633121" y="2737860"/>
            <a:ext cx="7101236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3640644" y="6074729"/>
            <a:ext cx="10721234" cy="1847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998619" y="3689427"/>
            <a:ext cx="116125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998620" y="4604084"/>
            <a:ext cx="125452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998619" y="5518744"/>
            <a:ext cx="1140054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998618" y="6341104"/>
            <a:ext cx="1107621" cy="5538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1818" y="4649981"/>
            <a:ext cx="363072" cy="277415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7877" y="5535513"/>
            <a:ext cx="290955" cy="33567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3889" y="6465429"/>
            <a:ext cx="358935" cy="305157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25601" y="3706194"/>
            <a:ext cx="335510" cy="335671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3295148" y="3341665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5448456" y="5994402"/>
            <a:ext cx="0" cy="47102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3295148" y="6770584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10453647" y="3260061"/>
            <a:ext cx="66001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8974248" y="5763452"/>
            <a:ext cx="0" cy="51700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8159362" y="6875085"/>
            <a:ext cx="1652227" cy="378881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1541" tIns="50769" rIns="101541" bIns="50769" numCol="1" anchor="t" anchorCtr="0" compatLnSpc="1">
              <a:prstTxWarp prst="textNoShape">
                <a:avLst/>
              </a:prstTxWarp>
            </a:bodyPr>
            <a:lstStyle/>
            <a:p>
              <a:pPr defTabSz="1015414">
                <a:defRPr/>
              </a:pPr>
              <a:endParaRPr lang="en-US" sz="1333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15414">
                <a:lnSpc>
                  <a:spcPct val="90000"/>
                </a:lnSpc>
                <a:defRPr/>
              </a:pPr>
              <a:r>
                <a:rPr lang="en-US" sz="1333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11269593" y="4563540"/>
            <a:ext cx="2654325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1015414">
              <a:defRPr/>
            </a:pPr>
            <a:r>
              <a:rPr lang="en-US" sz="1111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7834897" y="7462867"/>
            <a:ext cx="2301156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015414">
              <a:defRPr/>
            </a:pPr>
            <a:r>
              <a:rPr lang="en-US" sz="1111" dirty="0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12665735" y="4112279"/>
            <a:ext cx="675384" cy="18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8739425" y="6415674"/>
            <a:ext cx="604461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12089406" y="3110914"/>
            <a:ext cx="1014700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9932" y="3696448"/>
            <a:ext cx="786823" cy="78682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9651" y="6771724"/>
            <a:ext cx="659422" cy="659422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7664" y="2951891"/>
            <a:ext cx="2979218" cy="2827942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8160249" y="3802443"/>
            <a:ext cx="1727106" cy="1292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311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3110" dirty="0">
              <a:solidFill>
                <a:srgbClr val="1A1A1A"/>
              </a:solidFill>
              <a:latin typeface="Segoe UI Semibold"/>
            </a:endParaRPr>
          </a:p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7823670" y="5177449"/>
            <a:ext cx="2301156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015414">
              <a:defRPr/>
            </a:pPr>
            <a:r>
              <a:rPr lang="en-US" sz="1111" dirty="0"/>
              <a:t>Brings together enterprise data warehousing and Big Data analytics</a:t>
            </a:r>
          </a:p>
        </p:txBody>
      </p:sp>
      <p:sp>
        <p:nvSpPr>
          <p:cNvPr id="2" name="Right Bracket 89">
            <a:extLst>
              <a:ext uri="{FF2B5EF4-FFF2-40B4-BE49-F238E27FC236}">
                <a16:creationId xmlns:a16="http://schemas.microsoft.com/office/drawing/2014/main" id="{C7C5C772-F42E-452A-A2C0-39FB7B28BAFD}"/>
              </a:ext>
            </a:extLst>
          </p:cNvPr>
          <p:cNvSpPr/>
          <p:nvPr/>
        </p:nvSpPr>
        <p:spPr>
          <a:xfrm>
            <a:off x="2677704" y="2753006"/>
            <a:ext cx="565933" cy="518424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Espaço Reservado para Texto 7">
            <a:extLst>
              <a:ext uri="{FF2B5EF4-FFF2-40B4-BE49-F238E27FC236}">
                <a16:creationId xmlns:a16="http://schemas.microsoft.com/office/drawing/2014/main" id="{82AE0184-F48B-4490-96BC-41DF84DF5E6F}"/>
              </a:ext>
            </a:extLst>
          </p:cNvPr>
          <p:cNvSpPr txBox="1">
            <a:spLocks/>
          </p:cNvSpPr>
          <p:nvPr/>
        </p:nvSpPr>
        <p:spPr>
          <a:xfrm>
            <a:off x="580122" y="1232776"/>
            <a:ext cx="11506200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AZURE SYNAPSE ANALYTICS – DATA LAKEHOUSE</a:t>
            </a:r>
          </a:p>
        </p:txBody>
      </p:sp>
    </p:spTree>
    <p:extLst>
      <p:ext uri="{BB962C8B-B14F-4D97-AF65-F5344CB8AC3E}">
        <p14:creationId xmlns:p14="http://schemas.microsoft.com/office/powerpoint/2010/main" val="12577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  <p:bldP spid="167" grpId="0"/>
      <p:bldP spid="167" grpId="1"/>
      <p:bldP spid="55" grpId="0"/>
      <p:bldP spid="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3633121" y="2737860"/>
            <a:ext cx="8762657" cy="32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3640644" y="6074729"/>
            <a:ext cx="8755134" cy="18474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082" tIns="162465" rIns="203082" bIns="1624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35520">
              <a:defRPr/>
            </a:pPr>
            <a:endParaRPr lang="en-US" sz="22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998619" y="3689427"/>
            <a:ext cx="116125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998620" y="4604084"/>
            <a:ext cx="1254521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998619" y="5518744"/>
            <a:ext cx="1140054" cy="3692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998618" y="6341104"/>
            <a:ext cx="1107621" cy="5538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1333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1818" y="4649981"/>
            <a:ext cx="363072" cy="277415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7877" y="5535513"/>
            <a:ext cx="290955" cy="335671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3889" y="6465429"/>
            <a:ext cx="358935" cy="305157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25601" y="3706194"/>
            <a:ext cx="335510" cy="335671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541" tIns="50769" rIns="101541" bIns="50769" numCol="1" anchor="t" anchorCtr="0" compatLnSpc="1">
            <a:prstTxWarp prst="textNoShape">
              <a:avLst/>
            </a:prstTxWarp>
          </a:bodyPr>
          <a:lstStyle/>
          <a:p>
            <a:pPr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2725715" y="2732309"/>
            <a:ext cx="489772" cy="5034303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15414">
              <a:defRPr/>
            </a:pPr>
            <a:endParaRPr lang="en-US" sz="1960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5448456" y="5994402"/>
            <a:ext cx="0" cy="47102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3295148" y="6770584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7104205" y="6837917"/>
            <a:ext cx="1652227" cy="378881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1541" tIns="50769" rIns="101541" bIns="50769" numCol="1" anchor="t" anchorCtr="0" compatLnSpc="1">
              <a:prstTxWarp prst="textNoShape">
                <a:avLst/>
              </a:prstTxWarp>
            </a:bodyPr>
            <a:lstStyle/>
            <a:p>
              <a:pPr defTabSz="1015414">
                <a:defRPr/>
              </a:pPr>
              <a:endParaRPr lang="en-US" sz="1333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15414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6696823" y="7421600"/>
            <a:ext cx="2301156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015414">
              <a:defRPr/>
            </a:pPr>
            <a:r>
              <a:rPr lang="en-US" sz="1111" dirty="0"/>
              <a:t>High performance data lake available in all 54 Azure regions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7486309" y="6356593"/>
            <a:ext cx="604461" cy="307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15414">
              <a:defRPr/>
            </a:pPr>
            <a:r>
              <a:rPr lang="en-US" sz="1999" dirty="0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4494" y="6734556"/>
            <a:ext cx="659422" cy="659422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9564146" y="3769030"/>
            <a:ext cx="1727106" cy="1292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311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3110" dirty="0">
              <a:solidFill>
                <a:srgbClr val="1A1A1A"/>
              </a:solidFill>
              <a:latin typeface="Segoe UI Semibold"/>
            </a:endParaRPr>
          </a:p>
          <a:p>
            <a:pPr defTabSz="1015414">
              <a:lnSpc>
                <a:spcPct val="90000"/>
              </a:lnSpc>
              <a:defRPr/>
            </a:pPr>
            <a:r>
              <a:rPr lang="en-US" sz="311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9227569" y="5144036"/>
            <a:ext cx="2301156" cy="341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015414">
              <a:defRPr/>
            </a:pPr>
            <a:r>
              <a:rPr lang="en-US" sz="1111" dirty="0"/>
              <a:t>Brings together enterprise data warehousing and Big Data analytics</a:t>
            </a:r>
          </a:p>
        </p:txBody>
      </p:sp>
      <p:sp>
        <p:nvSpPr>
          <p:cNvPr id="3" name="Espaço Reservado para Texto 7">
            <a:extLst>
              <a:ext uri="{FF2B5EF4-FFF2-40B4-BE49-F238E27FC236}">
                <a16:creationId xmlns:a16="http://schemas.microsoft.com/office/drawing/2014/main" id="{E815C092-FA4C-437B-8B2E-337D71D7D1B2}"/>
              </a:ext>
            </a:extLst>
          </p:cNvPr>
          <p:cNvSpPr txBox="1">
            <a:spLocks/>
          </p:cNvSpPr>
          <p:nvPr/>
        </p:nvSpPr>
        <p:spPr>
          <a:xfrm>
            <a:off x="1320596" y="1251938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AZURE SYNAPSE ANALYTICS – v2</a:t>
            </a:r>
          </a:p>
          <a:p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(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Experiência Unificada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8940CE-83B0-4FD2-BDEE-7D2C1BA07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121" y="2653110"/>
            <a:ext cx="8762657" cy="3329142"/>
          </a:xfrm>
          <a:prstGeom prst="rect">
            <a:avLst/>
          </a:prstGeom>
        </p:spPr>
      </p:pic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8974248" y="5870327"/>
            <a:ext cx="0" cy="51700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3295148" y="4006684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1">
            <a:extLst>
              <a:ext uri="{FF2B5EF4-FFF2-40B4-BE49-F238E27FC236}">
                <a16:creationId xmlns:a16="http://schemas.microsoft.com/office/drawing/2014/main" id="{A2956718-537F-4D85-981E-BF14D3045839}"/>
              </a:ext>
            </a:extLst>
          </p:cNvPr>
          <p:cNvCxnSpPr>
            <a:cxnSpLocks/>
          </p:cNvCxnSpPr>
          <p:nvPr/>
        </p:nvCxnSpPr>
        <p:spPr>
          <a:xfrm flipH="1">
            <a:off x="12184084" y="4006684"/>
            <a:ext cx="70064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5BF0DC34-2898-4750-A894-2B115C533D81}"/>
              </a:ext>
            </a:extLst>
          </p:cNvPr>
          <p:cNvCxnSpPr>
            <a:cxnSpLocks/>
          </p:cNvCxnSpPr>
          <p:nvPr/>
        </p:nvCxnSpPr>
        <p:spPr>
          <a:xfrm>
            <a:off x="12225305" y="5870327"/>
            <a:ext cx="659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8">
            <a:extLst>
              <a:ext uri="{FF2B5EF4-FFF2-40B4-BE49-F238E27FC236}">
                <a16:creationId xmlns:a16="http://schemas.microsoft.com/office/drawing/2014/main" id="{759CB291-0C28-44C3-8C7F-5EEEBF1805BC}"/>
              </a:ext>
            </a:extLst>
          </p:cNvPr>
          <p:cNvSpPr txBox="1"/>
          <p:nvPr/>
        </p:nvSpPr>
        <p:spPr>
          <a:xfrm>
            <a:off x="13155055" y="6280827"/>
            <a:ext cx="675384" cy="18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5414">
              <a:lnSpc>
                <a:spcPct val="90000"/>
              </a:lnSpc>
              <a:defRPr/>
            </a:pPr>
            <a:r>
              <a:rPr lang="en-US" sz="1333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57097C7-379F-4AFC-9960-BA70840D7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9336" y="5476915"/>
            <a:ext cx="786823" cy="786823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CF29321C-D31B-4D6B-A01D-A93446D59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06734" y="3537410"/>
            <a:ext cx="879425" cy="879425"/>
          </a:xfrm>
          <a:prstGeom prst="rect">
            <a:avLst/>
          </a:prstGeom>
        </p:spPr>
      </p:pic>
      <p:sp>
        <p:nvSpPr>
          <p:cNvPr id="21" name="TextBox 78">
            <a:extLst>
              <a:ext uri="{FF2B5EF4-FFF2-40B4-BE49-F238E27FC236}">
                <a16:creationId xmlns:a16="http://schemas.microsoft.com/office/drawing/2014/main" id="{2D7805CE-3313-4DEF-8CB9-856435BAC8D5}"/>
              </a:ext>
            </a:extLst>
          </p:cNvPr>
          <p:cNvSpPr txBox="1"/>
          <p:nvPr/>
        </p:nvSpPr>
        <p:spPr>
          <a:xfrm>
            <a:off x="12742162" y="4465379"/>
            <a:ext cx="1500932" cy="36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15414">
              <a:lnSpc>
                <a:spcPct val="90000"/>
              </a:lnSpc>
              <a:defRPr/>
            </a:pPr>
            <a:r>
              <a:rPr lang="en-US" sz="1333" dirty="0">
                <a:solidFill>
                  <a:srgbClr val="1A1A1A"/>
                </a:solidFill>
                <a:latin typeface="Segoe UI Semibold"/>
              </a:rPr>
              <a:t>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751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47792E-6 1.66667E-6 L -3.47792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55" grpId="0"/>
      <p:bldP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A0EE80-E499-4651-89C3-12D9948F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51" y="1961369"/>
            <a:ext cx="14254773" cy="6049007"/>
          </a:xfrm>
          <a:prstGeom prst="rect">
            <a:avLst/>
          </a:prstGeom>
        </p:spPr>
      </p:pic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9956318C-F810-4518-A408-043825726F4C}"/>
              </a:ext>
            </a:extLst>
          </p:cNvPr>
          <p:cNvSpPr txBox="1">
            <a:spLocks/>
          </p:cNvSpPr>
          <p:nvPr/>
        </p:nvSpPr>
        <p:spPr>
          <a:xfrm>
            <a:off x="1263446" y="893737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AZURE SYNAPSE ANALYTICS 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(Plataforma de dados integrada)</a:t>
            </a:r>
          </a:p>
        </p:txBody>
      </p:sp>
    </p:spTree>
    <p:extLst>
      <p:ext uri="{BB962C8B-B14F-4D97-AF65-F5344CB8AC3E}">
        <p14:creationId xmlns:p14="http://schemas.microsoft.com/office/powerpoint/2010/main" val="11471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2194EA-9B56-49CF-B731-36470579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35" y="1909821"/>
            <a:ext cx="11170783" cy="174527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E61D4C8C-43E0-4E32-B127-1C08211B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10" y="3811852"/>
            <a:ext cx="4158036" cy="3602127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Limitless Scale</a:t>
            </a: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GA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Provisioned Compute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Materialized views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Result-set cache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Workload importance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Workload isolation</a:t>
            </a:r>
          </a:p>
          <a:p>
            <a:pPr marL="380793" indent="-380793" defTabSz="1015550">
              <a:buFont typeface="Arial" panose="020B0604020202020204" pitchFamily="34" charset="0"/>
              <a:buChar char="•"/>
            </a:pPr>
            <a:endParaRPr lang="en-US" sz="2221" dirty="0">
              <a:solidFill>
                <a:srgbClr val="000000"/>
              </a:solidFill>
            </a:endParaRPr>
          </a:p>
          <a:p>
            <a:pPr marL="380793" indent="-380793" defTabSz="1015550">
              <a:buFont typeface="Arial" panose="020B0604020202020204" pitchFamily="34" charset="0"/>
              <a:buChar char="•"/>
            </a:pPr>
            <a:endParaRPr lang="en-US" sz="2221" dirty="0">
              <a:solidFill>
                <a:srgbClr val="000000"/>
              </a:solidFill>
            </a:endParaRPr>
          </a:p>
          <a:p>
            <a:pPr marL="380793" indent="-380793" defTabSz="1015550">
              <a:buFont typeface="Arial" panose="020B0604020202020204" pitchFamily="34" charset="0"/>
              <a:buChar char="•"/>
            </a:pPr>
            <a:endParaRPr lang="en-US" sz="2221" dirty="0">
              <a:solidFill>
                <a:srgbClr val="000000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5116EDA-5B81-4F83-8BE6-D45D2B6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10" y="7413978"/>
            <a:ext cx="4158036" cy="1474874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Preview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Serverless data lake Exploration  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B978403-AE33-47AD-B355-3E673ACF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145" y="3811851"/>
            <a:ext cx="4574774" cy="2687732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Powerful insights</a:t>
            </a: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Preview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Power BI integration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Azure Machine Learning integration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Stream analytics (data warehouse)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Apache Spark integration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DDF5D39-03DD-42F6-80A6-E4EEE92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145" y="6499585"/>
            <a:ext cx="4574774" cy="2389267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Unified experience</a:t>
            </a: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Preview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Hybrid data ingestion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Azure Synapse Studio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A60006-75CF-4093-9AFA-111235EB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919" y="3830670"/>
            <a:ext cx="4574774" cy="1783651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Instant Clarity</a:t>
            </a: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Preview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Azure Synapse Link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0A634C-A8BA-4C76-8A0B-767883DD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919" y="5611509"/>
            <a:ext cx="4574774" cy="3277342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1" tIns="50771" rIns="101541" bIns="50771" anchor="ctr"/>
          <a:lstStyle/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Unmatched security</a:t>
            </a:r>
          </a:p>
          <a:p>
            <a:pPr algn="ctr" defTabSz="1015550"/>
            <a:r>
              <a:rPr lang="en-US" sz="2221" b="1" dirty="0">
                <a:solidFill>
                  <a:srgbClr val="000000"/>
                </a:solidFill>
              </a:rPr>
              <a:t>GA</a:t>
            </a:r>
          </a:p>
          <a:p>
            <a:pPr algn="ctr" defTabSz="1015550"/>
            <a:endParaRPr lang="en-US" sz="2221" b="1" dirty="0">
              <a:solidFill>
                <a:srgbClr val="000000"/>
              </a:solidFill>
            </a:endParaRP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Column and row-level security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Dynamic data masking</a:t>
            </a:r>
          </a:p>
          <a:p>
            <a:pPr algn="ctr" defTabSz="1015550"/>
            <a:r>
              <a:rPr lang="en-US" sz="2221" dirty="0">
                <a:solidFill>
                  <a:srgbClr val="000000"/>
                </a:solidFill>
              </a:rPr>
              <a:t>Private endpoints</a:t>
            </a:r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5B23C4DF-AC6B-42A3-83CB-EBE4ED6252B2}"/>
              </a:ext>
            </a:extLst>
          </p:cNvPr>
          <p:cNvSpPr txBox="1">
            <a:spLocks/>
          </p:cNvSpPr>
          <p:nvPr/>
        </p:nvSpPr>
        <p:spPr>
          <a:xfrm>
            <a:off x="1263446" y="893737"/>
            <a:ext cx="9948997" cy="12659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80682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1364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4204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2272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034104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840925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5647746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6454567" algn="l" defTabSz="161364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AZURE SYNAPSE ANALYTICS - </a:t>
            </a:r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Features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endParaRPr lang="pt-BR" sz="2800" dirty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41404416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659</Words>
  <Application>Microsoft Office PowerPoint</Application>
  <PresentationFormat>Personalizar</PresentationFormat>
  <Paragraphs>134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5" baseType="lpstr">
      <vt:lpstr>Arial</vt:lpstr>
      <vt:lpstr>Calibri</vt:lpstr>
      <vt:lpstr>Lato</vt:lpstr>
      <vt:lpstr>Lato Black</vt:lpstr>
      <vt:lpstr>Open Sans</vt:lpstr>
      <vt:lpstr>Roboto</vt:lpstr>
      <vt:lpstr>Roboto Black</vt:lpstr>
      <vt:lpstr>Roboto Condensed</vt:lpstr>
      <vt:lpstr>Roboto Light</vt:lpstr>
      <vt:lpstr>Roboto Medium</vt:lpstr>
      <vt:lpstr>Roboto Thin</vt:lpstr>
      <vt:lpstr>Segoe UI</vt:lpstr>
      <vt:lpstr>Segoe UI Semibold</vt:lpstr>
      <vt:lpstr>1_Personalizar design</vt:lpstr>
      <vt:lpstr>TRILHA ARQUITETURA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Globalcode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Sidney Oliveira Cirqueira</cp:lastModifiedBy>
  <cp:revision>148</cp:revision>
  <dcterms:created xsi:type="dcterms:W3CDTF">2008-09-08T18:46:53Z</dcterms:created>
  <dcterms:modified xsi:type="dcterms:W3CDTF">2020-08-27T12:52:37Z</dcterms:modified>
</cp:coreProperties>
</file>