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3"/>
  </p:notesMasterIdLst>
  <p:handoutMasterIdLst>
    <p:handoutMasterId r:id="rId24"/>
  </p:handoutMasterIdLst>
  <p:sldIdLst>
    <p:sldId id="1860" r:id="rId6"/>
    <p:sldId id="1868" r:id="rId7"/>
    <p:sldId id="1826" r:id="rId8"/>
    <p:sldId id="1876" r:id="rId9"/>
    <p:sldId id="372" r:id="rId10"/>
    <p:sldId id="1912" r:id="rId11"/>
    <p:sldId id="391" r:id="rId12"/>
    <p:sldId id="381" r:id="rId13"/>
    <p:sldId id="1899" r:id="rId14"/>
    <p:sldId id="394" r:id="rId15"/>
    <p:sldId id="1900" r:id="rId16"/>
    <p:sldId id="1862" r:id="rId17"/>
    <p:sldId id="1905" r:id="rId18"/>
    <p:sldId id="1906" r:id="rId19"/>
    <p:sldId id="1907" r:id="rId20"/>
    <p:sldId id="1901" r:id="rId21"/>
    <p:sldId id="1902" r:id="rId2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una Lanzarini" id="{888AB95E-1B7E-4E95-8F39-C5D0E8372BC2}">
          <p14:sldIdLst>
            <p14:sldId id="1860"/>
            <p14:sldId id="1868"/>
            <p14:sldId id="1826"/>
            <p14:sldId id="1876"/>
            <p14:sldId id="372"/>
            <p14:sldId id="1912"/>
            <p14:sldId id="391"/>
            <p14:sldId id="381"/>
            <p14:sldId id="1899"/>
            <p14:sldId id="394"/>
            <p14:sldId id="1900"/>
            <p14:sldId id="1862"/>
            <p14:sldId id="1905"/>
            <p14:sldId id="1906"/>
            <p14:sldId id="1907"/>
            <p14:sldId id="1901"/>
            <p14:sldId id="190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D0D"/>
    <a:srgbClr val="5C2D91"/>
    <a:srgbClr val="00BCF2"/>
    <a:srgbClr val="E6E6E6"/>
    <a:srgbClr val="2F2F2F"/>
    <a:srgbClr val="F2F2F2"/>
    <a:srgbClr val="D2D2D2"/>
    <a:srgbClr val="0078D4"/>
    <a:srgbClr val="037BDA"/>
    <a:srgbClr val="1A1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AABC3B-04FD-4EE6-BD5B-3FC81E828482}" v="91" dt="2020-09-10T17:46:01.1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8" autoAdjust="0"/>
    <p:restoredTop sz="95110" autoAdjust="0"/>
  </p:normalViewPr>
  <p:slideViewPr>
    <p:cSldViewPr snapToGrid="0">
      <p:cViewPr varScale="1">
        <p:scale>
          <a:sx n="68" d="100"/>
          <a:sy n="68" d="100"/>
        </p:scale>
        <p:origin x="846" y="60"/>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ney Cirqueira" userId="c4d0a45da02f6fbc" providerId="LiveId" clId="{E7AABC3B-04FD-4EE6-BD5B-3FC81E828482}"/>
    <pc:docChg chg="undo custSel mod addSld delSld modSld sldOrd modSection">
      <pc:chgData name="Sidney Cirqueira" userId="c4d0a45da02f6fbc" providerId="LiveId" clId="{E7AABC3B-04FD-4EE6-BD5B-3FC81E828482}" dt="2020-09-10T20:18:06.235" v="1482" actId="20577"/>
      <pc:docMkLst>
        <pc:docMk/>
      </pc:docMkLst>
      <pc:sldChg chg="addSp delSp modSp add mod">
        <pc:chgData name="Sidney Cirqueira" userId="c4d0a45da02f6fbc" providerId="LiveId" clId="{E7AABC3B-04FD-4EE6-BD5B-3FC81E828482}" dt="2020-09-10T16:31:21.152" v="879" actId="6549"/>
        <pc:sldMkLst>
          <pc:docMk/>
          <pc:sldMk cId="2385893854" sldId="372"/>
        </pc:sldMkLst>
        <pc:spChg chg="del">
          <ac:chgData name="Sidney Cirqueira" userId="c4d0a45da02f6fbc" providerId="LiveId" clId="{E7AABC3B-04FD-4EE6-BD5B-3FC81E828482}" dt="2020-09-10T16:30:49.364" v="792" actId="478"/>
          <ac:spMkLst>
            <pc:docMk/>
            <pc:sldMk cId="2385893854" sldId="372"/>
            <ac:spMk id="52" creationId="{0A78EF17-0768-47FF-B7AB-618BC9E43477}"/>
          </ac:spMkLst>
        </pc:spChg>
        <pc:spChg chg="add mod">
          <ac:chgData name="Sidney Cirqueira" userId="c4d0a45da02f6fbc" providerId="LiveId" clId="{E7AABC3B-04FD-4EE6-BD5B-3FC81E828482}" dt="2020-09-10T16:31:21.152" v="879" actId="6549"/>
          <ac:spMkLst>
            <pc:docMk/>
            <pc:sldMk cId="2385893854" sldId="372"/>
            <ac:spMk id="53" creationId="{A56EFFF7-6604-4268-AA3E-F0971239AD3C}"/>
          </ac:spMkLst>
        </pc:spChg>
        <pc:spChg chg="mod">
          <ac:chgData name="Sidney Cirqueira" userId="c4d0a45da02f6fbc" providerId="LiveId" clId="{E7AABC3B-04FD-4EE6-BD5B-3FC81E828482}" dt="2020-09-10T16:30:12.057" v="786" actId="207"/>
          <ac:spMkLst>
            <pc:docMk/>
            <pc:sldMk cId="2385893854" sldId="372"/>
            <ac:spMk id="115" creationId="{F1BD2D19-B151-4E24-97F5-7289247D3103}"/>
          </ac:spMkLst>
        </pc:spChg>
        <pc:spChg chg="mod">
          <ac:chgData name="Sidney Cirqueira" userId="c4d0a45da02f6fbc" providerId="LiveId" clId="{E7AABC3B-04FD-4EE6-BD5B-3FC81E828482}" dt="2020-09-10T16:30:12.057" v="786" actId="207"/>
          <ac:spMkLst>
            <pc:docMk/>
            <pc:sldMk cId="2385893854" sldId="372"/>
            <ac:spMk id="116" creationId="{1D49843A-6D83-41E6-AC39-688DB0B9612A}"/>
          </ac:spMkLst>
        </pc:spChg>
        <pc:spChg chg="mod">
          <ac:chgData name="Sidney Cirqueira" userId="c4d0a45da02f6fbc" providerId="LiveId" clId="{E7AABC3B-04FD-4EE6-BD5B-3FC81E828482}" dt="2020-09-10T16:30:03.517" v="784" actId="207"/>
          <ac:spMkLst>
            <pc:docMk/>
            <pc:sldMk cId="2385893854" sldId="372"/>
            <ac:spMk id="117" creationId="{988CC4E1-BF7D-457A-B9DA-E5BA1865BD7A}"/>
          </ac:spMkLst>
        </pc:spChg>
        <pc:spChg chg="mod">
          <ac:chgData name="Sidney Cirqueira" userId="c4d0a45da02f6fbc" providerId="LiveId" clId="{E7AABC3B-04FD-4EE6-BD5B-3FC81E828482}" dt="2020-09-10T16:30:23.672" v="791" actId="1037"/>
          <ac:spMkLst>
            <pc:docMk/>
            <pc:sldMk cId="2385893854" sldId="372"/>
            <ac:spMk id="118" creationId="{4AD9898F-1653-4AC9-832C-EA1C4A9944C5}"/>
          </ac:spMkLst>
        </pc:spChg>
        <pc:spChg chg="mod">
          <ac:chgData name="Sidney Cirqueira" userId="c4d0a45da02f6fbc" providerId="LiveId" clId="{E7AABC3B-04FD-4EE6-BD5B-3FC81E828482}" dt="2020-09-10T16:29:49.718" v="783" actId="207"/>
          <ac:spMkLst>
            <pc:docMk/>
            <pc:sldMk cId="2385893854" sldId="372"/>
            <ac:spMk id="119" creationId="{1A343E4C-9D17-4928-B543-E5BC8F913E08}"/>
          </ac:spMkLst>
        </pc:spChg>
        <pc:spChg chg="mod">
          <ac:chgData name="Sidney Cirqueira" userId="c4d0a45da02f6fbc" providerId="LiveId" clId="{E7AABC3B-04FD-4EE6-BD5B-3FC81E828482}" dt="2020-09-10T16:29:49.718" v="783" actId="207"/>
          <ac:spMkLst>
            <pc:docMk/>
            <pc:sldMk cId="2385893854" sldId="372"/>
            <ac:spMk id="120" creationId="{173D95B6-D0D4-48C1-82F8-F94BF7C50CF3}"/>
          </ac:spMkLst>
        </pc:spChg>
        <pc:spChg chg="mod">
          <ac:chgData name="Sidney Cirqueira" userId="c4d0a45da02f6fbc" providerId="LiveId" clId="{E7AABC3B-04FD-4EE6-BD5B-3FC81E828482}" dt="2020-09-10T16:29:49.718" v="783" actId="207"/>
          <ac:spMkLst>
            <pc:docMk/>
            <pc:sldMk cId="2385893854" sldId="372"/>
            <ac:spMk id="121" creationId="{33B52377-F31E-40E4-988C-42F0D4962BA4}"/>
          </ac:spMkLst>
        </pc:spChg>
        <pc:spChg chg="mod">
          <ac:chgData name="Sidney Cirqueira" userId="c4d0a45da02f6fbc" providerId="LiveId" clId="{E7AABC3B-04FD-4EE6-BD5B-3FC81E828482}" dt="2020-09-10T16:29:49.718" v="783" actId="207"/>
          <ac:spMkLst>
            <pc:docMk/>
            <pc:sldMk cId="2385893854" sldId="372"/>
            <ac:spMk id="122" creationId="{DB466A9C-136F-4A05-A05D-C2389931C3D9}"/>
          </ac:spMkLst>
        </pc:spChg>
        <pc:spChg chg="mod">
          <ac:chgData name="Sidney Cirqueira" userId="c4d0a45da02f6fbc" providerId="LiveId" clId="{E7AABC3B-04FD-4EE6-BD5B-3FC81E828482}" dt="2020-09-10T16:29:49.718" v="783" actId="207"/>
          <ac:spMkLst>
            <pc:docMk/>
            <pc:sldMk cId="2385893854" sldId="372"/>
            <ac:spMk id="123" creationId="{0E0E590F-D372-4E54-B86C-166A2FC2082D}"/>
          </ac:spMkLst>
        </pc:spChg>
        <pc:spChg chg="mod">
          <ac:chgData name="Sidney Cirqueira" userId="c4d0a45da02f6fbc" providerId="LiveId" clId="{E7AABC3B-04FD-4EE6-BD5B-3FC81E828482}" dt="2020-09-10T16:29:49.718" v="783" actId="207"/>
          <ac:spMkLst>
            <pc:docMk/>
            <pc:sldMk cId="2385893854" sldId="372"/>
            <ac:spMk id="124" creationId="{A5F43393-5053-4A08-9C34-BC2AB0E25BF7}"/>
          </ac:spMkLst>
        </pc:spChg>
        <pc:spChg chg="mod">
          <ac:chgData name="Sidney Cirqueira" userId="c4d0a45da02f6fbc" providerId="LiveId" clId="{E7AABC3B-04FD-4EE6-BD5B-3FC81E828482}" dt="2020-09-10T16:29:49.718" v="783" actId="207"/>
          <ac:spMkLst>
            <pc:docMk/>
            <pc:sldMk cId="2385893854" sldId="372"/>
            <ac:spMk id="125" creationId="{17DAC5E4-69E6-405A-9684-E53521C2062A}"/>
          </ac:spMkLst>
        </pc:spChg>
        <pc:spChg chg="mod">
          <ac:chgData name="Sidney Cirqueira" userId="c4d0a45da02f6fbc" providerId="LiveId" clId="{E7AABC3B-04FD-4EE6-BD5B-3FC81E828482}" dt="2020-09-10T16:29:49.718" v="783" actId="207"/>
          <ac:spMkLst>
            <pc:docMk/>
            <pc:sldMk cId="2385893854" sldId="372"/>
            <ac:spMk id="126" creationId="{D8507B12-976C-40C3-A067-4E9F0F9AA29A}"/>
          </ac:spMkLst>
        </pc:spChg>
        <pc:spChg chg="mod">
          <ac:chgData name="Sidney Cirqueira" userId="c4d0a45da02f6fbc" providerId="LiveId" clId="{E7AABC3B-04FD-4EE6-BD5B-3FC81E828482}" dt="2020-09-10T16:29:49.718" v="783" actId="207"/>
          <ac:spMkLst>
            <pc:docMk/>
            <pc:sldMk cId="2385893854" sldId="372"/>
            <ac:spMk id="127" creationId="{7EE8F3A8-30A6-466D-AEA2-3E28C4206395}"/>
          </ac:spMkLst>
        </pc:spChg>
      </pc:sldChg>
      <pc:sldChg chg="addSp delSp modSp add mod">
        <pc:chgData name="Sidney Cirqueira" userId="c4d0a45da02f6fbc" providerId="LiveId" clId="{E7AABC3B-04FD-4EE6-BD5B-3FC81E828482}" dt="2020-09-10T16:46:45.738" v="1206" actId="20577"/>
        <pc:sldMkLst>
          <pc:docMk/>
          <pc:sldMk cId="2441404416" sldId="381"/>
        </pc:sldMkLst>
        <pc:spChg chg="add mod">
          <ac:chgData name="Sidney Cirqueira" userId="c4d0a45da02f6fbc" providerId="LiveId" clId="{E7AABC3B-04FD-4EE6-BD5B-3FC81E828482}" dt="2020-09-10T16:46:45.738" v="1206" actId="20577"/>
          <ac:spMkLst>
            <pc:docMk/>
            <pc:sldMk cId="2441404416" sldId="381"/>
            <ac:spMk id="2" creationId="{EEEB24CE-FFAE-48C1-A7BA-869FE1946E79}"/>
          </ac:spMkLst>
        </pc:spChg>
        <pc:spChg chg="del">
          <ac:chgData name="Sidney Cirqueira" userId="c4d0a45da02f6fbc" providerId="LiveId" clId="{E7AABC3B-04FD-4EE6-BD5B-3FC81E828482}" dt="2020-09-10T16:46:40.567" v="1197" actId="478"/>
          <ac:spMkLst>
            <pc:docMk/>
            <pc:sldMk cId="2441404416" sldId="381"/>
            <ac:spMk id="5" creationId="{5B23C4DF-AC6B-42A3-83CB-EBE4ED6252B2}"/>
          </ac:spMkLst>
        </pc:spChg>
        <pc:spChg chg="mod">
          <ac:chgData name="Sidney Cirqueira" userId="c4d0a45da02f6fbc" providerId="LiveId" clId="{E7AABC3B-04FD-4EE6-BD5B-3FC81E828482}" dt="2020-09-10T16:45:43.598" v="1196" actId="1076"/>
          <ac:spMkLst>
            <pc:docMk/>
            <pc:sldMk cId="2441404416" sldId="381"/>
            <ac:spMk id="12" creationId="{E61D4C8C-43E0-4E32-B127-1C08211BBBA9}"/>
          </ac:spMkLst>
        </pc:spChg>
        <pc:spChg chg="mod">
          <ac:chgData name="Sidney Cirqueira" userId="c4d0a45da02f6fbc" providerId="LiveId" clId="{E7AABC3B-04FD-4EE6-BD5B-3FC81E828482}" dt="2020-09-10T16:45:43.598" v="1196" actId="1076"/>
          <ac:spMkLst>
            <pc:docMk/>
            <pc:sldMk cId="2441404416" sldId="381"/>
            <ac:spMk id="13" creationId="{65116EDA-5B81-4F83-8BE6-D45D2B6ED51E}"/>
          </ac:spMkLst>
        </pc:spChg>
        <pc:spChg chg="mod">
          <ac:chgData name="Sidney Cirqueira" userId="c4d0a45da02f6fbc" providerId="LiveId" clId="{E7AABC3B-04FD-4EE6-BD5B-3FC81E828482}" dt="2020-09-10T16:45:43.598" v="1196" actId="1076"/>
          <ac:spMkLst>
            <pc:docMk/>
            <pc:sldMk cId="2441404416" sldId="381"/>
            <ac:spMk id="14" creationId="{2B978403-AE33-47AD-B355-3E673ACF425D}"/>
          </ac:spMkLst>
        </pc:spChg>
        <pc:spChg chg="mod">
          <ac:chgData name="Sidney Cirqueira" userId="c4d0a45da02f6fbc" providerId="LiveId" clId="{E7AABC3B-04FD-4EE6-BD5B-3FC81E828482}" dt="2020-09-10T16:45:43.598" v="1196" actId="1076"/>
          <ac:spMkLst>
            <pc:docMk/>
            <pc:sldMk cId="2441404416" sldId="381"/>
            <ac:spMk id="18" creationId="{0DDF5D39-03DD-42F6-80A6-E4EEE92192DB}"/>
          </ac:spMkLst>
        </pc:spChg>
        <pc:spChg chg="mod">
          <ac:chgData name="Sidney Cirqueira" userId="c4d0a45da02f6fbc" providerId="LiveId" clId="{E7AABC3B-04FD-4EE6-BD5B-3FC81E828482}" dt="2020-09-10T16:45:43.598" v="1196" actId="1076"/>
          <ac:spMkLst>
            <pc:docMk/>
            <pc:sldMk cId="2441404416" sldId="381"/>
            <ac:spMk id="19" creationId="{69A60006-75CF-4093-9AFA-111235EB23B7}"/>
          </ac:spMkLst>
        </pc:spChg>
        <pc:spChg chg="mod">
          <ac:chgData name="Sidney Cirqueira" userId="c4d0a45da02f6fbc" providerId="LiveId" clId="{E7AABC3B-04FD-4EE6-BD5B-3FC81E828482}" dt="2020-09-10T16:45:43.598" v="1196" actId="1076"/>
          <ac:spMkLst>
            <pc:docMk/>
            <pc:sldMk cId="2441404416" sldId="381"/>
            <ac:spMk id="20" creationId="{810A634C-A8BA-4C76-8A0B-767883DD48E1}"/>
          </ac:spMkLst>
        </pc:spChg>
        <pc:picChg chg="del">
          <ac:chgData name="Sidney Cirqueira" userId="c4d0a45da02f6fbc" providerId="LiveId" clId="{E7AABC3B-04FD-4EE6-BD5B-3FC81E828482}" dt="2020-09-10T16:45:31.295" v="1195" actId="478"/>
          <ac:picMkLst>
            <pc:docMk/>
            <pc:sldMk cId="2441404416" sldId="381"/>
            <ac:picMk id="3" creationId="{002194EA-9B56-49CF-B731-364705794992}"/>
          </ac:picMkLst>
        </pc:picChg>
      </pc:sldChg>
      <pc:sldChg chg="addSp delSp modSp add mod">
        <pc:chgData name="Sidney Cirqueira" userId="c4d0a45da02f6fbc" providerId="LiveId" clId="{E7AABC3B-04FD-4EE6-BD5B-3FC81E828482}" dt="2020-09-10T16:41:59.014" v="1166" actId="14100"/>
        <pc:sldMkLst>
          <pc:docMk/>
          <pc:sldMk cId="1475171290" sldId="391"/>
        </pc:sldMkLst>
        <pc:spChg chg="add mod">
          <ac:chgData name="Sidney Cirqueira" userId="c4d0a45da02f6fbc" providerId="LiveId" clId="{E7AABC3B-04FD-4EE6-BD5B-3FC81E828482}" dt="2020-09-10T16:41:18.981" v="1161" actId="20577"/>
          <ac:spMkLst>
            <pc:docMk/>
            <pc:sldMk cId="1475171290" sldId="391"/>
            <ac:spMk id="2" creationId="{5A9DBBEB-A698-419A-88AA-53E2A5035F62}"/>
          </ac:spMkLst>
        </pc:spChg>
        <pc:spChg chg="del">
          <ac:chgData name="Sidney Cirqueira" userId="c4d0a45da02f6fbc" providerId="LiveId" clId="{E7AABC3B-04FD-4EE6-BD5B-3FC81E828482}" dt="2020-09-10T16:40:16.451" v="1033" actId="478"/>
          <ac:spMkLst>
            <pc:docMk/>
            <pc:sldMk cId="1475171290" sldId="391"/>
            <ac:spMk id="3" creationId="{E815C092-FA4C-437B-8B2E-337D71D7D1B2}"/>
          </ac:spMkLst>
        </pc:spChg>
        <pc:spChg chg="mod">
          <ac:chgData name="Sidney Cirqueira" userId="c4d0a45da02f6fbc" providerId="LiveId" clId="{E7AABC3B-04FD-4EE6-BD5B-3FC81E828482}" dt="2020-09-10T16:39:10.205" v="1026" actId="207"/>
          <ac:spMkLst>
            <pc:docMk/>
            <pc:sldMk cId="1475171290" sldId="391"/>
            <ac:spMk id="15" creationId="{759CB291-0C28-44C3-8C7F-5EEEBF1805BC}"/>
          </ac:spMkLst>
        </pc:spChg>
        <pc:spChg chg="mod">
          <ac:chgData name="Sidney Cirqueira" userId="c4d0a45da02f6fbc" providerId="LiveId" clId="{E7AABC3B-04FD-4EE6-BD5B-3FC81E828482}" dt="2020-09-10T16:39:16.142" v="1028" actId="207"/>
          <ac:spMkLst>
            <pc:docMk/>
            <pc:sldMk cId="1475171290" sldId="391"/>
            <ac:spMk id="21" creationId="{2D7805CE-3313-4DEF-8CB9-856435BAC8D5}"/>
          </ac:spMkLst>
        </pc:spChg>
        <pc:spChg chg="mod">
          <ac:chgData name="Sidney Cirqueira" userId="c4d0a45da02f6fbc" providerId="LiveId" clId="{E7AABC3B-04FD-4EE6-BD5B-3FC81E828482}" dt="2020-09-10T16:41:59.014" v="1166" actId="14100"/>
          <ac:spMkLst>
            <pc:docMk/>
            <pc:sldMk cId="1475171290" sldId="391"/>
            <ac:spMk id="118" creationId="{4AD9898F-1653-4AC9-832C-EA1C4A9944C5}"/>
          </ac:spMkLst>
        </pc:spChg>
        <pc:spChg chg="mod">
          <ac:chgData name="Sidney Cirqueira" userId="c4d0a45da02f6fbc" providerId="LiveId" clId="{E7AABC3B-04FD-4EE6-BD5B-3FC81E828482}" dt="2020-09-10T16:39:20.570" v="1029" actId="207"/>
          <ac:spMkLst>
            <pc:docMk/>
            <pc:sldMk cId="1475171290" sldId="391"/>
            <ac:spMk id="119" creationId="{1A343E4C-9D17-4928-B543-E5BC8F913E08}"/>
          </ac:spMkLst>
        </pc:spChg>
        <pc:spChg chg="mod">
          <ac:chgData name="Sidney Cirqueira" userId="c4d0a45da02f6fbc" providerId="LiveId" clId="{E7AABC3B-04FD-4EE6-BD5B-3FC81E828482}" dt="2020-09-10T16:39:29.399" v="1030" actId="207"/>
          <ac:spMkLst>
            <pc:docMk/>
            <pc:sldMk cId="1475171290" sldId="391"/>
            <ac:spMk id="120" creationId="{173D95B6-D0D4-48C1-82F8-F94BF7C50CF3}"/>
          </ac:spMkLst>
        </pc:spChg>
        <pc:spChg chg="mod">
          <ac:chgData name="Sidney Cirqueira" userId="c4d0a45da02f6fbc" providerId="LiveId" clId="{E7AABC3B-04FD-4EE6-BD5B-3FC81E828482}" dt="2020-09-10T16:39:20.570" v="1029" actId="207"/>
          <ac:spMkLst>
            <pc:docMk/>
            <pc:sldMk cId="1475171290" sldId="391"/>
            <ac:spMk id="121" creationId="{33B52377-F31E-40E4-988C-42F0D4962BA4}"/>
          </ac:spMkLst>
        </pc:spChg>
        <pc:spChg chg="mod">
          <ac:chgData name="Sidney Cirqueira" userId="c4d0a45da02f6fbc" providerId="LiveId" clId="{E7AABC3B-04FD-4EE6-BD5B-3FC81E828482}" dt="2020-09-10T16:39:20.570" v="1029" actId="207"/>
          <ac:spMkLst>
            <pc:docMk/>
            <pc:sldMk cId="1475171290" sldId="391"/>
            <ac:spMk id="122" creationId="{DB466A9C-136F-4A05-A05D-C2389931C3D9}"/>
          </ac:spMkLst>
        </pc:spChg>
        <pc:spChg chg="mod">
          <ac:chgData name="Sidney Cirqueira" userId="c4d0a45da02f6fbc" providerId="LiveId" clId="{E7AABC3B-04FD-4EE6-BD5B-3FC81E828482}" dt="2020-09-10T16:39:20.570" v="1029" actId="207"/>
          <ac:spMkLst>
            <pc:docMk/>
            <pc:sldMk cId="1475171290" sldId="391"/>
            <ac:spMk id="123" creationId="{0E0E590F-D372-4E54-B86C-166A2FC2082D}"/>
          </ac:spMkLst>
        </pc:spChg>
        <pc:spChg chg="mod">
          <ac:chgData name="Sidney Cirqueira" userId="c4d0a45da02f6fbc" providerId="LiveId" clId="{E7AABC3B-04FD-4EE6-BD5B-3FC81E828482}" dt="2020-09-10T16:39:20.570" v="1029" actId="207"/>
          <ac:spMkLst>
            <pc:docMk/>
            <pc:sldMk cId="1475171290" sldId="391"/>
            <ac:spMk id="124" creationId="{A5F43393-5053-4A08-9C34-BC2AB0E25BF7}"/>
          </ac:spMkLst>
        </pc:spChg>
        <pc:spChg chg="mod">
          <ac:chgData name="Sidney Cirqueira" userId="c4d0a45da02f6fbc" providerId="LiveId" clId="{E7AABC3B-04FD-4EE6-BD5B-3FC81E828482}" dt="2020-09-10T16:39:20.570" v="1029" actId="207"/>
          <ac:spMkLst>
            <pc:docMk/>
            <pc:sldMk cId="1475171290" sldId="391"/>
            <ac:spMk id="125" creationId="{17DAC5E4-69E6-405A-9684-E53521C2062A}"/>
          </ac:spMkLst>
        </pc:spChg>
        <pc:spChg chg="mod">
          <ac:chgData name="Sidney Cirqueira" userId="c4d0a45da02f6fbc" providerId="LiveId" clId="{E7AABC3B-04FD-4EE6-BD5B-3FC81E828482}" dt="2020-09-10T16:39:20.570" v="1029" actId="207"/>
          <ac:spMkLst>
            <pc:docMk/>
            <pc:sldMk cId="1475171290" sldId="391"/>
            <ac:spMk id="126" creationId="{D8507B12-976C-40C3-A067-4E9F0F9AA29A}"/>
          </ac:spMkLst>
        </pc:spChg>
        <pc:spChg chg="mod">
          <ac:chgData name="Sidney Cirqueira" userId="c4d0a45da02f6fbc" providerId="LiveId" clId="{E7AABC3B-04FD-4EE6-BD5B-3FC81E828482}" dt="2020-09-10T16:41:57.667" v="1165" actId="14100"/>
          <ac:spMkLst>
            <pc:docMk/>
            <pc:sldMk cId="1475171290" sldId="391"/>
            <ac:spMk id="147" creationId="{8ED1E588-AB22-4822-8C82-CF9F953B5880}"/>
          </ac:spMkLst>
        </pc:spChg>
        <pc:spChg chg="mod">
          <ac:chgData name="Sidney Cirqueira" userId="c4d0a45da02f6fbc" providerId="LiveId" clId="{E7AABC3B-04FD-4EE6-BD5B-3FC81E828482}" dt="2020-09-10T16:41:57.667" v="1165" actId="14100"/>
          <ac:spMkLst>
            <pc:docMk/>
            <pc:sldMk cId="1475171290" sldId="391"/>
            <ac:spMk id="148" creationId="{2610FEB7-9766-4BB1-844B-5CF96F5A9F3B}"/>
          </ac:spMkLst>
        </pc:spChg>
        <pc:grpChg chg="mod">
          <ac:chgData name="Sidney Cirqueira" userId="c4d0a45da02f6fbc" providerId="LiveId" clId="{E7AABC3B-04FD-4EE6-BD5B-3FC81E828482}" dt="2020-09-10T16:41:57.667" v="1165" actId="14100"/>
          <ac:grpSpMkLst>
            <pc:docMk/>
            <pc:sldMk cId="1475171290" sldId="391"/>
            <ac:grpSpMk id="146" creationId="{A3283B45-35A5-487B-AA18-60734084352A}"/>
          </ac:grpSpMkLst>
        </pc:grpChg>
      </pc:sldChg>
      <pc:sldChg chg="addSp delSp modSp add mod">
        <pc:chgData name="Sidney Cirqueira" userId="c4d0a45da02f6fbc" providerId="LiveId" clId="{E7AABC3B-04FD-4EE6-BD5B-3FC81E828482}" dt="2020-09-10T17:46:46.523" v="1475" actId="6549"/>
        <pc:sldMkLst>
          <pc:docMk/>
          <pc:sldMk cId="3464478393" sldId="394"/>
        </pc:sldMkLst>
        <pc:spChg chg="add mod">
          <ac:chgData name="Sidney Cirqueira" userId="c4d0a45da02f6fbc" providerId="LiveId" clId="{E7AABC3B-04FD-4EE6-BD5B-3FC81E828482}" dt="2020-09-10T16:57:13.248" v="1302"/>
          <ac:spMkLst>
            <pc:docMk/>
            <pc:sldMk cId="3464478393" sldId="394"/>
            <ac:spMk id="4" creationId="{03CA1C07-A8B6-48DF-8CD1-E2894730591C}"/>
          </ac:spMkLst>
        </pc:spChg>
        <pc:spChg chg="mod">
          <ac:chgData name="Sidney Cirqueira" userId="c4d0a45da02f6fbc" providerId="LiveId" clId="{E7AABC3B-04FD-4EE6-BD5B-3FC81E828482}" dt="2020-09-10T17:46:46.523" v="1475" actId="6549"/>
          <ac:spMkLst>
            <pc:docMk/>
            <pc:sldMk cId="3464478393" sldId="394"/>
            <ac:spMk id="24" creationId="{20CBD258-13C4-4A4F-8B07-00268897B87F}"/>
          </ac:spMkLst>
        </pc:spChg>
        <pc:spChg chg="del">
          <ac:chgData name="Sidney Cirqueira" userId="c4d0a45da02f6fbc" providerId="LiveId" clId="{E7AABC3B-04FD-4EE6-BD5B-3FC81E828482}" dt="2020-09-10T16:57:12.735" v="1301" actId="478"/>
          <ac:spMkLst>
            <pc:docMk/>
            <pc:sldMk cId="3464478393" sldId="394"/>
            <ac:spMk id="26" creationId="{AB3F2DA1-1483-41E8-8AF9-90A3A6B17A9E}"/>
          </ac:spMkLst>
        </pc:spChg>
      </pc:sldChg>
      <pc:sldChg chg="modSp mod">
        <pc:chgData name="Sidney Cirqueira" userId="c4d0a45da02f6fbc" providerId="LiveId" clId="{E7AABC3B-04FD-4EE6-BD5B-3FC81E828482}" dt="2020-09-10T16:26:32.197" v="772" actId="20577"/>
        <pc:sldMkLst>
          <pc:docMk/>
          <pc:sldMk cId="1369338350" sldId="1826"/>
        </pc:sldMkLst>
        <pc:spChg chg="mod">
          <ac:chgData name="Sidney Cirqueira" userId="c4d0a45da02f6fbc" providerId="LiveId" clId="{E7AABC3B-04FD-4EE6-BD5B-3FC81E828482}" dt="2020-09-10T16:26:32.197" v="772" actId="20577"/>
          <ac:spMkLst>
            <pc:docMk/>
            <pc:sldMk cId="1369338350" sldId="1826"/>
            <ac:spMk id="7" creationId="{00000000-0000-0000-0000-000000000000}"/>
          </ac:spMkLst>
        </pc:spChg>
      </pc:sldChg>
      <pc:sldChg chg="modSp mod">
        <pc:chgData name="Sidney Cirqueira" userId="c4d0a45da02f6fbc" providerId="LiveId" clId="{E7AABC3B-04FD-4EE6-BD5B-3FC81E828482}" dt="2020-09-10T14:38:10.903" v="83" actId="14100"/>
        <pc:sldMkLst>
          <pc:docMk/>
          <pc:sldMk cId="2183225601" sldId="1860"/>
        </pc:sldMkLst>
        <pc:spChg chg="mod">
          <ac:chgData name="Sidney Cirqueira" userId="c4d0a45da02f6fbc" providerId="LiveId" clId="{E7AABC3B-04FD-4EE6-BD5B-3FC81E828482}" dt="2020-09-10T14:37:49.620" v="65" actId="255"/>
          <ac:spMkLst>
            <pc:docMk/>
            <pc:sldMk cId="2183225601" sldId="1860"/>
            <ac:spMk id="4" creationId="{00000000-0000-0000-0000-000000000000}"/>
          </ac:spMkLst>
        </pc:spChg>
        <pc:spChg chg="mod">
          <ac:chgData name="Sidney Cirqueira" userId="c4d0a45da02f6fbc" providerId="LiveId" clId="{E7AABC3B-04FD-4EE6-BD5B-3FC81E828482}" dt="2020-09-10T14:38:10.903" v="83" actId="14100"/>
          <ac:spMkLst>
            <pc:docMk/>
            <pc:sldMk cId="2183225601" sldId="1860"/>
            <ac:spMk id="5" creationId="{00000000-0000-0000-0000-000000000000}"/>
          </ac:spMkLst>
        </pc:spChg>
      </pc:sldChg>
      <pc:sldChg chg="addSp">
        <pc:chgData name="Sidney Cirqueira" userId="c4d0a45da02f6fbc" providerId="LiveId" clId="{E7AABC3B-04FD-4EE6-BD5B-3FC81E828482}" dt="2020-09-10T15:02:07.531" v="533"/>
        <pc:sldMkLst>
          <pc:docMk/>
          <pc:sldMk cId="789843168" sldId="1868"/>
        </pc:sldMkLst>
        <pc:spChg chg="add">
          <ac:chgData name="Sidney Cirqueira" userId="c4d0a45da02f6fbc" providerId="LiveId" clId="{E7AABC3B-04FD-4EE6-BD5B-3FC81E828482}" dt="2020-09-10T15:02:07.531" v="533"/>
          <ac:spMkLst>
            <pc:docMk/>
            <pc:sldMk cId="789843168" sldId="1868"/>
            <ac:spMk id="2" creationId="{A7DE56AF-FCCD-4E33-89DA-B781FF379DD7}"/>
          </ac:spMkLst>
        </pc:spChg>
      </pc:sldChg>
      <pc:sldChg chg="addSp">
        <pc:chgData name="Sidney Cirqueira" userId="c4d0a45da02f6fbc" providerId="LiveId" clId="{E7AABC3B-04FD-4EE6-BD5B-3FC81E828482}" dt="2020-09-10T15:02:25.665" v="537"/>
        <pc:sldMkLst>
          <pc:docMk/>
          <pc:sldMk cId="1144138080" sldId="1868"/>
        </pc:sldMkLst>
        <pc:picChg chg="add">
          <ac:chgData name="Sidney Cirqueira" userId="c4d0a45da02f6fbc" providerId="LiveId" clId="{E7AABC3B-04FD-4EE6-BD5B-3FC81E828482}" dt="2020-09-10T15:02:25.665" v="537"/>
          <ac:picMkLst>
            <pc:docMk/>
            <pc:sldMk cId="1144138080" sldId="1868"/>
            <ac:picMk id="3074" creationId="{C2246980-665D-4A84-8910-61CCF924F422}"/>
          </ac:picMkLst>
        </pc:picChg>
      </pc:sldChg>
      <pc:sldChg chg="addSp">
        <pc:chgData name="Sidney Cirqueira" userId="c4d0a45da02f6fbc" providerId="LiveId" clId="{E7AABC3B-04FD-4EE6-BD5B-3FC81E828482}" dt="2020-09-10T15:03:54.460" v="546"/>
        <pc:sldMkLst>
          <pc:docMk/>
          <pc:sldMk cId="2216339912" sldId="1868"/>
        </pc:sldMkLst>
        <pc:spChg chg="add">
          <ac:chgData name="Sidney Cirqueira" userId="c4d0a45da02f6fbc" providerId="LiveId" clId="{E7AABC3B-04FD-4EE6-BD5B-3FC81E828482}" dt="2020-09-10T15:03:54.460" v="546"/>
          <ac:spMkLst>
            <pc:docMk/>
            <pc:sldMk cId="2216339912" sldId="1868"/>
            <ac:spMk id="3" creationId="{3EC2A6FB-2466-4699-9872-4FE50FDDE5C0}"/>
          </ac:spMkLst>
        </pc:spChg>
      </pc:sldChg>
      <pc:sldChg chg="addSp">
        <pc:chgData name="Sidney Cirqueira" userId="c4d0a45da02f6fbc" providerId="LiveId" clId="{E7AABC3B-04FD-4EE6-BD5B-3FC81E828482}" dt="2020-09-10T15:04:00.866" v="550"/>
        <pc:sldMkLst>
          <pc:docMk/>
          <pc:sldMk cId="2817748164" sldId="1868"/>
        </pc:sldMkLst>
        <pc:spChg chg="add">
          <ac:chgData name="Sidney Cirqueira" userId="c4d0a45da02f6fbc" providerId="LiveId" clId="{E7AABC3B-04FD-4EE6-BD5B-3FC81E828482}" dt="2020-09-10T15:04:00.866" v="550"/>
          <ac:spMkLst>
            <pc:docMk/>
            <pc:sldMk cId="2817748164" sldId="1868"/>
            <ac:spMk id="3" creationId="{E6FA782E-7A86-49BB-830D-17E88855ED6F}"/>
          </ac:spMkLst>
        </pc:spChg>
      </pc:sldChg>
      <pc:sldChg chg="addSp delSp modSp add del mod">
        <pc:chgData name="Sidney Cirqueira" userId="c4d0a45da02f6fbc" providerId="LiveId" clId="{E7AABC3B-04FD-4EE6-BD5B-3FC81E828482}" dt="2020-09-10T20:18:06.235" v="1482" actId="20577"/>
        <pc:sldMkLst>
          <pc:docMk/>
          <pc:sldMk cId="2992897311" sldId="1868"/>
        </pc:sldMkLst>
        <pc:spChg chg="mod">
          <ac:chgData name="Sidney Cirqueira" userId="c4d0a45da02f6fbc" providerId="LiveId" clId="{E7AABC3B-04FD-4EE6-BD5B-3FC81E828482}" dt="2020-09-10T15:02:10.234" v="535" actId="14100"/>
          <ac:spMkLst>
            <pc:docMk/>
            <pc:sldMk cId="2992897311" sldId="1868"/>
            <ac:spMk id="2" creationId="{A7DE56AF-FCCD-4E33-89DA-B781FF379DD7}"/>
          </ac:spMkLst>
        </pc:spChg>
        <pc:spChg chg="del mod">
          <ac:chgData name="Sidney Cirqueira" userId="c4d0a45da02f6fbc" providerId="LiveId" clId="{E7AABC3B-04FD-4EE6-BD5B-3FC81E828482}" dt="2020-09-10T15:03:58.889" v="549" actId="478"/>
          <ac:spMkLst>
            <pc:docMk/>
            <pc:sldMk cId="2992897311" sldId="1868"/>
            <ac:spMk id="3" creationId="{3EC2A6FB-2466-4699-9872-4FE50FDDE5C0}"/>
          </ac:spMkLst>
        </pc:spChg>
        <pc:spChg chg="mod">
          <ac:chgData name="Sidney Cirqueira" userId="c4d0a45da02f6fbc" providerId="LiveId" clId="{E7AABC3B-04FD-4EE6-BD5B-3FC81E828482}" dt="2020-09-10T15:04:02.506" v="552" actId="14100"/>
          <ac:spMkLst>
            <pc:docMk/>
            <pc:sldMk cId="2992897311" sldId="1868"/>
            <ac:spMk id="3" creationId="{E6FA782E-7A86-49BB-830D-17E88855ED6F}"/>
          </ac:spMkLst>
        </pc:spChg>
        <pc:spChg chg="mod">
          <ac:chgData name="Sidney Cirqueira" userId="c4d0a45da02f6fbc" providerId="LiveId" clId="{E7AABC3B-04FD-4EE6-BD5B-3FC81E828482}" dt="2020-09-10T14:39:53.213" v="137" actId="6549"/>
          <ac:spMkLst>
            <pc:docMk/>
            <pc:sldMk cId="2992897311" sldId="1868"/>
            <ac:spMk id="8" creationId="{00000000-0000-0000-0000-000000000000}"/>
          </ac:spMkLst>
        </pc:spChg>
        <pc:spChg chg="mod">
          <ac:chgData name="Sidney Cirqueira" userId="c4d0a45da02f6fbc" providerId="LiveId" clId="{E7AABC3B-04FD-4EE6-BD5B-3FC81E828482}" dt="2020-09-10T20:18:06.235" v="1482" actId="20577"/>
          <ac:spMkLst>
            <pc:docMk/>
            <pc:sldMk cId="2992897311" sldId="1868"/>
            <ac:spMk id="9" creationId="{00000000-0000-0000-0000-000000000000}"/>
          </ac:spMkLst>
        </pc:spChg>
        <pc:graphicFrameChg chg="add del mod">
          <ac:chgData name="Sidney Cirqueira" userId="c4d0a45da02f6fbc" providerId="LiveId" clId="{E7AABC3B-04FD-4EE6-BD5B-3FC81E828482}" dt="2020-09-10T15:02:14.952" v="536" actId="478"/>
          <ac:graphicFrameMkLst>
            <pc:docMk/>
            <pc:sldMk cId="2992897311" sldId="1868"/>
            <ac:graphicFrameMk id="61" creationId="{AA52348D-1ECF-4DAB-8246-7C80515370C6}"/>
          </ac:graphicFrameMkLst>
        </pc:graphicFrameChg>
        <pc:graphicFrameChg chg="add del mod">
          <ac:chgData name="Sidney Cirqueira" userId="c4d0a45da02f6fbc" providerId="LiveId" clId="{E7AABC3B-04FD-4EE6-BD5B-3FC81E828482}" dt="2020-09-10T15:01:32.788" v="530" actId="478"/>
          <ac:graphicFrameMkLst>
            <pc:docMk/>
            <pc:sldMk cId="2992897311" sldId="1868"/>
            <ac:graphicFrameMk id="68" creationId="{B7F03482-D8A3-49CB-948B-1D55D76978D7}"/>
          </ac:graphicFrameMkLst>
        </pc:graphicFrameChg>
        <pc:picChg chg="del">
          <ac:chgData name="Sidney Cirqueira" userId="c4d0a45da02f6fbc" providerId="LiveId" clId="{E7AABC3B-04FD-4EE6-BD5B-3FC81E828482}" dt="2020-09-10T14:39:32.338" v="103" actId="478"/>
          <ac:picMkLst>
            <pc:docMk/>
            <pc:sldMk cId="2992897311" sldId="1868"/>
            <ac:picMk id="2" creationId="{9DDB1FF9-9B58-4179-AA46-6287DFDCEFB5}"/>
          </ac:picMkLst>
        </pc:picChg>
        <pc:picChg chg="del">
          <ac:chgData name="Sidney Cirqueira" userId="c4d0a45da02f6fbc" providerId="LiveId" clId="{E7AABC3B-04FD-4EE6-BD5B-3FC81E828482}" dt="2020-09-10T14:39:45.162" v="108" actId="478"/>
          <ac:picMkLst>
            <pc:docMk/>
            <pc:sldMk cId="2992897311" sldId="1868"/>
            <ac:picMk id="3" creationId="{2B8980C8-AAB9-4F50-8372-682DC3C88B62}"/>
          </ac:picMkLst>
        </pc:picChg>
        <pc:picChg chg="add del">
          <ac:chgData name="Sidney Cirqueira" userId="c4d0a45da02f6fbc" providerId="LiveId" clId="{E7AABC3B-04FD-4EE6-BD5B-3FC81E828482}" dt="2020-09-10T14:39:02.172" v="97" actId="478"/>
          <ac:picMkLst>
            <pc:docMk/>
            <pc:sldMk cId="2992897311" sldId="1868"/>
            <ac:picMk id="4" creationId="{CEA8E094-4E08-44FB-93FC-B16FAC248715}"/>
          </ac:picMkLst>
        </pc:picChg>
        <pc:picChg chg="add del">
          <ac:chgData name="Sidney Cirqueira" userId="c4d0a45da02f6fbc" providerId="LiveId" clId="{E7AABC3B-04FD-4EE6-BD5B-3FC81E828482}" dt="2020-09-10T14:39:02.172" v="97" actId="478"/>
          <ac:picMkLst>
            <pc:docMk/>
            <pc:sldMk cId="2992897311" sldId="1868"/>
            <ac:picMk id="5" creationId="{9AD6AA31-6454-484C-9B0B-C7DBF858CC57}"/>
          </ac:picMkLst>
        </pc:picChg>
        <pc:picChg chg="add del">
          <ac:chgData name="Sidney Cirqueira" userId="c4d0a45da02f6fbc" providerId="LiveId" clId="{E7AABC3B-04FD-4EE6-BD5B-3FC81E828482}" dt="2020-09-10T14:39:02.172" v="97" actId="478"/>
          <ac:picMkLst>
            <pc:docMk/>
            <pc:sldMk cId="2992897311" sldId="1868"/>
            <ac:picMk id="10" creationId="{EBCF8C3D-59C5-401D-89E7-0E45129F9799}"/>
          </ac:picMkLst>
        </pc:picChg>
        <pc:picChg chg="add del">
          <ac:chgData name="Sidney Cirqueira" userId="c4d0a45da02f6fbc" providerId="LiveId" clId="{E7AABC3B-04FD-4EE6-BD5B-3FC81E828482}" dt="2020-09-10T14:39:02.172" v="97" actId="478"/>
          <ac:picMkLst>
            <pc:docMk/>
            <pc:sldMk cId="2992897311" sldId="1868"/>
            <ac:picMk id="12" creationId="{2EB0D920-8CBA-44B0-8AF3-755E4759FDB7}"/>
          </ac:picMkLst>
        </pc:picChg>
        <pc:picChg chg="del mod">
          <ac:chgData name="Sidney Cirqueira" userId="c4d0a45da02f6fbc" providerId="LiveId" clId="{E7AABC3B-04FD-4EE6-BD5B-3FC81E828482}" dt="2020-09-10T14:48:30.252" v="490" actId="478"/>
          <ac:picMkLst>
            <pc:docMk/>
            <pc:sldMk cId="2992897311" sldId="1868"/>
            <ac:picMk id="14" creationId="{00000000-0000-0000-0000-000000000000}"/>
          </ac:picMkLst>
        </pc:picChg>
        <pc:picChg chg="del">
          <ac:chgData name="Sidney Cirqueira" userId="c4d0a45da02f6fbc" providerId="LiveId" clId="{E7AABC3B-04FD-4EE6-BD5B-3FC81E828482}" dt="2020-09-10T14:45:46.920" v="478" actId="478"/>
          <ac:picMkLst>
            <pc:docMk/>
            <pc:sldMk cId="2992897311" sldId="1868"/>
            <ac:picMk id="18" creationId="{00000000-0000-0000-0000-000000000000}"/>
          </ac:picMkLst>
        </pc:picChg>
        <pc:picChg chg="add mod">
          <ac:chgData name="Sidney Cirqueira" userId="c4d0a45da02f6fbc" providerId="LiveId" clId="{E7AABC3B-04FD-4EE6-BD5B-3FC81E828482}" dt="2020-09-10T15:06:36.429" v="560" actId="571"/>
          <ac:picMkLst>
            <pc:docMk/>
            <pc:sldMk cId="2992897311" sldId="1868"/>
            <ac:picMk id="18" creationId="{737841B0-4EA3-4F1B-8F85-05C7ED80ECF0}"/>
          </ac:picMkLst>
        </pc:picChg>
        <pc:picChg chg="add mod">
          <ac:chgData name="Sidney Cirqueira" userId="c4d0a45da02f6fbc" providerId="LiveId" clId="{E7AABC3B-04FD-4EE6-BD5B-3FC81E828482}" dt="2020-09-10T15:06:36.429" v="560" actId="571"/>
          <ac:picMkLst>
            <pc:docMk/>
            <pc:sldMk cId="2992897311" sldId="1868"/>
            <ac:picMk id="19" creationId="{8A9A7413-BFCE-49A4-ABBC-877270E6344B}"/>
          </ac:picMkLst>
        </pc:picChg>
        <pc:picChg chg="add del">
          <ac:chgData name="Sidney Cirqueira" userId="c4d0a45da02f6fbc" providerId="LiveId" clId="{E7AABC3B-04FD-4EE6-BD5B-3FC81E828482}" dt="2020-09-10T14:39:02.172" v="97" actId="478"/>
          <ac:picMkLst>
            <pc:docMk/>
            <pc:sldMk cId="2992897311" sldId="1868"/>
            <ac:picMk id="20" creationId="{FE9A4F0A-49CD-44F4-A8DE-92AFC4235313}"/>
          </ac:picMkLst>
        </pc:picChg>
        <pc:picChg chg="add del">
          <ac:chgData name="Sidney Cirqueira" userId="c4d0a45da02f6fbc" providerId="LiveId" clId="{E7AABC3B-04FD-4EE6-BD5B-3FC81E828482}" dt="2020-09-10T14:39:02.172" v="97" actId="478"/>
          <ac:picMkLst>
            <pc:docMk/>
            <pc:sldMk cId="2992897311" sldId="1868"/>
            <ac:picMk id="22" creationId="{2F7E1FB1-426A-4134-B10F-E10DAD51A092}"/>
          </ac:picMkLst>
        </pc:picChg>
        <pc:picChg chg="add del">
          <ac:chgData name="Sidney Cirqueira" userId="c4d0a45da02f6fbc" providerId="LiveId" clId="{E7AABC3B-04FD-4EE6-BD5B-3FC81E828482}" dt="2020-09-10T14:39:02.172" v="97" actId="478"/>
          <ac:picMkLst>
            <pc:docMk/>
            <pc:sldMk cId="2992897311" sldId="1868"/>
            <ac:picMk id="24" creationId="{43307EC2-FA22-411B-B55B-9C76E40FD182}"/>
          </ac:picMkLst>
        </pc:picChg>
        <pc:picChg chg="add del">
          <ac:chgData name="Sidney Cirqueira" userId="c4d0a45da02f6fbc" providerId="LiveId" clId="{E7AABC3B-04FD-4EE6-BD5B-3FC81E828482}" dt="2020-09-10T14:39:02.172" v="97" actId="478"/>
          <ac:picMkLst>
            <pc:docMk/>
            <pc:sldMk cId="2992897311" sldId="1868"/>
            <ac:picMk id="26" creationId="{853E556E-156C-4224-B62D-7138D4E95DED}"/>
          </ac:picMkLst>
        </pc:picChg>
        <pc:picChg chg="add del">
          <ac:chgData name="Sidney Cirqueira" userId="c4d0a45da02f6fbc" providerId="LiveId" clId="{E7AABC3B-04FD-4EE6-BD5B-3FC81E828482}" dt="2020-09-10T14:39:02.172" v="97" actId="478"/>
          <ac:picMkLst>
            <pc:docMk/>
            <pc:sldMk cId="2992897311" sldId="1868"/>
            <ac:picMk id="28" creationId="{98BD7D77-8588-4794-921F-D5CFE9F00714}"/>
          </ac:picMkLst>
        </pc:picChg>
        <pc:picChg chg="add del">
          <ac:chgData name="Sidney Cirqueira" userId="c4d0a45da02f6fbc" providerId="LiveId" clId="{E7AABC3B-04FD-4EE6-BD5B-3FC81E828482}" dt="2020-09-10T14:39:02.172" v="97" actId="478"/>
          <ac:picMkLst>
            <pc:docMk/>
            <pc:sldMk cId="2992897311" sldId="1868"/>
            <ac:picMk id="30" creationId="{8D785900-98B1-445C-AB40-98E378EEFD41}"/>
          </ac:picMkLst>
        </pc:picChg>
        <pc:picChg chg="add del">
          <ac:chgData name="Sidney Cirqueira" userId="c4d0a45da02f6fbc" providerId="LiveId" clId="{E7AABC3B-04FD-4EE6-BD5B-3FC81E828482}" dt="2020-09-10T14:39:02.172" v="97" actId="478"/>
          <ac:picMkLst>
            <pc:docMk/>
            <pc:sldMk cId="2992897311" sldId="1868"/>
            <ac:picMk id="32" creationId="{DA4AFFC3-D46B-4F93-A303-DCE15EBAD020}"/>
          </ac:picMkLst>
        </pc:picChg>
        <pc:picChg chg="add del mod">
          <ac:chgData name="Sidney Cirqueira" userId="c4d0a45da02f6fbc" providerId="LiveId" clId="{E7AABC3B-04FD-4EE6-BD5B-3FC81E828482}" dt="2020-09-10T14:39:09.523" v="98" actId="478"/>
          <ac:picMkLst>
            <pc:docMk/>
            <pc:sldMk cId="2992897311" sldId="1868"/>
            <ac:picMk id="34" creationId="{24945B53-6C4F-4188-9876-52B500745315}"/>
          </ac:picMkLst>
        </pc:picChg>
        <pc:picChg chg="add mod">
          <ac:chgData name="Sidney Cirqueira" userId="c4d0a45da02f6fbc" providerId="LiveId" clId="{E7AABC3B-04FD-4EE6-BD5B-3FC81E828482}" dt="2020-09-10T14:48:46.853" v="494" actId="1076"/>
          <ac:picMkLst>
            <pc:docMk/>
            <pc:sldMk cId="2992897311" sldId="1868"/>
            <ac:picMk id="36" creationId="{3596B0EE-393F-4D05-8F45-4F24CC2DE9D8}"/>
          </ac:picMkLst>
        </pc:picChg>
        <pc:picChg chg="add mod">
          <ac:chgData name="Sidney Cirqueira" userId="c4d0a45da02f6fbc" providerId="LiveId" clId="{E7AABC3B-04FD-4EE6-BD5B-3FC81E828482}" dt="2020-09-10T14:48:44.799" v="493" actId="1076"/>
          <ac:picMkLst>
            <pc:docMk/>
            <pc:sldMk cId="2992897311" sldId="1868"/>
            <ac:picMk id="38" creationId="{24619D0D-FD3A-49F4-9D77-5D62309FEE09}"/>
          </ac:picMkLst>
        </pc:picChg>
        <pc:picChg chg="add mod">
          <ac:chgData name="Sidney Cirqueira" userId="c4d0a45da02f6fbc" providerId="LiveId" clId="{E7AABC3B-04FD-4EE6-BD5B-3FC81E828482}" dt="2020-09-10T15:08:48.406" v="576" actId="692"/>
          <ac:picMkLst>
            <pc:docMk/>
            <pc:sldMk cId="2992897311" sldId="1868"/>
            <ac:picMk id="40" creationId="{165038F9-92A5-402C-8CA9-319D6F0E12BA}"/>
          </ac:picMkLst>
        </pc:picChg>
        <pc:picChg chg="add mod">
          <ac:chgData name="Sidney Cirqueira" userId="c4d0a45da02f6fbc" providerId="LiveId" clId="{E7AABC3B-04FD-4EE6-BD5B-3FC81E828482}" dt="2020-09-10T15:07:12.023" v="565" actId="1440"/>
          <ac:picMkLst>
            <pc:docMk/>
            <pc:sldMk cId="2992897311" sldId="1868"/>
            <ac:picMk id="42" creationId="{9EE68246-1CB7-4CA1-80A5-6F386F4DBDCA}"/>
          </ac:picMkLst>
        </pc:picChg>
        <pc:picChg chg="add mod">
          <ac:chgData name="Sidney Cirqueira" userId="c4d0a45da02f6fbc" providerId="LiveId" clId="{E7AABC3B-04FD-4EE6-BD5B-3FC81E828482}" dt="2020-09-10T15:07:23.914" v="568" actId="1440"/>
          <ac:picMkLst>
            <pc:docMk/>
            <pc:sldMk cId="2992897311" sldId="1868"/>
            <ac:picMk id="44" creationId="{A0619609-8310-4DC0-87D1-581FCAF7DD4D}"/>
          </ac:picMkLst>
        </pc:picChg>
        <pc:picChg chg="add mod">
          <ac:chgData name="Sidney Cirqueira" userId="c4d0a45da02f6fbc" providerId="LiveId" clId="{E7AABC3B-04FD-4EE6-BD5B-3FC81E828482}" dt="2020-09-10T15:07:38.355" v="574" actId="1076"/>
          <ac:picMkLst>
            <pc:docMk/>
            <pc:sldMk cId="2992897311" sldId="1868"/>
            <ac:picMk id="46" creationId="{580C3A41-1B38-4051-920D-CACE331D1DAC}"/>
          </ac:picMkLst>
        </pc:picChg>
        <pc:picChg chg="add mod">
          <ac:chgData name="Sidney Cirqueira" userId="c4d0a45da02f6fbc" providerId="LiveId" clId="{E7AABC3B-04FD-4EE6-BD5B-3FC81E828482}" dt="2020-09-10T15:07:28.839" v="569" actId="1440"/>
          <ac:picMkLst>
            <pc:docMk/>
            <pc:sldMk cId="2992897311" sldId="1868"/>
            <ac:picMk id="48" creationId="{72A6E5EE-891D-4094-8033-26E543AEEF1F}"/>
          </ac:picMkLst>
        </pc:picChg>
        <pc:picChg chg="add mod">
          <ac:chgData name="Sidney Cirqueira" userId="c4d0a45da02f6fbc" providerId="LiveId" clId="{E7AABC3B-04FD-4EE6-BD5B-3FC81E828482}" dt="2020-09-10T15:07:15.253" v="566" actId="1440"/>
          <ac:picMkLst>
            <pc:docMk/>
            <pc:sldMk cId="2992897311" sldId="1868"/>
            <ac:picMk id="50" creationId="{D9D5DCE2-D615-40B5-BA8F-9F55A87D074B}"/>
          </ac:picMkLst>
        </pc:picChg>
        <pc:picChg chg="add mod">
          <ac:chgData name="Sidney Cirqueira" userId="c4d0a45da02f6fbc" providerId="LiveId" clId="{E7AABC3B-04FD-4EE6-BD5B-3FC81E828482}" dt="2020-09-10T15:07:19.732" v="567" actId="1440"/>
          <ac:picMkLst>
            <pc:docMk/>
            <pc:sldMk cId="2992897311" sldId="1868"/>
            <ac:picMk id="52" creationId="{C12D0D9D-78B7-423B-BD81-91C815A3D454}"/>
          </ac:picMkLst>
        </pc:picChg>
        <pc:picChg chg="add del mod">
          <ac:chgData name="Sidney Cirqueira" userId="c4d0a45da02f6fbc" providerId="LiveId" clId="{E7AABC3B-04FD-4EE6-BD5B-3FC81E828482}" dt="2020-09-10T14:49:38.184" v="499" actId="478"/>
          <ac:picMkLst>
            <pc:docMk/>
            <pc:sldMk cId="2992897311" sldId="1868"/>
            <ac:picMk id="54" creationId="{106CDC86-E754-4D8C-8F75-B24056CE95A9}"/>
          </ac:picMkLst>
        </pc:picChg>
        <pc:picChg chg="add del mod">
          <ac:chgData name="Sidney Cirqueira" userId="c4d0a45da02f6fbc" providerId="LiveId" clId="{E7AABC3B-04FD-4EE6-BD5B-3FC81E828482}" dt="2020-09-10T14:53:33.072" v="503" actId="478"/>
          <ac:picMkLst>
            <pc:docMk/>
            <pc:sldMk cId="2992897311" sldId="1868"/>
            <ac:picMk id="56" creationId="{2B853E53-2411-4ABB-A9F1-368A61C46F7B}"/>
          </ac:picMkLst>
        </pc:picChg>
        <pc:picChg chg="add del mod">
          <ac:chgData name="Sidney Cirqueira" userId="c4d0a45da02f6fbc" providerId="LiveId" clId="{E7AABC3B-04FD-4EE6-BD5B-3FC81E828482}" dt="2020-09-10T14:56:23.040" v="519" actId="478"/>
          <ac:picMkLst>
            <pc:docMk/>
            <pc:sldMk cId="2992897311" sldId="1868"/>
            <ac:picMk id="58" creationId="{67299FDE-7956-4AF9-A814-8B0CDD57C02C}"/>
          </ac:picMkLst>
        </pc:picChg>
        <pc:picChg chg="add del mod">
          <ac:chgData name="Sidney Cirqueira" userId="c4d0a45da02f6fbc" providerId="LiveId" clId="{E7AABC3B-04FD-4EE6-BD5B-3FC81E828482}" dt="2020-09-10T14:56:20.726" v="518" actId="478"/>
          <ac:picMkLst>
            <pc:docMk/>
            <pc:sldMk cId="2992897311" sldId="1868"/>
            <ac:picMk id="60" creationId="{9CAE0436-8AC1-4FBF-9EAB-6C2EE8B1FBB3}"/>
          </ac:picMkLst>
        </pc:picChg>
        <pc:picChg chg="add del mod">
          <ac:chgData name="Sidney Cirqueira" userId="c4d0a45da02f6fbc" providerId="LiveId" clId="{E7AABC3B-04FD-4EE6-BD5B-3FC81E828482}" dt="2020-09-10T14:59:03.264" v="522" actId="478"/>
          <ac:picMkLst>
            <pc:docMk/>
            <pc:sldMk cId="2992897311" sldId="1868"/>
            <ac:picMk id="63" creationId="{7085E12A-7A70-4A70-BBFD-ED18111532C7}"/>
          </ac:picMkLst>
        </pc:picChg>
        <pc:picChg chg="add del mod">
          <ac:chgData name="Sidney Cirqueira" userId="c4d0a45da02f6fbc" providerId="LiveId" clId="{E7AABC3B-04FD-4EE6-BD5B-3FC81E828482}" dt="2020-09-10T14:59:54.832" v="524" actId="478"/>
          <ac:picMkLst>
            <pc:docMk/>
            <pc:sldMk cId="2992897311" sldId="1868"/>
            <ac:picMk id="65" creationId="{AF69A97D-B2EB-4287-87AA-13AAD99067D5}"/>
          </ac:picMkLst>
        </pc:picChg>
        <pc:picChg chg="add del">
          <ac:chgData name="Sidney Cirqueira" userId="c4d0a45da02f6fbc" providerId="LiveId" clId="{E7AABC3B-04FD-4EE6-BD5B-3FC81E828482}" dt="2020-09-10T15:00:26.029" v="526" actId="22"/>
          <ac:picMkLst>
            <pc:docMk/>
            <pc:sldMk cId="2992897311" sldId="1868"/>
            <ac:picMk id="67" creationId="{9123826D-A3D8-47B7-9A05-B7E3E2E3E527}"/>
          </ac:picMkLst>
        </pc:picChg>
        <pc:picChg chg="add del">
          <ac:chgData name="Sidney Cirqueira" userId="c4d0a45da02f6fbc" providerId="LiveId" clId="{E7AABC3B-04FD-4EE6-BD5B-3FC81E828482}" dt="2020-09-10T15:01:48.514" v="532" actId="22"/>
          <ac:picMkLst>
            <pc:docMk/>
            <pc:sldMk cId="2992897311" sldId="1868"/>
            <ac:picMk id="70" creationId="{0365E54B-B0D1-42E8-AABB-1D0FCE6E6EFF}"/>
          </ac:picMkLst>
        </pc:picChg>
        <pc:picChg chg="del mod">
          <ac:chgData name="Sidney Cirqueira" userId="c4d0a45da02f6fbc" providerId="LiveId" clId="{E7AABC3B-04FD-4EE6-BD5B-3FC81E828482}" dt="2020-09-10T15:03:06.833" v="543" actId="478"/>
          <ac:picMkLst>
            <pc:docMk/>
            <pc:sldMk cId="2992897311" sldId="1868"/>
            <ac:picMk id="3074" creationId="{C2246980-665D-4A84-8910-61CCF924F422}"/>
          </ac:picMkLst>
        </pc:picChg>
      </pc:sldChg>
      <pc:sldChg chg="addSp delSp modSp mod modClrScheme chgLayout">
        <pc:chgData name="Sidney Cirqueira" userId="c4d0a45da02f6fbc" providerId="LiveId" clId="{E7AABC3B-04FD-4EE6-BD5B-3FC81E828482}" dt="2020-09-10T16:36:49.188" v="1012" actId="1037"/>
        <pc:sldMkLst>
          <pc:docMk/>
          <pc:sldMk cId="2308203447" sldId="1876"/>
        </pc:sldMkLst>
        <pc:spChg chg="mod">
          <ac:chgData name="Sidney Cirqueira" userId="c4d0a45da02f6fbc" providerId="LiveId" clId="{E7AABC3B-04FD-4EE6-BD5B-3FC81E828482}" dt="2020-09-10T16:34:25.923" v="975" actId="26606"/>
          <ac:spMkLst>
            <pc:docMk/>
            <pc:sldMk cId="2308203447" sldId="1876"/>
            <ac:spMk id="5" creationId="{00000000-0000-0000-0000-000000000000}"/>
          </ac:spMkLst>
        </pc:spChg>
        <pc:spChg chg="add mod">
          <ac:chgData name="Sidney Cirqueira" userId="c4d0a45da02f6fbc" providerId="LiveId" clId="{E7AABC3B-04FD-4EE6-BD5B-3FC81E828482}" dt="2020-09-10T16:36:49.188" v="1012" actId="1037"/>
          <ac:spMkLst>
            <pc:docMk/>
            <pc:sldMk cId="2308203447" sldId="1876"/>
            <ac:spMk id="9" creationId="{EC49460D-9F23-4CA7-9901-29FF546DA38E}"/>
          </ac:spMkLst>
        </pc:spChg>
        <pc:spChg chg="add del mod">
          <ac:chgData name="Sidney Cirqueira" userId="c4d0a45da02f6fbc" providerId="LiveId" clId="{E7AABC3B-04FD-4EE6-BD5B-3FC81E828482}" dt="2020-09-10T16:34:25.923" v="975" actId="26606"/>
          <ac:spMkLst>
            <pc:docMk/>
            <pc:sldMk cId="2308203447" sldId="1876"/>
            <ac:spMk id="10" creationId="{468C84D3-5122-4D33-9AB4-049A00F0B723}"/>
          </ac:spMkLst>
        </pc:spChg>
        <pc:picChg chg="add mod">
          <ac:chgData name="Sidney Cirqueira" userId="c4d0a45da02f6fbc" providerId="LiveId" clId="{E7AABC3B-04FD-4EE6-BD5B-3FC81E828482}" dt="2020-09-10T16:36:43.118" v="1005" actId="1037"/>
          <ac:picMkLst>
            <pc:docMk/>
            <pc:sldMk cId="2308203447" sldId="1876"/>
            <ac:picMk id="2" creationId="{2D3422EA-B5F5-480F-8FEC-D36E7194B5F6}"/>
          </ac:picMkLst>
        </pc:picChg>
        <pc:picChg chg="add del">
          <ac:chgData name="Sidney Cirqueira" userId="c4d0a45da02f6fbc" providerId="LiveId" clId="{E7AABC3B-04FD-4EE6-BD5B-3FC81E828482}" dt="2020-09-10T16:34:43.494" v="979" actId="22"/>
          <ac:picMkLst>
            <pc:docMk/>
            <pc:sldMk cId="2308203447" sldId="1876"/>
            <ac:picMk id="3" creationId="{B4908182-7CB8-4F58-AA04-D0FE4F4D36C4}"/>
          </ac:picMkLst>
        </pc:picChg>
        <pc:picChg chg="del">
          <ac:chgData name="Sidney Cirqueira" userId="c4d0a45da02f6fbc" providerId="LiveId" clId="{E7AABC3B-04FD-4EE6-BD5B-3FC81E828482}" dt="2020-09-10T16:33:47.148" v="930" actId="478"/>
          <ac:picMkLst>
            <pc:docMk/>
            <pc:sldMk cId="2308203447" sldId="1876"/>
            <ac:picMk id="4" creationId="{76026F3E-1DE7-492C-98DD-D4C25430069C}"/>
          </ac:picMkLst>
        </pc:picChg>
      </pc:sldChg>
      <pc:sldChg chg="addSp delSp modSp del mod delAnim modAnim">
        <pc:chgData name="Sidney Cirqueira" userId="c4d0a45da02f6fbc" providerId="LiveId" clId="{E7AABC3B-04FD-4EE6-BD5B-3FC81E828482}" dt="2020-09-10T16:47:06.314" v="1207" actId="47"/>
        <pc:sldMkLst>
          <pc:docMk/>
          <pc:sldMk cId="3358615186" sldId="1887"/>
        </pc:sldMkLst>
        <pc:spChg chg="add del mod">
          <ac:chgData name="Sidney Cirqueira" userId="c4d0a45da02f6fbc" providerId="LiveId" clId="{E7AABC3B-04FD-4EE6-BD5B-3FC81E828482}" dt="2020-09-10T16:38:45.591" v="1021"/>
          <ac:spMkLst>
            <pc:docMk/>
            <pc:sldMk cId="3358615186" sldId="1887"/>
            <ac:spMk id="6" creationId="{33C47B30-208C-42CF-ADD1-8AB29265B910}"/>
          </ac:spMkLst>
        </pc:spChg>
        <pc:spChg chg="add del mod">
          <ac:chgData name="Sidney Cirqueira" userId="c4d0a45da02f6fbc" providerId="LiveId" clId="{E7AABC3B-04FD-4EE6-BD5B-3FC81E828482}" dt="2020-09-10T16:38:45.591" v="1021"/>
          <ac:spMkLst>
            <pc:docMk/>
            <pc:sldMk cId="3358615186" sldId="1887"/>
            <ac:spMk id="7" creationId="{4BEDEA00-C204-4835-AD5B-BF629B448171}"/>
          </ac:spMkLst>
        </pc:spChg>
        <pc:spChg chg="add del mod">
          <ac:chgData name="Sidney Cirqueira" userId="c4d0a45da02f6fbc" providerId="LiveId" clId="{E7AABC3B-04FD-4EE6-BD5B-3FC81E828482}" dt="2020-09-10T16:38:45.591" v="1021"/>
          <ac:spMkLst>
            <pc:docMk/>
            <pc:sldMk cId="3358615186" sldId="1887"/>
            <ac:spMk id="8" creationId="{170F6BF9-A495-4F99-AC7D-1D1F87F28355}"/>
          </ac:spMkLst>
        </pc:spChg>
        <pc:spChg chg="add del mod">
          <ac:chgData name="Sidney Cirqueira" userId="c4d0a45da02f6fbc" providerId="LiveId" clId="{E7AABC3B-04FD-4EE6-BD5B-3FC81E828482}" dt="2020-09-10T16:38:45.591" v="1021"/>
          <ac:spMkLst>
            <pc:docMk/>
            <pc:sldMk cId="3358615186" sldId="1887"/>
            <ac:spMk id="9" creationId="{C50E9596-9E92-4729-A14D-84D628FDA7C4}"/>
          </ac:spMkLst>
        </pc:spChg>
        <pc:spChg chg="add del mod">
          <ac:chgData name="Sidney Cirqueira" userId="c4d0a45da02f6fbc" providerId="LiveId" clId="{E7AABC3B-04FD-4EE6-BD5B-3FC81E828482}" dt="2020-09-10T16:38:45.591" v="1021"/>
          <ac:spMkLst>
            <pc:docMk/>
            <pc:sldMk cId="3358615186" sldId="1887"/>
            <ac:spMk id="10" creationId="{5E579FCE-BCA3-46B2-B40D-8D357DF58C47}"/>
          </ac:spMkLst>
        </pc:spChg>
        <pc:spChg chg="add del mod">
          <ac:chgData name="Sidney Cirqueira" userId="c4d0a45da02f6fbc" providerId="LiveId" clId="{E7AABC3B-04FD-4EE6-BD5B-3FC81E828482}" dt="2020-09-10T16:38:45.591" v="1021"/>
          <ac:spMkLst>
            <pc:docMk/>
            <pc:sldMk cId="3358615186" sldId="1887"/>
            <ac:spMk id="11" creationId="{419F8E57-852F-4AD3-9A39-41F55CD473B3}"/>
          </ac:spMkLst>
        </pc:spChg>
        <pc:spChg chg="add del mod">
          <ac:chgData name="Sidney Cirqueira" userId="c4d0a45da02f6fbc" providerId="LiveId" clId="{E7AABC3B-04FD-4EE6-BD5B-3FC81E828482}" dt="2020-09-10T16:38:45.591" v="1021"/>
          <ac:spMkLst>
            <pc:docMk/>
            <pc:sldMk cId="3358615186" sldId="1887"/>
            <ac:spMk id="12" creationId="{AADE85EB-C8C1-46D7-BF26-DE941502D93B}"/>
          </ac:spMkLst>
        </pc:spChg>
        <pc:spChg chg="add del mod">
          <ac:chgData name="Sidney Cirqueira" userId="c4d0a45da02f6fbc" providerId="LiveId" clId="{E7AABC3B-04FD-4EE6-BD5B-3FC81E828482}" dt="2020-09-10T16:38:45.591" v="1021"/>
          <ac:spMkLst>
            <pc:docMk/>
            <pc:sldMk cId="3358615186" sldId="1887"/>
            <ac:spMk id="13" creationId="{C02F0F76-B77A-472A-A1A7-ECB0173A89E5}"/>
          </ac:spMkLst>
        </pc:spChg>
        <pc:spChg chg="add del mod">
          <ac:chgData name="Sidney Cirqueira" userId="c4d0a45da02f6fbc" providerId="LiveId" clId="{E7AABC3B-04FD-4EE6-BD5B-3FC81E828482}" dt="2020-09-10T16:38:45.591" v="1021"/>
          <ac:spMkLst>
            <pc:docMk/>
            <pc:sldMk cId="3358615186" sldId="1887"/>
            <ac:spMk id="14" creationId="{F69A1310-0D96-4F15-88B1-16142E880639}"/>
          </ac:spMkLst>
        </pc:spChg>
        <pc:spChg chg="add del mod">
          <ac:chgData name="Sidney Cirqueira" userId="c4d0a45da02f6fbc" providerId="LiveId" clId="{E7AABC3B-04FD-4EE6-BD5B-3FC81E828482}" dt="2020-09-10T16:38:45.591" v="1021"/>
          <ac:spMkLst>
            <pc:docMk/>
            <pc:sldMk cId="3358615186" sldId="1887"/>
            <ac:spMk id="15" creationId="{EE7929E5-6A4F-4804-94B4-7A8D8A050361}"/>
          </ac:spMkLst>
        </pc:spChg>
        <pc:spChg chg="add del mod">
          <ac:chgData name="Sidney Cirqueira" userId="c4d0a45da02f6fbc" providerId="LiveId" clId="{E7AABC3B-04FD-4EE6-BD5B-3FC81E828482}" dt="2020-09-10T16:38:45.591" v="1021"/>
          <ac:spMkLst>
            <pc:docMk/>
            <pc:sldMk cId="3358615186" sldId="1887"/>
            <ac:spMk id="16" creationId="{7FC4C735-2C40-483D-BDF5-E4A7AA0C4470}"/>
          </ac:spMkLst>
        </pc:spChg>
        <pc:spChg chg="mod">
          <ac:chgData name="Sidney Cirqueira" userId="c4d0a45da02f6fbc" providerId="LiveId" clId="{E7AABC3B-04FD-4EE6-BD5B-3FC81E828482}" dt="2020-09-10T16:38:17.064" v="1014"/>
          <ac:spMkLst>
            <pc:docMk/>
            <pc:sldMk cId="3358615186" sldId="1887"/>
            <ac:spMk id="20" creationId="{347BE96B-9297-4F60-A671-32ED36D59319}"/>
          </ac:spMkLst>
        </pc:spChg>
        <pc:spChg chg="mod">
          <ac:chgData name="Sidney Cirqueira" userId="c4d0a45da02f6fbc" providerId="LiveId" clId="{E7AABC3B-04FD-4EE6-BD5B-3FC81E828482}" dt="2020-09-10T16:38:17.064" v="1014"/>
          <ac:spMkLst>
            <pc:docMk/>
            <pc:sldMk cId="3358615186" sldId="1887"/>
            <ac:spMk id="21" creationId="{50F71608-CABA-4CE1-9B40-4C44A2F382B1}"/>
          </ac:spMkLst>
        </pc:spChg>
        <pc:spChg chg="add del mod">
          <ac:chgData name="Sidney Cirqueira" userId="c4d0a45da02f6fbc" providerId="LiveId" clId="{E7AABC3B-04FD-4EE6-BD5B-3FC81E828482}" dt="2020-09-10T16:38:45.591" v="1021"/>
          <ac:spMkLst>
            <pc:docMk/>
            <pc:sldMk cId="3358615186" sldId="1887"/>
            <ac:spMk id="22" creationId="{E73BCC5E-EC41-4396-8879-8A4FDEEDD058}"/>
          </ac:spMkLst>
        </pc:spChg>
        <pc:spChg chg="add del mod">
          <ac:chgData name="Sidney Cirqueira" userId="c4d0a45da02f6fbc" providerId="LiveId" clId="{E7AABC3B-04FD-4EE6-BD5B-3FC81E828482}" dt="2020-09-10T16:38:45.591" v="1021"/>
          <ac:spMkLst>
            <pc:docMk/>
            <pc:sldMk cId="3358615186" sldId="1887"/>
            <ac:spMk id="23" creationId="{196B29BD-99D0-4EDF-8D1C-7935DD517CF0}"/>
          </ac:spMkLst>
        </pc:spChg>
        <pc:spChg chg="add del mod">
          <ac:chgData name="Sidney Cirqueira" userId="c4d0a45da02f6fbc" providerId="LiveId" clId="{E7AABC3B-04FD-4EE6-BD5B-3FC81E828482}" dt="2020-09-10T16:38:45.591" v="1021"/>
          <ac:spMkLst>
            <pc:docMk/>
            <pc:sldMk cId="3358615186" sldId="1887"/>
            <ac:spMk id="25" creationId="{50B024D5-3D94-4DAE-8BC0-0985453C30AA}"/>
          </ac:spMkLst>
        </pc:spChg>
        <pc:spChg chg="add del mod">
          <ac:chgData name="Sidney Cirqueira" userId="c4d0a45da02f6fbc" providerId="LiveId" clId="{E7AABC3B-04FD-4EE6-BD5B-3FC81E828482}" dt="2020-09-10T16:38:45.591" v="1021"/>
          <ac:spMkLst>
            <pc:docMk/>
            <pc:sldMk cId="3358615186" sldId="1887"/>
            <ac:spMk id="26" creationId="{E7748461-3613-4505-A57A-1A3053931741}"/>
          </ac:spMkLst>
        </pc:spChg>
        <pc:spChg chg="add del mod">
          <ac:chgData name="Sidney Cirqueira" userId="c4d0a45da02f6fbc" providerId="LiveId" clId="{E7AABC3B-04FD-4EE6-BD5B-3FC81E828482}" dt="2020-09-10T16:38:45.591" v="1021"/>
          <ac:spMkLst>
            <pc:docMk/>
            <pc:sldMk cId="3358615186" sldId="1887"/>
            <ac:spMk id="32" creationId="{FAEF3475-A195-467D-935E-AFF6C9E8A380}"/>
          </ac:spMkLst>
        </pc:spChg>
        <pc:spChg chg="add del mod">
          <ac:chgData name="Sidney Cirqueira" userId="c4d0a45da02f6fbc" providerId="LiveId" clId="{E7AABC3B-04FD-4EE6-BD5B-3FC81E828482}" dt="2020-09-10T16:38:45.591" v="1021"/>
          <ac:spMkLst>
            <pc:docMk/>
            <pc:sldMk cId="3358615186" sldId="1887"/>
            <ac:spMk id="35" creationId="{035AE049-E9DC-4012-986B-EEEB7BFA2AB7}"/>
          </ac:spMkLst>
        </pc:spChg>
        <pc:grpChg chg="add del mod">
          <ac:chgData name="Sidney Cirqueira" userId="c4d0a45da02f6fbc" providerId="LiveId" clId="{E7AABC3B-04FD-4EE6-BD5B-3FC81E828482}" dt="2020-09-10T16:38:45.591" v="1021"/>
          <ac:grpSpMkLst>
            <pc:docMk/>
            <pc:sldMk cId="3358615186" sldId="1887"/>
            <ac:grpSpMk id="19" creationId="{5DCA2AAC-56DB-40FC-9A79-95A710D68188}"/>
          </ac:grpSpMkLst>
        </pc:grpChg>
        <pc:graphicFrameChg chg="del">
          <ac:chgData name="Sidney Cirqueira" userId="c4d0a45da02f6fbc" providerId="LiveId" clId="{E7AABC3B-04FD-4EE6-BD5B-3FC81E828482}" dt="2020-09-10T16:38:15.375" v="1013" actId="478"/>
          <ac:graphicFrameMkLst>
            <pc:docMk/>
            <pc:sldMk cId="3358615186" sldId="1887"/>
            <ac:graphicFrameMk id="4" creationId="{B61745F4-F8ED-4349-B70F-81FAF92D684C}"/>
          </ac:graphicFrameMkLst>
        </pc:graphicFrameChg>
        <pc:picChg chg="add del mod">
          <ac:chgData name="Sidney Cirqueira" userId="c4d0a45da02f6fbc" providerId="LiveId" clId="{E7AABC3B-04FD-4EE6-BD5B-3FC81E828482}" dt="2020-09-10T16:38:45.591" v="1021"/>
          <ac:picMkLst>
            <pc:docMk/>
            <pc:sldMk cId="3358615186" sldId="1887"/>
            <ac:picMk id="24" creationId="{7123F195-90AB-4581-BADD-6812BC917443}"/>
          </ac:picMkLst>
        </pc:picChg>
        <pc:picChg chg="add del mod">
          <ac:chgData name="Sidney Cirqueira" userId="c4d0a45da02f6fbc" providerId="LiveId" clId="{E7AABC3B-04FD-4EE6-BD5B-3FC81E828482}" dt="2020-09-10T16:38:45.591" v="1021"/>
          <ac:picMkLst>
            <pc:docMk/>
            <pc:sldMk cId="3358615186" sldId="1887"/>
            <ac:picMk id="27" creationId="{EA1A024C-1482-44F2-890D-35504E931B36}"/>
          </ac:picMkLst>
        </pc:picChg>
        <pc:picChg chg="add del mod">
          <ac:chgData name="Sidney Cirqueira" userId="c4d0a45da02f6fbc" providerId="LiveId" clId="{E7AABC3B-04FD-4EE6-BD5B-3FC81E828482}" dt="2020-09-10T16:38:45.591" v="1021"/>
          <ac:picMkLst>
            <pc:docMk/>
            <pc:sldMk cId="3358615186" sldId="1887"/>
            <ac:picMk id="33" creationId="{A5F8D302-EB5D-4FAF-9199-EC00D0F9C166}"/>
          </ac:picMkLst>
        </pc:picChg>
        <pc:picChg chg="add del mod">
          <ac:chgData name="Sidney Cirqueira" userId="c4d0a45da02f6fbc" providerId="LiveId" clId="{E7AABC3B-04FD-4EE6-BD5B-3FC81E828482}" dt="2020-09-10T16:38:45.591" v="1021"/>
          <ac:picMkLst>
            <pc:docMk/>
            <pc:sldMk cId="3358615186" sldId="1887"/>
            <ac:picMk id="34" creationId="{B9018330-CBAA-4AC3-889C-AC20F2D21B1C}"/>
          </ac:picMkLst>
        </pc:picChg>
        <pc:picChg chg="add del mod">
          <ac:chgData name="Sidney Cirqueira" userId="c4d0a45da02f6fbc" providerId="LiveId" clId="{E7AABC3B-04FD-4EE6-BD5B-3FC81E828482}" dt="2020-09-10T16:43:32.618" v="1176" actId="478"/>
          <ac:picMkLst>
            <pc:docMk/>
            <pc:sldMk cId="3358615186" sldId="1887"/>
            <ac:picMk id="47" creationId="{90FD6136-4589-49B1-B06C-96179A8F3D46}"/>
          </ac:picMkLst>
        </pc:picChg>
        <pc:cxnChg chg="add del mod">
          <ac:chgData name="Sidney Cirqueira" userId="c4d0a45da02f6fbc" providerId="LiveId" clId="{E7AABC3B-04FD-4EE6-BD5B-3FC81E828482}" dt="2020-09-10T16:38:45.591" v="1021"/>
          <ac:cxnSpMkLst>
            <pc:docMk/>
            <pc:sldMk cId="3358615186" sldId="1887"/>
            <ac:cxnSpMk id="17" creationId="{B646D3B6-3373-486E-9B1C-6A9B8CE23545}"/>
          </ac:cxnSpMkLst>
        </pc:cxnChg>
        <pc:cxnChg chg="add del mod">
          <ac:chgData name="Sidney Cirqueira" userId="c4d0a45da02f6fbc" providerId="LiveId" clId="{E7AABC3B-04FD-4EE6-BD5B-3FC81E828482}" dt="2020-09-10T16:38:45.591" v="1021"/>
          <ac:cxnSpMkLst>
            <pc:docMk/>
            <pc:sldMk cId="3358615186" sldId="1887"/>
            <ac:cxnSpMk id="18" creationId="{6CC51A7B-1075-47DC-A3F9-A57C27A48C68}"/>
          </ac:cxnSpMkLst>
        </pc:cxnChg>
        <pc:cxnChg chg="add del mod">
          <ac:chgData name="Sidney Cirqueira" userId="c4d0a45da02f6fbc" providerId="LiveId" clId="{E7AABC3B-04FD-4EE6-BD5B-3FC81E828482}" dt="2020-09-10T16:38:45.591" v="1021"/>
          <ac:cxnSpMkLst>
            <pc:docMk/>
            <pc:sldMk cId="3358615186" sldId="1887"/>
            <ac:cxnSpMk id="28" creationId="{43D9CF3C-9073-481D-81AB-734312C7F0A6}"/>
          </ac:cxnSpMkLst>
        </pc:cxnChg>
        <pc:cxnChg chg="add del mod">
          <ac:chgData name="Sidney Cirqueira" userId="c4d0a45da02f6fbc" providerId="LiveId" clId="{E7AABC3B-04FD-4EE6-BD5B-3FC81E828482}" dt="2020-09-10T16:38:45.591" v="1021"/>
          <ac:cxnSpMkLst>
            <pc:docMk/>
            <pc:sldMk cId="3358615186" sldId="1887"/>
            <ac:cxnSpMk id="29" creationId="{50D438F8-58CF-4800-B376-B10047C3AA06}"/>
          </ac:cxnSpMkLst>
        </pc:cxnChg>
        <pc:cxnChg chg="add del mod">
          <ac:chgData name="Sidney Cirqueira" userId="c4d0a45da02f6fbc" providerId="LiveId" clId="{E7AABC3B-04FD-4EE6-BD5B-3FC81E828482}" dt="2020-09-10T16:38:45.591" v="1021"/>
          <ac:cxnSpMkLst>
            <pc:docMk/>
            <pc:sldMk cId="3358615186" sldId="1887"/>
            <ac:cxnSpMk id="30" creationId="{F8CD7A75-F355-4DD1-BD0F-B899671612DE}"/>
          </ac:cxnSpMkLst>
        </pc:cxnChg>
        <pc:cxnChg chg="add del mod">
          <ac:chgData name="Sidney Cirqueira" userId="c4d0a45da02f6fbc" providerId="LiveId" clId="{E7AABC3B-04FD-4EE6-BD5B-3FC81E828482}" dt="2020-09-10T16:38:45.591" v="1021"/>
          <ac:cxnSpMkLst>
            <pc:docMk/>
            <pc:sldMk cId="3358615186" sldId="1887"/>
            <ac:cxnSpMk id="31" creationId="{A107CE68-8596-474B-B9FA-4E70D27ACE81}"/>
          </ac:cxnSpMkLst>
        </pc:cxnChg>
      </pc:sldChg>
      <pc:sldChg chg="del">
        <pc:chgData name="Sidney Cirqueira" userId="c4d0a45da02f6fbc" providerId="LiveId" clId="{E7AABC3B-04FD-4EE6-BD5B-3FC81E828482}" dt="2020-09-10T16:47:08.510" v="1208" actId="47"/>
        <pc:sldMkLst>
          <pc:docMk/>
          <pc:sldMk cId="1306620950" sldId="1888"/>
        </pc:sldMkLst>
      </pc:sldChg>
      <pc:sldChg chg="del">
        <pc:chgData name="Sidney Cirqueira" userId="c4d0a45da02f6fbc" providerId="LiveId" clId="{E7AABC3B-04FD-4EE6-BD5B-3FC81E828482}" dt="2020-09-10T16:47:37.791" v="1214" actId="47"/>
        <pc:sldMkLst>
          <pc:docMk/>
          <pc:sldMk cId="2521275312" sldId="1889"/>
        </pc:sldMkLst>
      </pc:sldChg>
      <pc:sldChg chg="del">
        <pc:chgData name="Sidney Cirqueira" userId="c4d0a45da02f6fbc" providerId="LiveId" clId="{E7AABC3B-04FD-4EE6-BD5B-3FC81E828482}" dt="2020-09-10T16:47:40.594" v="1215" actId="47"/>
        <pc:sldMkLst>
          <pc:docMk/>
          <pc:sldMk cId="2314366754" sldId="1890"/>
        </pc:sldMkLst>
      </pc:sldChg>
      <pc:sldChg chg="del">
        <pc:chgData name="Sidney Cirqueira" userId="c4d0a45da02f6fbc" providerId="LiveId" clId="{E7AABC3B-04FD-4EE6-BD5B-3FC81E828482}" dt="2020-09-10T16:47:44.319" v="1216" actId="47"/>
        <pc:sldMkLst>
          <pc:docMk/>
          <pc:sldMk cId="2537988595" sldId="1892"/>
        </pc:sldMkLst>
      </pc:sldChg>
      <pc:sldChg chg="del">
        <pc:chgData name="Sidney Cirqueira" userId="c4d0a45da02f6fbc" providerId="LiveId" clId="{E7AABC3B-04FD-4EE6-BD5B-3FC81E828482}" dt="2020-09-10T17:00:52.011" v="1307" actId="47"/>
        <pc:sldMkLst>
          <pc:docMk/>
          <pc:sldMk cId="2170343448" sldId="1896"/>
        </pc:sldMkLst>
      </pc:sldChg>
      <pc:sldChg chg="del">
        <pc:chgData name="Sidney Cirqueira" userId="c4d0a45da02f6fbc" providerId="LiveId" clId="{E7AABC3B-04FD-4EE6-BD5B-3FC81E828482}" dt="2020-09-10T16:47:11.810" v="1209" actId="47"/>
        <pc:sldMkLst>
          <pc:docMk/>
          <pc:sldMk cId="2963941801" sldId="1897"/>
        </pc:sldMkLst>
      </pc:sldChg>
      <pc:sldChg chg="del">
        <pc:chgData name="Sidney Cirqueira" userId="c4d0a45da02f6fbc" providerId="LiveId" clId="{E7AABC3B-04FD-4EE6-BD5B-3FC81E828482}" dt="2020-09-10T17:00:57.303" v="1309" actId="47"/>
        <pc:sldMkLst>
          <pc:docMk/>
          <pc:sldMk cId="1608000633" sldId="1898"/>
        </pc:sldMkLst>
      </pc:sldChg>
      <pc:sldChg chg="ord">
        <pc:chgData name="Sidney Cirqueira" userId="c4d0a45da02f6fbc" providerId="LiveId" clId="{E7AABC3B-04FD-4EE6-BD5B-3FC81E828482}" dt="2020-09-10T16:51:12.851" v="1253"/>
        <pc:sldMkLst>
          <pc:docMk/>
          <pc:sldMk cId="1873040831" sldId="1899"/>
        </pc:sldMkLst>
      </pc:sldChg>
      <pc:sldChg chg="addSp delSp modSp mod ord">
        <pc:chgData name="Sidney Cirqueira" userId="c4d0a45da02f6fbc" providerId="LiveId" clId="{E7AABC3B-04FD-4EE6-BD5B-3FC81E828482}" dt="2020-09-10T17:46:29.836" v="1461" actId="1076"/>
        <pc:sldMkLst>
          <pc:docMk/>
          <pc:sldMk cId="2685235911" sldId="1900"/>
        </pc:sldMkLst>
        <pc:spChg chg="mod">
          <ac:chgData name="Sidney Cirqueira" userId="c4d0a45da02f6fbc" providerId="LiveId" clId="{E7AABC3B-04FD-4EE6-BD5B-3FC81E828482}" dt="2020-09-10T17:08:41.192" v="1319" actId="2711"/>
          <ac:spMkLst>
            <pc:docMk/>
            <pc:sldMk cId="2685235911" sldId="1900"/>
            <ac:spMk id="9" creationId="{7898ABCA-CEF1-4B4A-A813-C18220F8BC4E}"/>
          </ac:spMkLst>
        </pc:spChg>
        <pc:spChg chg="add del mod">
          <ac:chgData name="Sidney Cirqueira" userId="c4d0a45da02f6fbc" providerId="LiveId" clId="{E7AABC3B-04FD-4EE6-BD5B-3FC81E828482}" dt="2020-09-10T17:46:09.159" v="1454" actId="478"/>
          <ac:spMkLst>
            <pc:docMk/>
            <pc:sldMk cId="2685235911" sldId="1900"/>
            <ac:spMk id="11" creationId="{C6C96628-5E90-4576-82CC-9EC5055A584D}"/>
          </ac:spMkLst>
        </pc:spChg>
        <pc:spChg chg="add mod">
          <ac:chgData name="Sidney Cirqueira" userId="c4d0a45da02f6fbc" providerId="LiveId" clId="{E7AABC3B-04FD-4EE6-BD5B-3FC81E828482}" dt="2020-09-10T17:46:29.836" v="1461" actId="1076"/>
          <ac:spMkLst>
            <pc:docMk/>
            <pc:sldMk cId="2685235911" sldId="1900"/>
            <ac:spMk id="13" creationId="{FE4321E4-1280-481B-B068-8397BF863731}"/>
          </ac:spMkLst>
        </pc:spChg>
        <pc:picChg chg="del">
          <ac:chgData name="Sidney Cirqueira" userId="c4d0a45da02f6fbc" providerId="LiveId" clId="{E7AABC3B-04FD-4EE6-BD5B-3FC81E828482}" dt="2020-09-10T16:47:55.307" v="1219" actId="478"/>
          <ac:picMkLst>
            <pc:docMk/>
            <pc:sldMk cId="2685235911" sldId="1900"/>
            <ac:picMk id="2" creationId="{C5FC103C-172F-47AA-A1B6-C98AB0472FE5}"/>
          </ac:picMkLst>
        </pc:picChg>
        <pc:picChg chg="add mod">
          <ac:chgData name="Sidney Cirqueira" userId="c4d0a45da02f6fbc" providerId="LiveId" clId="{E7AABC3B-04FD-4EE6-BD5B-3FC81E828482}" dt="2020-09-10T16:48:23.357" v="1222" actId="1076"/>
          <ac:picMkLst>
            <pc:docMk/>
            <pc:sldMk cId="2685235911" sldId="1900"/>
            <ac:picMk id="4" creationId="{DD85F58C-5E12-4885-A6BD-041A9C81CBF6}"/>
          </ac:picMkLst>
        </pc:picChg>
        <pc:picChg chg="add mod">
          <ac:chgData name="Sidney Cirqueira" userId="c4d0a45da02f6fbc" providerId="LiveId" clId="{E7AABC3B-04FD-4EE6-BD5B-3FC81E828482}" dt="2020-09-10T17:07:55.601" v="1318" actId="1076"/>
          <ac:picMkLst>
            <pc:docMk/>
            <pc:sldMk cId="2685235911" sldId="1900"/>
            <ac:picMk id="7" creationId="{368A9EF7-E789-46CF-9DB4-1E8C0810E36D}"/>
          </ac:picMkLst>
        </pc:picChg>
      </pc:sldChg>
      <pc:sldChg chg="del">
        <pc:chgData name="Sidney Cirqueira" userId="c4d0a45da02f6fbc" providerId="LiveId" clId="{E7AABC3B-04FD-4EE6-BD5B-3FC81E828482}" dt="2020-09-10T16:47:27.734" v="1212" actId="47"/>
        <pc:sldMkLst>
          <pc:docMk/>
          <pc:sldMk cId="3691325992" sldId="1904"/>
        </pc:sldMkLst>
      </pc:sldChg>
      <pc:sldChg chg="del">
        <pc:chgData name="Sidney Cirqueira" userId="c4d0a45da02f6fbc" providerId="LiveId" clId="{E7AABC3B-04FD-4EE6-BD5B-3FC81E828482}" dt="2020-09-10T17:00:53.307" v="1308" actId="47"/>
        <pc:sldMkLst>
          <pc:docMk/>
          <pc:sldMk cId="1896349113" sldId="1908"/>
        </pc:sldMkLst>
      </pc:sldChg>
      <pc:sldChg chg="del">
        <pc:chgData name="Sidney Cirqueira" userId="c4d0a45da02f6fbc" providerId="LiveId" clId="{E7AABC3B-04FD-4EE6-BD5B-3FC81E828482}" dt="2020-09-10T16:47:13.184" v="1210" actId="47"/>
        <pc:sldMkLst>
          <pc:docMk/>
          <pc:sldMk cId="1897740015" sldId="1909"/>
        </pc:sldMkLst>
      </pc:sldChg>
      <pc:sldChg chg="del">
        <pc:chgData name="Sidney Cirqueira" userId="c4d0a45da02f6fbc" providerId="LiveId" clId="{E7AABC3B-04FD-4EE6-BD5B-3FC81E828482}" dt="2020-09-10T16:47:14.807" v="1211" actId="47"/>
        <pc:sldMkLst>
          <pc:docMk/>
          <pc:sldMk cId="78353792" sldId="1910"/>
        </pc:sldMkLst>
      </pc:sldChg>
      <pc:sldChg chg="del">
        <pc:chgData name="Sidney Cirqueira" userId="c4d0a45da02f6fbc" providerId="LiveId" clId="{E7AABC3B-04FD-4EE6-BD5B-3FC81E828482}" dt="2020-09-10T16:47:30.207" v="1213" actId="47"/>
        <pc:sldMkLst>
          <pc:docMk/>
          <pc:sldMk cId="4182011737" sldId="1911"/>
        </pc:sldMkLst>
      </pc:sldChg>
      <pc:sldChg chg="addSp delSp modSp new mod ord modAnim">
        <pc:chgData name="Sidney Cirqueira" userId="c4d0a45da02f6fbc" providerId="LiveId" clId="{E7AABC3B-04FD-4EE6-BD5B-3FC81E828482}" dt="2020-09-10T16:33:08.328" v="929"/>
        <pc:sldMkLst>
          <pc:docMk/>
          <pc:sldMk cId="370210830" sldId="1912"/>
        </pc:sldMkLst>
        <pc:spChg chg="del">
          <ac:chgData name="Sidney Cirqueira" userId="c4d0a45da02f6fbc" providerId="LiveId" clId="{E7AABC3B-04FD-4EE6-BD5B-3FC81E828482}" dt="2020-09-10T16:32:32.579" v="888" actId="478"/>
          <ac:spMkLst>
            <pc:docMk/>
            <pc:sldMk cId="370210830" sldId="1912"/>
            <ac:spMk id="2" creationId="{25AAE545-FA57-4D1C-90D8-41D11A561F93}"/>
          </ac:spMkLst>
        </pc:spChg>
        <pc:spChg chg="del">
          <ac:chgData name="Sidney Cirqueira" userId="c4d0a45da02f6fbc" providerId="LiveId" clId="{E7AABC3B-04FD-4EE6-BD5B-3FC81E828482}" dt="2020-09-10T16:29:39.585" v="780" actId="478"/>
          <ac:spMkLst>
            <pc:docMk/>
            <pc:sldMk cId="370210830" sldId="1912"/>
            <ac:spMk id="3" creationId="{406851F8-CB09-495C-B0E7-3D02BEFC5A17}"/>
          </ac:spMkLst>
        </pc:spChg>
        <pc:spChg chg="add del mod">
          <ac:chgData name="Sidney Cirqueira" userId="c4d0a45da02f6fbc" providerId="LiveId" clId="{E7AABC3B-04FD-4EE6-BD5B-3FC81E828482}" dt="2020-09-10T16:29:41.858" v="782"/>
          <ac:spMkLst>
            <pc:docMk/>
            <pc:sldMk cId="370210830" sldId="1912"/>
            <ac:spMk id="4" creationId="{465C67A8-B29D-4048-A7AA-1BCCF5071816}"/>
          </ac:spMkLst>
        </pc:spChg>
        <pc:spChg chg="add del mod">
          <ac:chgData name="Sidney Cirqueira" userId="c4d0a45da02f6fbc" providerId="LiveId" clId="{E7AABC3B-04FD-4EE6-BD5B-3FC81E828482}" dt="2020-09-10T16:29:41.858" v="782"/>
          <ac:spMkLst>
            <pc:docMk/>
            <pc:sldMk cId="370210830" sldId="1912"/>
            <ac:spMk id="5" creationId="{9E8855DD-DAE3-4B98-9833-84F1C4CDF193}"/>
          </ac:spMkLst>
        </pc:spChg>
        <pc:spChg chg="add del mod">
          <ac:chgData name="Sidney Cirqueira" userId="c4d0a45da02f6fbc" providerId="LiveId" clId="{E7AABC3B-04FD-4EE6-BD5B-3FC81E828482}" dt="2020-09-10T16:29:41.858" v="782"/>
          <ac:spMkLst>
            <pc:docMk/>
            <pc:sldMk cId="370210830" sldId="1912"/>
            <ac:spMk id="6" creationId="{B93E4FB0-3EA0-42B8-9238-262AD245A8E5}"/>
          </ac:spMkLst>
        </pc:spChg>
        <pc:spChg chg="add del mod">
          <ac:chgData name="Sidney Cirqueira" userId="c4d0a45da02f6fbc" providerId="LiveId" clId="{E7AABC3B-04FD-4EE6-BD5B-3FC81E828482}" dt="2020-09-10T16:29:41.858" v="782"/>
          <ac:spMkLst>
            <pc:docMk/>
            <pc:sldMk cId="370210830" sldId="1912"/>
            <ac:spMk id="7" creationId="{2C694734-9C62-40D6-B4CB-158DB90AED70}"/>
          </ac:spMkLst>
        </pc:spChg>
        <pc:spChg chg="add del mod">
          <ac:chgData name="Sidney Cirqueira" userId="c4d0a45da02f6fbc" providerId="LiveId" clId="{E7AABC3B-04FD-4EE6-BD5B-3FC81E828482}" dt="2020-09-10T16:29:41.858" v="782"/>
          <ac:spMkLst>
            <pc:docMk/>
            <pc:sldMk cId="370210830" sldId="1912"/>
            <ac:spMk id="8" creationId="{1FA377E7-2FC4-4353-B9A1-0E99154F6ADC}"/>
          </ac:spMkLst>
        </pc:spChg>
        <pc:spChg chg="add del mod">
          <ac:chgData name="Sidney Cirqueira" userId="c4d0a45da02f6fbc" providerId="LiveId" clId="{E7AABC3B-04FD-4EE6-BD5B-3FC81E828482}" dt="2020-09-10T16:29:41.858" v="782"/>
          <ac:spMkLst>
            <pc:docMk/>
            <pc:sldMk cId="370210830" sldId="1912"/>
            <ac:spMk id="9" creationId="{B754956C-A8CB-47B8-BB20-725B3118A01F}"/>
          </ac:spMkLst>
        </pc:spChg>
        <pc:spChg chg="add del mod">
          <ac:chgData name="Sidney Cirqueira" userId="c4d0a45da02f6fbc" providerId="LiveId" clId="{E7AABC3B-04FD-4EE6-BD5B-3FC81E828482}" dt="2020-09-10T16:29:41.858" v="782"/>
          <ac:spMkLst>
            <pc:docMk/>
            <pc:sldMk cId="370210830" sldId="1912"/>
            <ac:spMk id="10" creationId="{3CB7A287-4C53-452D-86F1-8ABC256B78AC}"/>
          </ac:spMkLst>
        </pc:spChg>
        <pc:spChg chg="add del mod">
          <ac:chgData name="Sidney Cirqueira" userId="c4d0a45da02f6fbc" providerId="LiveId" clId="{E7AABC3B-04FD-4EE6-BD5B-3FC81E828482}" dt="2020-09-10T16:29:41.858" v="782"/>
          <ac:spMkLst>
            <pc:docMk/>
            <pc:sldMk cId="370210830" sldId="1912"/>
            <ac:spMk id="11" creationId="{DE207452-30E6-45FB-888B-52A02C2DBE9E}"/>
          </ac:spMkLst>
        </pc:spChg>
        <pc:spChg chg="add del mod">
          <ac:chgData name="Sidney Cirqueira" userId="c4d0a45da02f6fbc" providerId="LiveId" clId="{E7AABC3B-04FD-4EE6-BD5B-3FC81E828482}" dt="2020-09-10T16:29:41.858" v="782"/>
          <ac:spMkLst>
            <pc:docMk/>
            <pc:sldMk cId="370210830" sldId="1912"/>
            <ac:spMk id="12" creationId="{AD40E3BB-9315-4001-872F-8BE141C4F759}"/>
          </ac:spMkLst>
        </pc:spChg>
        <pc:spChg chg="add del mod">
          <ac:chgData name="Sidney Cirqueira" userId="c4d0a45da02f6fbc" providerId="LiveId" clId="{E7AABC3B-04FD-4EE6-BD5B-3FC81E828482}" dt="2020-09-10T16:29:41.858" v="782"/>
          <ac:spMkLst>
            <pc:docMk/>
            <pc:sldMk cId="370210830" sldId="1912"/>
            <ac:spMk id="13" creationId="{361538B0-9225-4351-B874-400751642C0A}"/>
          </ac:spMkLst>
        </pc:spChg>
        <pc:spChg chg="add del mod">
          <ac:chgData name="Sidney Cirqueira" userId="c4d0a45da02f6fbc" providerId="LiveId" clId="{E7AABC3B-04FD-4EE6-BD5B-3FC81E828482}" dt="2020-09-10T16:29:41.858" v="782"/>
          <ac:spMkLst>
            <pc:docMk/>
            <pc:sldMk cId="370210830" sldId="1912"/>
            <ac:spMk id="14" creationId="{2858FBFD-71E0-4636-BD9E-8291F19E1E13}"/>
          </ac:spMkLst>
        </pc:spChg>
        <pc:spChg chg="add del mod">
          <ac:chgData name="Sidney Cirqueira" userId="c4d0a45da02f6fbc" providerId="LiveId" clId="{E7AABC3B-04FD-4EE6-BD5B-3FC81E828482}" dt="2020-09-10T16:29:41.858" v="782"/>
          <ac:spMkLst>
            <pc:docMk/>
            <pc:sldMk cId="370210830" sldId="1912"/>
            <ac:spMk id="15" creationId="{047A2734-150E-4C1A-9E0A-E89AC98E57F1}"/>
          </ac:spMkLst>
        </pc:spChg>
        <pc:spChg chg="add del mod">
          <ac:chgData name="Sidney Cirqueira" userId="c4d0a45da02f6fbc" providerId="LiveId" clId="{E7AABC3B-04FD-4EE6-BD5B-3FC81E828482}" dt="2020-09-10T16:29:41.858" v="782"/>
          <ac:spMkLst>
            <pc:docMk/>
            <pc:sldMk cId="370210830" sldId="1912"/>
            <ac:spMk id="16" creationId="{D72E74B9-32D6-424B-9EC5-1B925371B0D2}"/>
          </ac:spMkLst>
        </pc:spChg>
        <pc:spChg chg="add del mod">
          <ac:chgData name="Sidney Cirqueira" userId="c4d0a45da02f6fbc" providerId="LiveId" clId="{E7AABC3B-04FD-4EE6-BD5B-3FC81E828482}" dt="2020-09-10T16:29:41.858" v="782"/>
          <ac:spMkLst>
            <pc:docMk/>
            <pc:sldMk cId="370210830" sldId="1912"/>
            <ac:spMk id="23" creationId="{DE59EB60-887A-4D0F-B3D5-1735B4F76D79}"/>
          </ac:spMkLst>
        </pc:spChg>
        <pc:spChg chg="mod">
          <ac:chgData name="Sidney Cirqueira" userId="c4d0a45da02f6fbc" providerId="LiveId" clId="{E7AABC3B-04FD-4EE6-BD5B-3FC81E828482}" dt="2020-09-10T16:29:40.234" v="781"/>
          <ac:spMkLst>
            <pc:docMk/>
            <pc:sldMk cId="370210830" sldId="1912"/>
            <ac:spMk id="25" creationId="{EB109A5A-A8CB-4955-BD2C-85228168B508}"/>
          </ac:spMkLst>
        </pc:spChg>
        <pc:spChg chg="mod">
          <ac:chgData name="Sidney Cirqueira" userId="c4d0a45da02f6fbc" providerId="LiveId" clId="{E7AABC3B-04FD-4EE6-BD5B-3FC81E828482}" dt="2020-09-10T16:29:40.234" v="781"/>
          <ac:spMkLst>
            <pc:docMk/>
            <pc:sldMk cId="370210830" sldId="1912"/>
            <ac:spMk id="27" creationId="{EFCB06BD-3825-4DB9-A0F9-06BFE109A8DE}"/>
          </ac:spMkLst>
        </pc:spChg>
        <pc:spChg chg="mod">
          <ac:chgData name="Sidney Cirqueira" userId="c4d0a45da02f6fbc" providerId="LiveId" clId="{E7AABC3B-04FD-4EE6-BD5B-3FC81E828482}" dt="2020-09-10T16:29:40.234" v="781"/>
          <ac:spMkLst>
            <pc:docMk/>
            <pc:sldMk cId="370210830" sldId="1912"/>
            <ac:spMk id="28" creationId="{AE716E52-29BD-4C5D-AE40-DB339895489C}"/>
          </ac:spMkLst>
        </pc:spChg>
        <pc:spChg chg="mod">
          <ac:chgData name="Sidney Cirqueira" userId="c4d0a45da02f6fbc" providerId="LiveId" clId="{E7AABC3B-04FD-4EE6-BD5B-3FC81E828482}" dt="2020-09-10T16:29:40.234" v="781"/>
          <ac:spMkLst>
            <pc:docMk/>
            <pc:sldMk cId="370210830" sldId="1912"/>
            <ac:spMk id="29" creationId="{8A4442BD-CD5E-45D2-83EA-143036DD91DB}"/>
          </ac:spMkLst>
        </pc:spChg>
        <pc:spChg chg="mod">
          <ac:chgData name="Sidney Cirqueira" userId="c4d0a45da02f6fbc" providerId="LiveId" clId="{E7AABC3B-04FD-4EE6-BD5B-3FC81E828482}" dt="2020-09-10T16:29:40.234" v="781"/>
          <ac:spMkLst>
            <pc:docMk/>
            <pc:sldMk cId="370210830" sldId="1912"/>
            <ac:spMk id="30" creationId="{9E3CFACC-C3B0-4C10-B27C-9509C7A5FEC9}"/>
          </ac:spMkLst>
        </pc:spChg>
        <pc:spChg chg="mod">
          <ac:chgData name="Sidney Cirqueira" userId="c4d0a45da02f6fbc" providerId="LiveId" clId="{E7AABC3B-04FD-4EE6-BD5B-3FC81E828482}" dt="2020-09-10T16:29:40.234" v="781"/>
          <ac:spMkLst>
            <pc:docMk/>
            <pc:sldMk cId="370210830" sldId="1912"/>
            <ac:spMk id="31" creationId="{359E6FEC-D021-4302-8DBC-54A64FF686B8}"/>
          </ac:spMkLst>
        </pc:spChg>
        <pc:spChg chg="mod">
          <ac:chgData name="Sidney Cirqueira" userId="c4d0a45da02f6fbc" providerId="LiveId" clId="{E7AABC3B-04FD-4EE6-BD5B-3FC81E828482}" dt="2020-09-10T16:29:40.234" v="781"/>
          <ac:spMkLst>
            <pc:docMk/>
            <pc:sldMk cId="370210830" sldId="1912"/>
            <ac:spMk id="32" creationId="{2EE6D0A1-147B-41AD-8B51-2820B11B8AC0}"/>
          </ac:spMkLst>
        </pc:spChg>
        <pc:spChg chg="mod">
          <ac:chgData name="Sidney Cirqueira" userId="c4d0a45da02f6fbc" providerId="LiveId" clId="{E7AABC3B-04FD-4EE6-BD5B-3FC81E828482}" dt="2020-09-10T16:29:40.234" v="781"/>
          <ac:spMkLst>
            <pc:docMk/>
            <pc:sldMk cId="370210830" sldId="1912"/>
            <ac:spMk id="34" creationId="{CAAB6058-4ED4-4EFF-A126-7488C5AE5EA8}"/>
          </ac:spMkLst>
        </pc:spChg>
        <pc:spChg chg="mod">
          <ac:chgData name="Sidney Cirqueira" userId="c4d0a45da02f6fbc" providerId="LiveId" clId="{E7AABC3B-04FD-4EE6-BD5B-3FC81E828482}" dt="2020-09-10T16:29:40.234" v="781"/>
          <ac:spMkLst>
            <pc:docMk/>
            <pc:sldMk cId="370210830" sldId="1912"/>
            <ac:spMk id="35" creationId="{EF7880DB-2C9F-4DEA-8178-3A1C0E741F7E}"/>
          </ac:spMkLst>
        </pc:spChg>
        <pc:spChg chg="add del mod">
          <ac:chgData name="Sidney Cirqueira" userId="c4d0a45da02f6fbc" providerId="LiveId" clId="{E7AABC3B-04FD-4EE6-BD5B-3FC81E828482}" dt="2020-09-10T16:29:41.858" v="782"/>
          <ac:spMkLst>
            <pc:docMk/>
            <pc:sldMk cId="370210830" sldId="1912"/>
            <ac:spMk id="36" creationId="{4FED1B13-6B70-4355-A63A-0450B3301E80}"/>
          </ac:spMkLst>
        </pc:spChg>
        <pc:spChg chg="add del mod">
          <ac:chgData name="Sidney Cirqueira" userId="c4d0a45da02f6fbc" providerId="LiveId" clId="{E7AABC3B-04FD-4EE6-BD5B-3FC81E828482}" dt="2020-09-10T16:29:41.858" v="782"/>
          <ac:spMkLst>
            <pc:docMk/>
            <pc:sldMk cId="370210830" sldId="1912"/>
            <ac:spMk id="37" creationId="{10CA7EA5-9349-45CD-8C64-8138B273D73B}"/>
          </ac:spMkLst>
        </pc:spChg>
        <pc:spChg chg="add del mod">
          <ac:chgData name="Sidney Cirqueira" userId="c4d0a45da02f6fbc" providerId="LiveId" clId="{E7AABC3B-04FD-4EE6-BD5B-3FC81E828482}" dt="2020-09-10T16:29:41.858" v="782"/>
          <ac:spMkLst>
            <pc:docMk/>
            <pc:sldMk cId="370210830" sldId="1912"/>
            <ac:spMk id="38" creationId="{46793F00-6434-4826-877E-75E2412E3666}"/>
          </ac:spMkLst>
        </pc:spChg>
        <pc:spChg chg="add del mod">
          <ac:chgData name="Sidney Cirqueira" userId="c4d0a45da02f6fbc" providerId="LiveId" clId="{E7AABC3B-04FD-4EE6-BD5B-3FC81E828482}" dt="2020-09-10T16:29:41.858" v="782"/>
          <ac:spMkLst>
            <pc:docMk/>
            <pc:sldMk cId="370210830" sldId="1912"/>
            <ac:spMk id="39" creationId="{0AF0510D-1159-496D-A948-EA0B3E26AC45}"/>
          </ac:spMkLst>
        </pc:spChg>
        <pc:spChg chg="add del mod">
          <ac:chgData name="Sidney Cirqueira" userId="c4d0a45da02f6fbc" providerId="LiveId" clId="{E7AABC3B-04FD-4EE6-BD5B-3FC81E828482}" dt="2020-09-10T16:29:41.858" v="782"/>
          <ac:spMkLst>
            <pc:docMk/>
            <pc:sldMk cId="370210830" sldId="1912"/>
            <ac:spMk id="40" creationId="{BC064A8C-82E0-4987-AAE9-CD521B002F5F}"/>
          </ac:spMkLst>
        </pc:spChg>
        <pc:spChg chg="add del mod">
          <ac:chgData name="Sidney Cirqueira" userId="c4d0a45da02f6fbc" providerId="LiveId" clId="{E7AABC3B-04FD-4EE6-BD5B-3FC81E828482}" dt="2020-09-10T16:29:41.858" v="782"/>
          <ac:spMkLst>
            <pc:docMk/>
            <pc:sldMk cId="370210830" sldId="1912"/>
            <ac:spMk id="41" creationId="{BAFEE9D4-2AC3-4214-A41D-510F3BDAA8FA}"/>
          </ac:spMkLst>
        </pc:spChg>
        <pc:spChg chg="add del mod">
          <ac:chgData name="Sidney Cirqueira" userId="c4d0a45da02f6fbc" providerId="LiveId" clId="{E7AABC3B-04FD-4EE6-BD5B-3FC81E828482}" dt="2020-09-10T16:29:41.858" v="782"/>
          <ac:spMkLst>
            <pc:docMk/>
            <pc:sldMk cId="370210830" sldId="1912"/>
            <ac:spMk id="42" creationId="{EDBED893-1ED8-4179-91C3-819CF04B03AF}"/>
          </ac:spMkLst>
        </pc:spChg>
        <pc:spChg chg="add del mod">
          <ac:chgData name="Sidney Cirqueira" userId="c4d0a45da02f6fbc" providerId="LiveId" clId="{E7AABC3B-04FD-4EE6-BD5B-3FC81E828482}" dt="2020-09-10T16:29:41.858" v="782"/>
          <ac:spMkLst>
            <pc:docMk/>
            <pc:sldMk cId="370210830" sldId="1912"/>
            <ac:spMk id="43" creationId="{3B2F2B01-FB53-40C2-AECE-D21D8B7DBE8F}"/>
          </ac:spMkLst>
        </pc:spChg>
        <pc:spChg chg="add del mod">
          <ac:chgData name="Sidney Cirqueira" userId="c4d0a45da02f6fbc" providerId="LiveId" clId="{E7AABC3B-04FD-4EE6-BD5B-3FC81E828482}" dt="2020-09-10T16:29:41.858" v="782"/>
          <ac:spMkLst>
            <pc:docMk/>
            <pc:sldMk cId="370210830" sldId="1912"/>
            <ac:spMk id="44" creationId="{94AD30C9-A46B-4A17-9F16-59D05E720EC0}"/>
          </ac:spMkLst>
        </pc:spChg>
        <pc:spChg chg="add del mod">
          <ac:chgData name="Sidney Cirqueira" userId="c4d0a45da02f6fbc" providerId="LiveId" clId="{E7AABC3B-04FD-4EE6-BD5B-3FC81E828482}" dt="2020-09-10T16:29:41.858" v="782"/>
          <ac:spMkLst>
            <pc:docMk/>
            <pc:sldMk cId="370210830" sldId="1912"/>
            <ac:spMk id="48" creationId="{C403A5E5-D22F-4890-BAAB-F0817B5E2FC4}"/>
          </ac:spMkLst>
        </pc:spChg>
        <pc:spChg chg="add del mod">
          <ac:chgData name="Sidney Cirqueira" userId="c4d0a45da02f6fbc" providerId="LiveId" clId="{E7AABC3B-04FD-4EE6-BD5B-3FC81E828482}" dt="2020-09-10T16:29:41.858" v="782"/>
          <ac:spMkLst>
            <pc:docMk/>
            <pc:sldMk cId="370210830" sldId="1912"/>
            <ac:spMk id="51" creationId="{EA3F2919-63C2-4806-AC28-468AAFA2762B}"/>
          </ac:spMkLst>
        </pc:spChg>
        <pc:spChg chg="add del mod">
          <ac:chgData name="Sidney Cirqueira" userId="c4d0a45da02f6fbc" providerId="LiveId" clId="{E7AABC3B-04FD-4EE6-BD5B-3FC81E828482}" dt="2020-09-10T16:32:56.905" v="927" actId="478"/>
          <ac:spMkLst>
            <pc:docMk/>
            <pc:sldMk cId="370210830" sldId="1912"/>
            <ac:spMk id="56" creationId="{E9F44FD7-B610-46A0-8A18-C2ED5E090F6B}"/>
          </ac:spMkLst>
        </pc:spChg>
        <pc:spChg chg="add mod">
          <ac:chgData name="Sidney Cirqueira" userId="c4d0a45da02f6fbc" providerId="LiveId" clId="{E7AABC3B-04FD-4EE6-BD5B-3FC81E828482}" dt="2020-09-10T16:32:52.051" v="925" actId="20577"/>
          <ac:spMkLst>
            <pc:docMk/>
            <pc:sldMk cId="370210830" sldId="1912"/>
            <ac:spMk id="58" creationId="{2A946D2F-A0E8-42D8-BE22-52F7047090C2}"/>
          </ac:spMkLst>
        </pc:spChg>
        <pc:grpChg chg="add del mod">
          <ac:chgData name="Sidney Cirqueira" userId="c4d0a45da02f6fbc" providerId="LiveId" clId="{E7AABC3B-04FD-4EE6-BD5B-3FC81E828482}" dt="2020-09-10T16:29:41.858" v="782"/>
          <ac:grpSpMkLst>
            <pc:docMk/>
            <pc:sldMk cId="370210830" sldId="1912"/>
            <ac:grpSpMk id="24" creationId="{99A20575-7F50-4DF7-A275-093EFB8D1092}"/>
          </ac:grpSpMkLst>
        </pc:grpChg>
        <pc:grpChg chg="mod">
          <ac:chgData name="Sidney Cirqueira" userId="c4d0a45da02f6fbc" providerId="LiveId" clId="{E7AABC3B-04FD-4EE6-BD5B-3FC81E828482}" dt="2020-09-10T16:29:40.234" v="781"/>
          <ac:grpSpMkLst>
            <pc:docMk/>
            <pc:sldMk cId="370210830" sldId="1912"/>
            <ac:grpSpMk id="26" creationId="{8EBD4A88-B524-4973-866D-35854172824D}"/>
          </ac:grpSpMkLst>
        </pc:grpChg>
        <pc:grpChg chg="add del mod">
          <ac:chgData name="Sidney Cirqueira" userId="c4d0a45da02f6fbc" providerId="LiveId" clId="{E7AABC3B-04FD-4EE6-BD5B-3FC81E828482}" dt="2020-09-10T16:29:41.858" v="782"/>
          <ac:grpSpMkLst>
            <pc:docMk/>
            <pc:sldMk cId="370210830" sldId="1912"/>
            <ac:grpSpMk id="33" creationId="{CCF86150-9968-4E4B-B6BF-F5E8CA02F4CD}"/>
          </ac:grpSpMkLst>
        </pc:grpChg>
        <pc:picChg chg="add del mod">
          <ac:chgData name="Sidney Cirqueira" userId="c4d0a45da02f6fbc" providerId="LiveId" clId="{E7AABC3B-04FD-4EE6-BD5B-3FC81E828482}" dt="2020-09-10T16:29:41.858" v="782"/>
          <ac:picMkLst>
            <pc:docMk/>
            <pc:sldMk cId="370210830" sldId="1912"/>
            <ac:picMk id="45" creationId="{F788C257-6D9F-47A7-AA0C-52FF5FCD25BB}"/>
          </ac:picMkLst>
        </pc:picChg>
        <pc:picChg chg="add del mod">
          <ac:chgData name="Sidney Cirqueira" userId="c4d0a45da02f6fbc" providerId="LiveId" clId="{E7AABC3B-04FD-4EE6-BD5B-3FC81E828482}" dt="2020-09-10T16:29:41.858" v="782"/>
          <ac:picMkLst>
            <pc:docMk/>
            <pc:sldMk cId="370210830" sldId="1912"/>
            <ac:picMk id="46" creationId="{F758CF1F-1FF5-411E-9AF8-22456A8E7658}"/>
          </ac:picMkLst>
        </pc:picChg>
        <pc:picChg chg="add del mod">
          <ac:chgData name="Sidney Cirqueira" userId="c4d0a45da02f6fbc" providerId="LiveId" clId="{E7AABC3B-04FD-4EE6-BD5B-3FC81E828482}" dt="2020-09-10T16:29:41.858" v="782"/>
          <ac:picMkLst>
            <pc:docMk/>
            <pc:sldMk cId="370210830" sldId="1912"/>
            <ac:picMk id="47" creationId="{2555708F-5DBA-480B-BD42-CF2E444310DA}"/>
          </ac:picMkLst>
        </pc:picChg>
        <pc:picChg chg="add del mod">
          <ac:chgData name="Sidney Cirqueira" userId="c4d0a45da02f6fbc" providerId="LiveId" clId="{E7AABC3B-04FD-4EE6-BD5B-3FC81E828482}" dt="2020-09-10T16:29:41.858" v="782"/>
          <ac:picMkLst>
            <pc:docMk/>
            <pc:sldMk cId="370210830" sldId="1912"/>
            <ac:picMk id="49" creationId="{ADCFAF93-BD3B-4352-94D6-85BAE82333A2}"/>
          </ac:picMkLst>
        </pc:picChg>
        <pc:picChg chg="add del mod">
          <ac:chgData name="Sidney Cirqueira" userId="c4d0a45da02f6fbc" providerId="LiveId" clId="{E7AABC3B-04FD-4EE6-BD5B-3FC81E828482}" dt="2020-09-10T16:29:41.858" v="782"/>
          <ac:picMkLst>
            <pc:docMk/>
            <pc:sldMk cId="370210830" sldId="1912"/>
            <ac:picMk id="50" creationId="{9073DFE7-0C95-4916-854D-282CD6681496}"/>
          </ac:picMkLst>
        </pc:picChg>
        <pc:picChg chg="add mod">
          <ac:chgData name="Sidney Cirqueira" userId="c4d0a45da02f6fbc" providerId="LiveId" clId="{E7AABC3B-04FD-4EE6-BD5B-3FC81E828482}" dt="2020-09-10T16:31:45.042" v="882" actId="1076"/>
          <ac:picMkLst>
            <pc:docMk/>
            <pc:sldMk cId="370210830" sldId="1912"/>
            <ac:picMk id="53" creationId="{9C433B7D-7920-47AC-938B-61D4918F5E67}"/>
          </ac:picMkLst>
        </pc:picChg>
        <pc:picChg chg="add del">
          <ac:chgData name="Sidney Cirqueira" userId="c4d0a45da02f6fbc" providerId="LiveId" clId="{E7AABC3B-04FD-4EE6-BD5B-3FC81E828482}" dt="2020-09-10T16:31:51.787" v="884" actId="22"/>
          <ac:picMkLst>
            <pc:docMk/>
            <pc:sldMk cId="370210830" sldId="1912"/>
            <ac:picMk id="55" creationId="{89D818DB-BF64-47EE-BB11-B9406402B995}"/>
          </ac:picMkLst>
        </pc:picChg>
        <pc:cxnChg chg="add del mod">
          <ac:chgData name="Sidney Cirqueira" userId="c4d0a45da02f6fbc" providerId="LiveId" clId="{E7AABC3B-04FD-4EE6-BD5B-3FC81E828482}" dt="2020-09-10T16:29:41.858" v="782"/>
          <ac:cxnSpMkLst>
            <pc:docMk/>
            <pc:sldMk cId="370210830" sldId="1912"/>
            <ac:cxnSpMk id="17" creationId="{B7188AD3-42BF-44F8-A73A-0AE54E1A8CCA}"/>
          </ac:cxnSpMkLst>
        </pc:cxnChg>
        <pc:cxnChg chg="add del mod">
          <ac:chgData name="Sidney Cirqueira" userId="c4d0a45da02f6fbc" providerId="LiveId" clId="{E7AABC3B-04FD-4EE6-BD5B-3FC81E828482}" dt="2020-09-10T16:29:41.858" v="782"/>
          <ac:cxnSpMkLst>
            <pc:docMk/>
            <pc:sldMk cId="370210830" sldId="1912"/>
            <ac:cxnSpMk id="18" creationId="{1F24D1CA-7719-4689-8F40-D3A0ECC961E8}"/>
          </ac:cxnSpMkLst>
        </pc:cxnChg>
        <pc:cxnChg chg="add del mod">
          <ac:chgData name="Sidney Cirqueira" userId="c4d0a45da02f6fbc" providerId="LiveId" clId="{E7AABC3B-04FD-4EE6-BD5B-3FC81E828482}" dt="2020-09-10T16:29:41.858" v="782"/>
          <ac:cxnSpMkLst>
            <pc:docMk/>
            <pc:sldMk cId="370210830" sldId="1912"/>
            <ac:cxnSpMk id="19" creationId="{900968B1-5605-4CEA-8B59-609F0C5926DF}"/>
          </ac:cxnSpMkLst>
        </pc:cxnChg>
        <pc:cxnChg chg="add del mod">
          <ac:chgData name="Sidney Cirqueira" userId="c4d0a45da02f6fbc" providerId="LiveId" clId="{E7AABC3B-04FD-4EE6-BD5B-3FC81E828482}" dt="2020-09-10T16:29:41.858" v="782"/>
          <ac:cxnSpMkLst>
            <pc:docMk/>
            <pc:sldMk cId="370210830" sldId="1912"/>
            <ac:cxnSpMk id="20" creationId="{3F10F156-5DB8-4241-9DF3-EB08B06E5E1B}"/>
          </ac:cxnSpMkLst>
        </pc:cxnChg>
        <pc:cxnChg chg="add del mod">
          <ac:chgData name="Sidney Cirqueira" userId="c4d0a45da02f6fbc" providerId="LiveId" clId="{E7AABC3B-04FD-4EE6-BD5B-3FC81E828482}" dt="2020-09-10T16:29:41.858" v="782"/>
          <ac:cxnSpMkLst>
            <pc:docMk/>
            <pc:sldMk cId="370210830" sldId="1912"/>
            <ac:cxnSpMk id="21" creationId="{73219416-9B32-46C8-B017-C771AF88F6A4}"/>
          </ac:cxnSpMkLst>
        </pc:cxnChg>
        <pc:cxnChg chg="add del mod">
          <ac:chgData name="Sidney Cirqueira" userId="c4d0a45da02f6fbc" providerId="LiveId" clId="{E7AABC3B-04FD-4EE6-BD5B-3FC81E828482}" dt="2020-09-10T16:29:41.858" v="782"/>
          <ac:cxnSpMkLst>
            <pc:docMk/>
            <pc:sldMk cId="370210830" sldId="1912"/>
            <ac:cxnSpMk id="22" creationId="{490CCD9F-1176-48F4-864D-86E0DCC9CA24}"/>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9/10/2020 5:18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9/10/2020 5:10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9/10/2020 5:10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8963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-Reconhecimento de Imagem</a:t>
            </a:r>
            <a:br>
              <a:rPr lang="pt-BR" dirty="0"/>
            </a:br>
            <a:r>
              <a:rPr lang="pt-BR" dirty="0"/>
              <a:t>-Predição</a:t>
            </a:r>
            <a:br>
              <a:rPr lang="pt-BR" dirty="0"/>
            </a:br>
            <a:r>
              <a:rPr lang="pt-BR" dirty="0"/>
              <a:t>-Classificação</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9/10/2020 5:10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753330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-Reconhecimento de Imagem</a:t>
            </a:r>
            <a:br>
              <a:rPr lang="pt-BR" dirty="0"/>
            </a:br>
            <a:r>
              <a:rPr lang="pt-BR" dirty="0"/>
              <a:t>-Predição</a:t>
            </a:r>
            <a:br>
              <a:rPr lang="pt-BR" dirty="0"/>
            </a:br>
            <a:r>
              <a:rPr lang="pt-BR" dirty="0"/>
              <a:t>-Classificação</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9/10/2020 5:10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26995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-Reconhecimento de Imagem</a:t>
            </a:r>
            <a:br>
              <a:rPr lang="pt-BR" dirty="0"/>
            </a:br>
            <a:r>
              <a:rPr lang="pt-BR" dirty="0"/>
              <a:t>-Predição</a:t>
            </a:r>
            <a:br>
              <a:rPr lang="pt-BR" dirty="0"/>
            </a:br>
            <a:r>
              <a:rPr lang="pt-BR" dirty="0"/>
              <a:t>-Classificação</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9/10/2020 5:10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04847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-Reconhecimento de Imagem</a:t>
            </a:r>
            <a:br>
              <a:rPr lang="pt-BR" dirty="0"/>
            </a:br>
            <a:r>
              <a:rPr lang="pt-BR" dirty="0"/>
              <a:t>-Predição</a:t>
            </a:r>
            <a:br>
              <a:rPr lang="pt-BR" dirty="0"/>
            </a:br>
            <a:r>
              <a:rPr lang="pt-BR" dirty="0"/>
              <a:t>-Classificação</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9/10/2020 5:10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095695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-Reconhecimento de Imagem</a:t>
            </a:r>
            <a:br>
              <a:rPr lang="pt-BR" dirty="0"/>
            </a:br>
            <a:r>
              <a:rPr lang="pt-BR" dirty="0"/>
              <a:t>-Predição</a:t>
            </a:r>
            <a:br>
              <a:rPr lang="pt-BR" dirty="0"/>
            </a:br>
            <a:r>
              <a:rPr lang="pt-BR" dirty="0"/>
              <a:t>-Classificação</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9/10/2020 5:10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6433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9/10/2020 5:10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82877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9/10/2020 5:10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95717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-Reconhecimento de Imagem</a:t>
            </a:r>
            <a:br>
              <a:rPr lang="pt-BR" dirty="0"/>
            </a:br>
            <a:r>
              <a:rPr lang="pt-BR" dirty="0"/>
              <a:t>-Predição</a:t>
            </a:r>
            <a:br>
              <a:rPr lang="pt-BR" dirty="0"/>
            </a:br>
            <a:r>
              <a:rPr lang="pt-BR" dirty="0"/>
              <a:t>-Classificação</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9/10/2020 5:10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499780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341313" y="695325"/>
            <a:ext cx="6175375" cy="3475038"/>
          </a:xfrm>
          <a:ln/>
        </p:spPr>
      </p:sp>
      <p:sp>
        <p:nvSpPr>
          <p:cNvPr id="49155" name="Notes Placeholder 2"/>
          <p:cNvSpPr>
            <a:spLocks noGrp="1"/>
          </p:cNvSpPr>
          <p:nvPr>
            <p:ph type="body" idx="1"/>
          </p:nvPr>
        </p:nvSpPr>
        <p:spPr>
          <a:noFill/>
          <a:ln/>
        </p:spPr>
        <p:txBody>
          <a:bodyPr/>
          <a:lstStyle/>
          <a:p>
            <a:pPr eaLnBrk="1" hangingPunct="1"/>
            <a:endParaRPr lang="en-US" sz="1000" dirty="0"/>
          </a:p>
        </p:txBody>
      </p:sp>
      <p:sp>
        <p:nvSpPr>
          <p:cNvPr id="49156" name="Slide Number Placeholder 3"/>
          <p:cNvSpPr txBox="1">
            <a:spLocks noGrp="1"/>
          </p:cNvSpPr>
          <p:nvPr/>
        </p:nvSpPr>
        <p:spPr bwMode="auto">
          <a:xfrm>
            <a:off x="3884613" y="8801028"/>
            <a:ext cx="2971800" cy="463629"/>
          </a:xfrm>
          <a:prstGeom prst="rect">
            <a:avLst/>
          </a:prstGeom>
          <a:noFill/>
          <a:ln w="9525">
            <a:noFill/>
            <a:miter lim="800000"/>
            <a:headEnd/>
            <a:tailEnd/>
          </a:ln>
        </p:spPr>
        <p:txBody>
          <a:bodyPr anchor="b"/>
          <a:lstStyle/>
          <a:p>
            <a:pPr algn="r"/>
            <a:fld id="{8335338B-6DF9-4A36-BA75-869E66AEE78A}" type="slidenum">
              <a:rPr lang="en-US" sz="1200">
                <a:solidFill>
                  <a:srgbClr val="000000"/>
                </a:solidFill>
                <a:latin typeface="Arial" charset="0"/>
              </a:rPr>
              <a:pPr algn="r"/>
              <a:t>5</a:t>
            </a:fld>
            <a:endParaRPr lang="en-US" sz="1200" dirty="0">
              <a:solidFill>
                <a:srgbClr val="000000"/>
              </a:solidFill>
              <a:latin typeface="Arial" charset="0"/>
            </a:endParaRPr>
          </a:p>
        </p:txBody>
      </p:sp>
    </p:spTree>
    <p:extLst>
      <p:ext uri="{BB962C8B-B14F-4D97-AF65-F5344CB8AC3E}">
        <p14:creationId xmlns:p14="http://schemas.microsoft.com/office/powerpoint/2010/main" val="1083262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341313" y="695325"/>
            <a:ext cx="6175375" cy="3475038"/>
          </a:xfrm>
          <a:ln/>
        </p:spPr>
      </p:sp>
      <p:sp>
        <p:nvSpPr>
          <p:cNvPr id="49155" name="Notes Placeholder 2"/>
          <p:cNvSpPr>
            <a:spLocks noGrp="1"/>
          </p:cNvSpPr>
          <p:nvPr>
            <p:ph type="body" idx="1"/>
          </p:nvPr>
        </p:nvSpPr>
        <p:spPr>
          <a:noFill/>
          <a:ln/>
        </p:spPr>
        <p:txBody>
          <a:bodyPr/>
          <a:lstStyle/>
          <a:p>
            <a:pPr eaLnBrk="1" hangingPunct="1"/>
            <a:r>
              <a:rPr lang="en-US" sz="1000" i="0" dirty="0">
                <a:effectLst/>
                <a:latin typeface="Segoe UI" panose="020B0502040204020203" pitchFamily="34" charset="0"/>
              </a:rPr>
              <a:t>unified experience to ingest, prepare, manage, and serve data for immediate BI and machine learning needs.</a:t>
            </a:r>
            <a:endParaRPr lang="en-US" sz="1000" dirty="0"/>
          </a:p>
        </p:txBody>
      </p:sp>
      <p:sp>
        <p:nvSpPr>
          <p:cNvPr id="49156" name="Slide Number Placeholder 3"/>
          <p:cNvSpPr txBox="1">
            <a:spLocks noGrp="1"/>
          </p:cNvSpPr>
          <p:nvPr/>
        </p:nvSpPr>
        <p:spPr bwMode="auto">
          <a:xfrm>
            <a:off x="3884613" y="8801028"/>
            <a:ext cx="2971800" cy="463629"/>
          </a:xfrm>
          <a:prstGeom prst="rect">
            <a:avLst/>
          </a:prstGeom>
          <a:noFill/>
          <a:ln w="9525">
            <a:noFill/>
            <a:miter lim="800000"/>
            <a:headEnd/>
            <a:tailEnd/>
          </a:ln>
        </p:spPr>
        <p:txBody>
          <a:bodyPr anchor="b"/>
          <a:lstStyle/>
          <a:p>
            <a:pPr algn="r"/>
            <a:fld id="{8335338B-6DF9-4A36-BA75-869E66AEE78A}" type="slidenum">
              <a:rPr lang="en-US" sz="1200">
                <a:solidFill>
                  <a:srgbClr val="000000"/>
                </a:solidFill>
                <a:latin typeface="Arial" charset="0"/>
              </a:rPr>
              <a:pPr algn="r"/>
              <a:t>7</a:t>
            </a:fld>
            <a:endParaRPr lang="en-US" sz="1200" dirty="0">
              <a:solidFill>
                <a:srgbClr val="000000"/>
              </a:solidFill>
              <a:latin typeface="Arial" charset="0"/>
            </a:endParaRPr>
          </a:p>
        </p:txBody>
      </p:sp>
    </p:spTree>
    <p:extLst>
      <p:ext uri="{BB962C8B-B14F-4D97-AF65-F5344CB8AC3E}">
        <p14:creationId xmlns:p14="http://schemas.microsoft.com/office/powerpoint/2010/main" val="2680632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341313" y="695325"/>
            <a:ext cx="6175375" cy="3475038"/>
          </a:xfrm>
          <a:ln/>
        </p:spPr>
      </p:sp>
      <p:sp>
        <p:nvSpPr>
          <p:cNvPr id="49155" name="Notes Placeholder 2"/>
          <p:cNvSpPr>
            <a:spLocks noGrp="1"/>
          </p:cNvSpPr>
          <p:nvPr>
            <p:ph type="body" idx="1"/>
          </p:nvPr>
        </p:nvSpPr>
        <p:spPr>
          <a:noFill/>
          <a:ln/>
        </p:spPr>
        <p:txBody>
          <a:bodyPr/>
          <a:lstStyle/>
          <a:p>
            <a:pPr eaLnBrk="1" hangingPunct="1"/>
            <a:endParaRPr lang="en-US" sz="1000" dirty="0"/>
          </a:p>
        </p:txBody>
      </p:sp>
      <p:sp>
        <p:nvSpPr>
          <p:cNvPr id="49156" name="Slide Number Placeholder 3"/>
          <p:cNvSpPr txBox="1">
            <a:spLocks noGrp="1"/>
          </p:cNvSpPr>
          <p:nvPr/>
        </p:nvSpPr>
        <p:spPr bwMode="auto">
          <a:xfrm>
            <a:off x="3884613" y="8801028"/>
            <a:ext cx="2971800" cy="463629"/>
          </a:xfrm>
          <a:prstGeom prst="rect">
            <a:avLst/>
          </a:prstGeom>
          <a:noFill/>
          <a:ln w="9525">
            <a:noFill/>
            <a:miter lim="800000"/>
            <a:headEnd/>
            <a:tailEnd/>
          </a:ln>
        </p:spPr>
        <p:txBody>
          <a:bodyPr anchor="b"/>
          <a:lstStyle/>
          <a:p>
            <a:pPr algn="r"/>
            <a:fld id="{8335338B-6DF9-4A36-BA75-869E66AEE78A}" type="slidenum">
              <a:rPr lang="en-US" sz="1200">
                <a:solidFill>
                  <a:srgbClr val="000000"/>
                </a:solidFill>
                <a:latin typeface="Arial" charset="0"/>
              </a:rPr>
              <a:pPr algn="r"/>
              <a:t>8</a:t>
            </a:fld>
            <a:endParaRPr lang="en-US" sz="1200" dirty="0">
              <a:solidFill>
                <a:srgbClr val="000000"/>
              </a:solidFill>
              <a:latin typeface="Arial" charset="0"/>
            </a:endParaRPr>
          </a:p>
        </p:txBody>
      </p:sp>
    </p:spTree>
    <p:extLst>
      <p:ext uri="{BB962C8B-B14F-4D97-AF65-F5344CB8AC3E}">
        <p14:creationId xmlns:p14="http://schemas.microsoft.com/office/powerpoint/2010/main" val="2531016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-Reconhecimento de Imagem</a:t>
            </a:r>
            <a:br>
              <a:rPr lang="pt-BR" dirty="0"/>
            </a:br>
            <a:r>
              <a:rPr lang="pt-BR" dirty="0"/>
              <a:t>-Predição</a:t>
            </a:r>
            <a:br>
              <a:rPr lang="pt-BR" dirty="0"/>
            </a:br>
            <a:r>
              <a:rPr lang="pt-BR" dirty="0"/>
              <a:t>-Classificação</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9/10/2020 5:10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567504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-Reconhecimento de Imagem</a:t>
            </a:r>
            <a:br>
              <a:rPr lang="pt-BR" dirty="0"/>
            </a:br>
            <a:r>
              <a:rPr lang="pt-BR" dirty="0"/>
              <a:t>-Predição</a:t>
            </a:r>
            <a:br>
              <a:rPr lang="pt-BR" dirty="0"/>
            </a:br>
            <a:r>
              <a:rPr lang="pt-BR" dirty="0"/>
              <a:t>-Classificação</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9/10/2020 5:10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8906599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F3AB3B9-FDC3-1F4F-9512-FFEDA50C00CA}"/>
              </a:ext>
            </a:extLst>
          </p:cNvPr>
          <p:cNvSpPr>
            <a:spLocks noGrp="1"/>
          </p:cNvSpPr>
          <p:nvPr>
            <p:ph type="dt" sz="half" idx="10"/>
          </p:nvPr>
        </p:nvSpPr>
        <p:spPr>
          <a:xfrm>
            <a:off x="838201" y="6356353"/>
            <a:ext cx="2743200" cy="366182"/>
          </a:xfrm>
          <a:prstGeom prst="rect">
            <a:avLst/>
          </a:prstGeom>
        </p:spPr>
        <p:txBody>
          <a:bodyPr/>
          <a:lstStyle/>
          <a:p>
            <a:fld id="{C8501BF7-34C2-F140-A0ED-9D3293D5BFDF}" type="datetimeFigureOut">
              <a:rPr lang="pt-BR" smtClean="0"/>
              <a:t>10/09/2020</a:t>
            </a:fld>
            <a:endParaRPr lang="pt-BR"/>
          </a:p>
        </p:txBody>
      </p:sp>
      <p:sp>
        <p:nvSpPr>
          <p:cNvPr id="3" name="Espaço Reservado para Rodapé 2">
            <a:extLst>
              <a:ext uri="{FF2B5EF4-FFF2-40B4-BE49-F238E27FC236}">
                <a16:creationId xmlns:a16="http://schemas.microsoft.com/office/drawing/2014/main" id="{AAACC31D-1390-344D-ADC2-14F4E5B80F52}"/>
              </a:ext>
            </a:extLst>
          </p:cNvPr>
          <p:cNvSpPr>
            <a:spLocks noGrp="1"/>
          </p:cNvSpPr>
          <p:nvPr>
            <p:ph type="ftr" sz="quarter" idx="11"/>
          </p:nvPr>
        </p:nvSpPr>
        <p:spPr>
          <a:xfrm>
            <a:off x="4038602" y="6356353"/>
            <a:ext cx="4114800" cy="366182"/>
          </a:xfrm>
          <a:prstGeom prst="rect">
            <a:avLst/>
          </a:prstGeom>
        </p:spPr>
        <p:txBody>
          <a:bodyPr/>
          <a:lstStyle/>
          <a:p>
            <a:endParaRPr lang="pt-BR"/>
          </a:p>
        </p:txBody>
      </p:sp>
      <p:sp>
        <p:nvSpPr>
          <p:cNvPr id="4" name="Espaço Reservado para Número de Slide 3">
            <a:extLst>
              <a:ext uri="{FF2B5EF4-FFF2-40B4-BE49-F238E27FC236}">
                <a16:creationId xmlns:a16="http://schemas.microsoft.com/office/drawing/2014/main" id="{C752D90E-5D47-3B4D-A9E8-00C2267EF960}"/>
              </a:ext>
            </a:extLst>
          </p:cNvPr>
          <p:cNvSpPr>
            <a:spLocks noGrp="1"/>
          </p:cNvSpPr>
          <p:nvPr>
            <p:ph type="sldNum" sz="quarter" idx="12"/>
          </p:nvPr>
        </p:nvSpPr>
        <p:spPr>
          <a:xfrm>
            <a:off x="8610601" y="6356353"/>
            <a:ext cx="2743200" cy="366182"/>
          </a:xfrm>
          <a:prstGeom prst="rect">
            <a:avLst/>
          </a:prstGeom>
        </p:spPr>
        <p:txBody>
          <a:bodyPr/>
          <a:lstStyle/>
          <a:p>
            <a:fld id="{7700B882-EDDF-EA40-9766-07BA54B2DE24}" type="slidenum">
              <a:rPr lang="pt-BR" smtClean="0"/>
              <a:t>‹nº›</a:t>
            </a:fld>
            <a:endParaRPr lang="pt-BR"/>
          </a:p>
        </p:txBody>
      </p:sp>
    </p:spTree>
    <p:extLst>
      <p:ext uri="{BB962C8B-B14F-4D97-AF65-F5344CB8AC3E}">
        <p14:creationId xmlns:p14="http://schemas.microsoft.com/office/powerpoint/2010/main" val="3125827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image" Target="../media/image1.emf"/><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2.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 id="2147484796"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8" Type="http://schemas.openxmlformats.org/officeDocument/2006/relationships/hyperlink" Target="https://docs.microsoft.com/en-us/azure/cosmos-db/synapse-link" TargetMode="External"/><Relationship Id="rId3" Type="http://schemas.openxmlformats.org/officeDocument/2006/relationships/hyperlink" Target="https://docs.microsoft.com/en-us/azure/synapse-analytics/overview-what-is" TargetMode="External"/><Relationship Id="rId7" Type="http://schemas.openxmlformats.org/officeDocument/2006/relationships/hyperlink" Target="https://azure.microsoft.com/en-us/services/synapse-analytics/" TargetMode="External"/><Relationship Id="rId2" Type="http://schemas.openxmlformats.org/officeDocument/2006/relationships/hyperlink" Target="https://docs.microsoft.com/en-us/learn/paths/implement-sql-data-warehouse/" TargetMode="External"/><Relationship Id="rId1" Type="http://schemas.openxmlformats.org/officeDocument/2006/relationships/slideLayout" Target="../slideLayouts/slideLayout63.xml"/><Relationship Id="rId6" Type="http://schemas.openxmlformats.org/officeDocument/2006/relationships/hyperlink" Target="https://docs.microsoft.com/en-us/azure/synapse-analytics/sql-data-warehouse/massively-parallel-processing-mpp-architecture" TargetMode="External"/><Relationship Id="rId5" Type="http://schemas.openxmlformats.org/officeDocument/2006/relationships/hyperlink" Target="https://azure.microsoft.com/en-in/solutions/architecture/modern-data-warehouse/" TargetMode="External"/><Relationship Id="rId10" Type="http://schemas.openxmlformats.org/officeDocument/2006/relationships/hyperlink" Target="https://azure.microsoft.com/en-us/resources/azure-synapse-analytics-toolkit/" TargetMode="External"/><Relationship Id="rId4" Type="http://schemas.openxmlformats.org/officeDocument/2006/relationships/hyperlink" Target="https://docs.microsoft.com/en-us/azure/synapse-analytics/sql-data-warehouse/" TargetMode="External"/><Relationship Id="rId9" Type="http://schemas.openxmlformats.org/officeDocument/2006/relationships/hyperlink" Target="https://azure.microsoft.com/en-us/services/synapse-analytics/compar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39.xml"/><Relationship Id="rId6" Type="http://schemas.openxmlformats.org/officeDocument/2006/relationships/hyperlink" Target="https://github.com/sidneyocirqueira/azure-synapse-analytics" TargetMode="External"/><Relationship Id="rId5" Type="http://schemas.openxmlformats.org/officeDocument/2006/relationships/image" Target="../media/image39.png"/><Relationship Id="rId4" Type="http://schemas.openxmlformats.org/officeDocument/2006/relationships/image" Target="../media/image3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35.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JPG"/><Relationship Id="rId9"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hyperlink" Target="https://gigaom.com/report/data-warehouse-cloud-benchmark/" TargetMode="External"/><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notesSlide" Target="../notesSlides/notesSlide5.xml"/><Relationship Id="rId1" Type="http://schemas.openxmlformats.org/officeDocument/2006/relationships/slideLayout" Target="../slideLayouts/slideLayout63.xml"/><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slides/_rels/slide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0.png"/><Relationship Id="rId7" Type="http://schemas.openxmlformats.org/officeDocument/2006/relationships/image" Target="../media/image29.svg"/><Relationship Id="rId2" Type="http://schemas.openxmlformats.org/officeDocument/2006/relationships/notesSlide" Target="../notesSlides/notesSlide6.xml"/><Relationship Id="rId1" Type="http://schemas.openxmlformats.org/officeDocument/2006/relationships/slideLayout" Target="../slideLayouts/slideLayout63.xml"/><Relationship Id="rId6" Type="http://schemas.openxmlformats.org/officeDocument/2006/relationships/image" Target="../media/image28.png"/><Relationship Id="rId5" Type="http://schemas.openxmlformats.org/officeDocument/2006/relationships/image" Target="../media/image33.png"/><Relationship Id="rId4" Type="http://schemas.openxmlformats.org/officeDocument/2006/relationships/image" Target="../media/image31.svg"/><Relationship Id="rId9" Type="http://schemas.openxmlformats.org/officeDocument/2006/relationships/image" Target="../media/image35.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3.xml"/></Relationships>
</file>

<file path=ppt/slides/_rels/slide9.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44115"/>
            <a:ext cx="7789091" cy="984885"/>
          </a:xfrm>
        </p:spPr>
        <p:txBody>
          <a:bodyPr/>
          <a:lstStyle/>
          <a:p>
            <a:r>
              <a:rPr lang="pt-BR" dirty="0"/>
              <a:t>Azure </a:t>
            </a:r>
            <a:r>
              <a:rPr lang="pt-BR" dirty="0" err="1"/>
              <a:t>Synapse</a:t>
            </a:r>
            <a:r>
              <a:rPr lang="pt-BR" dirty="0"/>
              <a:t> </a:t>
            </a:r>
            <a:r>
              <a:rPr lang="pt-BR" dirty="0" err="1"/>
              <a:t>Analytics</a:t>
            </a:r>
            <a:br>
              <a:rPr lang="pt-BR" dirty="0"/>
            </a:br>
            <a:r>
              <a:rPr lang="pt-BR" sz="2800" dirty="0"/>
              <a:t>Evolução do Azure SQL Data </a:t>
            </a:r>
            <a:r>
              <a:rPr lang="pt-BR" sz="2800" dirty="0" err="1"/>
              <a:t>Warehouse</a:t>
            </a:r>
            <a:endParaRPr lang="en-US" sz="2800" dirty="0"/>
          </a:p>
        </p:txBody>
      </p:sp>
      <p:sp>
        <p:nvSpPr>
          <p:cNvPr id="5" name="Text Placeholder 4"/>
          <p:cNvSpPr>
            <a:spLocks noGrp="1"/>
          </p:cNvSpPr>
          <p:nvPr>
            <p:ph type="body" sz="quarter" idx="12"/>
          </p:nvPr>
        </p:nvSpPr>
        <p:spPr>
          <a:xfrm>
            <a:off x="584200" y="3543143"/>
            <a:ext cx="5745579" cy="276999"/>
          </a:xfrm>
        </p:spPr>
        <p:txBody>
          <a:bodyPr/>
          <a:lstStyle/>
          <a:p>
            <a:r>
              <a:rPr lang="en-US" sz="1800" dirty="0"/>
              <a:t>Sidney Cirqueira– Microsoft Learn Student Ambassador</a:t>
            </a:r>
          </a:p>
        </p:txBody>
      </p:sp>
    </p:spTree>
    <p:extLst>
      <p:ext uri="{BB962C8B-B14F-4D97-AF65-F5344CB8AC3E}">
        <p14:creationId xmlns:p14="http://schemas.microsoft.com/office/powerpoint/2010/main" val="218322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aixaDeTexto 23">
            <a:extLst>
              <a:ext uri="{FF2B5EF4-FFF2-40B4-BE49-F238E27FC236}">
                <a16:creationId xmlns:a16="http://schemas.microsoft.com/office/drawing/2014/main" id="{20CBD258-13C4-4A4F-8B07-00268897B87F}"/>
              </a:ext>
            </a:extLst>
          </p:cNvPr>
          <p:cNvSpPr txBox="1"/>
          <p:nvPr/>
        </p:nvSpPr>
        <p:spPr>
          <a:xfrm>
            <a:off x="561510" y="1622371"/>
            <a:ext cx="11400118" cy="457080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dirty="0">
                <a:latin typeface="Segoe UI Semilight" panose="020B0402040204020203" pitchFamily="34" charset="0"/>
                <a:cs typeface="Segoe UI Semilight" panose="020B0402040204020203" pitchFamily="34" charset="0"/>
              </a:rPr>
              <a:t>Microsoft Learn: </a:t>
            </a:r>
            <a:r>
              <a:rPr lang="en-US" sz="1800" dirty="0">
                <a:latin typeface="Segoe UI Semilight" panose="020B0402040204020203" pitchFamily="34" charset="0"/>
                <a:cs typeface="Segoe UI Semilight" panose="020B0402040204020203" pitchFamily="34" charset="0"/>
                <a:hlinkClick r:id="rId2"/>
              </a:rPr>
              <a:t>https://docs.microsoft.com/en-us/learn/paths/implement-sql-data-warehouse/</a:t>
            </a:r>
            <a:endParaRPr lang="en-US" sz="1800" dirty="0">
              <a:latin typeface="Segoe UI Semilight" panose="020B0402040204020203" pitchFamily="34" charset="0"/>
              <a:cs typeface="Segoe UI Semilight" panose="020B0402040204020203" pitchFamily="34" charset="0"/>
            </a:endParaRPr>
          </a:p>
          <a:p>
            <a:pPr marL="285750" indent="-285750">
              <a:lnSpc>
                <a:spcPct val="150000"/>
              </a:lnSpc>
              <a:buFont typeface="Arial" panose="020B0604020202020204" pitchFamily="34" charset="0"/>
              <a:buChar char="•"/>
            </a:pPr>
            <a:r>
              <a:rPr lang="en-US" sz="1800" dirty="0">
                <a:latin typeface="Segoe UI Semilight" panose="020B0402040204020203" pitchFamily="34" charset="0"/>
                <a:cs typeface="Segoe UI Semilight" panose="020B0402040204020203" pitchFamily="34" charset="0"/>
              </a:rPr>
              <a:t>Synapse Analytics (workspaces): </a:t>
            </a:r>
            <a:r>
              <a:rPr lang="pt-BR" sz="1800" dirty="0">
                <a:latin typeface="Segoe UI Semilight" panose="020B0402040204020203" pitchFamily="34" charset="0"/>
                <a:cs typeface="Segoe UI Semilight" panose="020B0402040204020203" pitchFamily="34" charset="0"/>
                <a:hlinkClick r:id="rId3"/>
              </a:rPr>
              <a:t>https://docs.microsoft.com/en-us/azure/synapse-analytics/overview-what-is</a:t>
            </a:r>
            <a:endParaRPr lang="pt-BR" sz="1800" dirty="0">
              <a:latin typeface="Segoe UI Semilight" panose="020B0402040204020203" pitchFamily="34" charset="0"/>
              <a:cs typeface="Segoe UI Semilight" panose="020B0402040204020203" pitchFamily="34" charset="0"/>
            </a:endParaRPr>
          </a:p>
          <a:p>
            <a:pPr marL="241063" indent="-241063">
              <a:lnSpc>
                <a:spcPct val="150000"/>
              </a:lnSpc>
              <a:buFont typeface="Arial" panose="020B0604020202020204" pitchFamily="34" charset="0"/>
              <a:buChar char="•"/>
            </a:pPr>
            <a:r>
              <a:rPr lang="en-US" sz="1800" dirty="0">
                <a:latin typeface="Segoe UI Semilight" panose="020B0402040204020203" pitchFamily="34" charset="0"/>
                <a:cs typeface="Segoe UI Semilight" panose="020B0402040204020203" pitchFamily="34" charset="0"/>
              </a:rPr>
              <a:t>Synapse Analytics(SQL DW): </a:t>
            </a:r>
            <a:r>
              <a:rPr lang="pt-BR" sz="1800" dirty="0">
                <a:latin typeface="Segoe UI Semilight" panose="020B0402040204020203" pitchFamily="34" charset="0"/>
                <a:cs typeface="Segoe UI Semilight" panose="020B0402040204020203" pitchFamily="34" charset="0"/>
                <a:hlinkClick r:id="rId4"/>
              </a:rPr>
              <a:t>https://docs.microsoft.com/en-us/azure/synapse-analytics/sql-data-warehouse/</a:t>
            </a:r>
            <a:endParaRPr lang="pt-BR" sz="1800" dirty="0">
              <a:latin typeface="Segoe UI Semilight" panose="020B0402040204020203" pitchFamily="34" charset="0"/>
              <a:cs typeface="Segoe UI Semilight" panose="020B0402040204020203" pitchFamily="34" charset="0"/>
            </a:endParaRPr>
          </a:p>
          <a:p>
            <a:pPr marL="241063" indent="-241063">
              <a:lnSpc>
                <a:spcPct val="150000"/>
              </a:lnSpc>
              <a:buFont typeface="Arial" panose="020B0604020202020204" pitchFamily="34" charset="0"/>
              <a:buChar char="•"/>
            </a:pPr>
            <a:r>
              <a:rPr lang="en-US" sz="1800" dirty="0">
                <a:latin typeface="Segoe UI Semilight" panose="020B0402040204020203" pitchFamily="34" charset="0"/>
                <a:cs typeface="Segoe UI Semilight" panose="020B0402040204020203" pitchFamily="34" charset="0"/>
              </a:rPr>
              <a:t>Modern Data Warehouse</a:t>
            </a:r>
            <a:r>
              <a:rPr lang="pt-BR" sz="1800" dirty="0">
                <a:latin typeface="Segoe UI Semilight" panose="020B0402040204020203" pitchFamily="34" charset="0"/>
                <a:cs typeface="Segoe UI Semilight" panose="020B0402040204020203" pitchFamily="34" charset="0"/>
              </a:rPr>
              <a:t>: </a:t>
            </a:r>
            <a:r>
              <a:rPr lang="pt-BR" sz="1800" dirty="0">
                <a:latin typeface="Segoe UI Semilight" panose="020B0402040204020203" pitchFamily="34" charset="0"/>
                <a:cs typeface="Segoe UI Semilight" panose="020B0402040204020203" pitchFamily="34" charset="0"/>
                <a:hlinkClick r:id="rId5"/>
              </a:rPr>
              <a:t>https://azure.microsoft.com/en-in/solutions/architecture/modern-data-warehouse/</a:t>
            </a:r>
            <a:endParaRPr lang="pt-BR" sz="1800" dirty="0">
              <a:latin typeface="Segoe UI Semilight" panose="020B0402040204020203" pitchFamily="34" charset="0"/>
              <a:cs typeface="Segoe UI Semilight" panose="020B0402040204020203" pitchFamily="34" charset="0"/>
            </a:endParaRPr>
          </a:p>
          <a:p>
            <a:pPr marL="241063" indent="-241063">
              <a:lnSpc>
                <a:spcPct val="150000"/>
              </a:lnSpc>
              <a:buFont typeface="Arial" panose="020B0604020202020204" pitchFamily="34" charset="0"/>
              <a:buChar char="•"/>
            </a:pPr>
            <a:r>
              <a:rPr lang="pt-BR" sz="1800" dirty="0">
                <a:latin typeface="Segoe UI Semilight" panose="020B0402040204020203" pitchFamily="34" charset="0"/>
                <a:cs typeface="Segoe UI Semilight" panose="020B0402040204020203" pitchFamily="34" charset="0"/>
              </a:rPr>
              <a:t>MPP Architecture: </a:t>
            </a:r>
            <a:r>
              <a:rPr lang="pt-BR" sz="1800" dirty="0">
                <a:latin typeface="Segoe UI Semilight" panose="020B0402040204020203" pitchFamily="34" charset="0"/>
                <a:cs typeface="Segoe UI Semilight" panose="020B0402040204020203" pitchFamily="34" charset="0"/>
                <a:hlinkClick r:id="rId6"/>
              </a:rPr>
              <a:t>https://docs.microsoft.com/en-us/azure/synapse-analytics/sql-data-warehouse/massively-parallel-processing-mpp-architecture</a:t>
            </a:r>
            <a:endParaRPr lang="pt-BR" sz="1800" dirty="0">
              <a:latin typeface="Segoe UI Semilight" panose="020B0402040204020203" pitchFamily="34" charset="0"/>
              <a:cs typeface="Segoe UI Semilight" panose="020B0402040204020203" pitchFamily="34" charset="0"/>
            </a:endParaRPr>
          </a:p>
          <a:p>
            <a:pPr marL="241063" indent="-241063" algn="just">
              <a:lnSpc>
                <a:spcPct val="150000"/>
              </a:lnSpc>
              <a:buFont typeface="Arial" panose="020B0604020202020204" pitchFamily="34" charset="0"/>
              <a:buChar char="•"/>
            </a:pPr>
            <a:r>
              <a:rPr lang="pt-BR" sz="1800" dirty="0" err="1">
                <a:latin typeface="Segoe UI Semilight" panose="020B0402040204020203" pitchFamily="34" charset="0"/>
                <a:cs typeface="Segoe UI Semilight" panose="020B0402040204020203" pitchFamily="34" charset="0"/>
              </a:rPr>
              <a:t>Product</a:t>
            </a:r>
            <a:r>
              <a:rPr lang="pt-BR" sz="1800" dirty="0">
                <a:latin typeface="Segoe UI Semilight" panose="020B0402040204020203" pitchFamily="34" charset="0"/>
                <a:cs typeface="Segoe UI Semilight" panose="020B0402040204020203" pitchFamily="34" charset="0"/>
              </a:rPr>
              <a:t>: </a:t>
            </a:r>
            <a:r>
              <a:rPr lang="pt-BR" sz="1800" dirty="0">
                <a:latin typeface="Segoe UI Semilight" panose="020B0402040204020203" pitchFamily="34" charset="0"/>
                <a:cs typeface="Segoe UI Semilight" panose="020B0402040204020203" pitchFamily="34" charset="0"/>
                <a:hlinkClick r:id="rId7"/>
              </a:rPr>
              <a:t>https://azure.microsoft.com/en-us/services/synapse-analytics/</a:t>
            </a:r>
            <a:endParaRPr lang="pt-BR" sz="1800" dirty="0">
              <a:latin typeface="Segoe UI Semilight" panose="020B0402040204020203" pitchFamily="34" charset="0"/>
              <a:cs typeface="Segoe UI Semilight" panose="020B0402040204020203" pitchFamily="34" charset="0"/>
            </a:endParaRPr>
          </a:p>
          <a:p>
            <a:pPr marL="241063" indent="-241063" algn="just">
              <a:lnSpc>
                <a:spcPct val="150000"/>
              </a:lnSpc>
              <a:buFont typeface="Arial" panose="020B0604020202020204" pitchFamily="34" charset="0"/>
              <a:buChar char="•"/>
            </a:pPr>
            <a:r>
              <a:rPr lang="pt-BR" sz="1800" dirty="0" err="1">
                <a:latin typeface="Segoe UI Semilight" panose="020B0402040204020203" pitchFamily="34" charset="0"/>
                <a:cs typeface="Segoe UI Semilight" panose="020B0402040204020203" pitchFamily="34" charset="0"/>
              </a:rPr>
              <a:t>Synapse</a:t>
            </a:r>
            <a:r>
              <a:rPr lang="pt-BR" sz="1800" dirty="0">
                <a:latin typeface="Segoe UI Semilight" panose="020B0402040204020203" pitchFamily="34" charset="0"/>
                <a:cs typeface="Segoe UI Semilight" panose="020B0402040204020203" pitchFamily="34" charset="0"/>
              </a:rPr>
              <a:t> Link: </a:t>
            </a:r>
            <a:r>
              <a:rPr lang="pt-BR" sz="1800" dirty="0">
                <a:latin typeface="Segoe UI Semilight" panose="020B0402040204020203" pitchFamily="34" charset="0"/>
                <a:cs typeface="Segoe UI Semilight" panose="020B0402040204020203" pitchFamily="34" charset="0"/>
                <a:hlinkClick r:id="rId8"/>
              </a:rPr>
              <a:t>https://docs.microsoft.com/en-us/azure/cosmos-db/synapse-link</a:t>
            </a:r>
            <a:endParaRPr lang="pt-BR" sz="1800" dirty="0">
              <a:latin typeface="Segoe UI Semilight" panose="020B0402040204020203" pitchFamily="34" charset="0"/>
              <a:cs typeface="Segoe UI Semilight" panose="020B0402040204020203" pitchFamily="34" charset="0"/>
            </a:endParaRPr>
          </a:p>
          <a:p>
            <a:pPr marL="241063" indent="-241063" algn="just">
              <a:lnSpc>
                <a:spcPct val="150000"/>
              </a:lnSpc>
              <a:buFont typeface="Arial" panose="020B0604020202020204" pitchFamily="34" charset="0"/>
              <a:buChar char="•"/>
            </a:pPr>
            <a:r>
              <a:rPr lang="pt-BR" sz="1800" dirty="0">
                <a:latin typeface="Segoe UI Semilight" panose="020B0402040204020203" pitchFamily="34" charset="0"/>
                <a:cs typeface="Segoe UI Semilight" panose="020B0402040204020203" pitchFamily="34" charset="0"/>
              </a:rPr>
              <a:t>Benchmark Cloud DW: </a:t>
            </a:r>
            <a:r>
              <a:rPr lang="pt-BR" sz="1800" dirty="0">
                <a:latin typeface="Segoe UI Semilight" panose="020B0402040204020203" pitchFamily="34" charset="0"/>
                <a:cs typeface="Segoe UI Semilight" panose="020B0402040204020203" pitchFamily="34" charset="0"/>
                <a:hlinkClick r:id="rId9"/>
              </a:rPr>
              <a:t>https://azure.microsoft.com/en-us/services/synapse-analytics/compare/</a:t>
            </a:r>
            <a:r>
              <a:rPr lang="pt-BR" sz="1800" dirty="0">
                <a:latin typeface="Segoe UI Semilight" panose="020B0402040204020203" pitchFamily="34" charset="0"/>
                <a:cs typeface="Segoe UI Semilight" panose="020B0402040204020203" pitchFamily="34" charset="0"/>
              </a:rPr>
              <a:t> </a:t>
            </a:r>
          </a:p>
          <a:p>
            <a:pPr marL="241063" indent="-241063" algn="just">
              <a:lnSpc>
                <a:spcPct val="150000"/>
              </a:lnSpc>
              <a:buFont typeface="Arial" panose="020B0604020202020204" pitchFamily="34" charset="0"/>
              <a:buChar char="•"/>
            </a:pPr>
            <a:r>
              <a:rPr lang="en-US" sz="1800" dirty="0">
                <a:latin typeface="Segoe UI Semilight" panose="020B0402040204020203" pitchFamily="34" charset="0"/>
                <a:cs typeface="Segoe UI Semilight" panose="020B0402040204020203" pitchFamily="34" charset="0"/>
              </a:rPr>
              <a:t>Synapse Analytics Toolkit: </a:t>
            </a:r>
            <a:r>
              <a:rPr lang="en-US" sz="1800" dirty="0">
                <a:latin typeface="Segoe UI Semilight" panose="020B0402040204020203" pitchFamily="34" charset="0"/>
                <a:cs typeface="Segoe UI Semilight" panose="020B0402040204020203" pitchFamily="34" charset="0"/>
                <a:hlinkClick r:id="rId10"/>
              </a:rPr>
              <a:t>https://azure.microsoft.com/en-us/resources/azure-synapse-analytics-toolkit/</a:t>
            </a:r>
            <a:endParaRPr lang="en-US" sz="1800" dirty="0">
              <a:latin typeface="Segoe UI Semilight" panose="020B0402040204020203" pitchFamily="34" charset="0"/>
              <a:cs typeface="Segoe UI Semilight" panose="020B0402040204020203" pitchFamily="34" charset="0"/>
            </a:endParaRPr>
          </a:p>
          <a:p>
            <a:pPr marL="241063" indent="-241063" algn="just">
              <a:lnSpc>
                <a:spcPct val="150000"/>
              </a:lnSpc>
              <a:buFont typeface="Arial" panose="020B0604020202020204" pitchFamily="34" charset="0"/>
              <a:buChar char="•"/>
            </a:pPr>
            <a:endParaRPr lang="pt-BR" sz="1600" dirty="0">
              <a:latin typeface="Segoe UI Semilight" panose="020B0402040204020203" pitchFamily="34" charset="0"/>
              <a:cs typeface="Segoe UI Semilight" panose="020B0402040204020203" pitchFamily="34" charset="0"/>
            </a:endParaRPr>
          </a:p>
        </p:txBody>
      </p:sp>
      <p:sp>
        <p:nvSpPr>
          <p:cNvPr id="4" name="Title 16">
            <a:extLst>
              <a:ext uri="{FF2B5EF4-FFF2-40B4-BE49-F238E27FC236}">
                <a16:creationId xmlns:a16="http://schemas.microsoft.com/office/drawing/2014/main" id="{03CA1C07-A8B6-48DF-8CD1-E2894730591C}"/>
              </a:ext>
            </a:extLst>
          </p:cNvPr>
          <p:cNvSpPr txBox="1">
            <a:spLocks/>
          </p:cNvSpPr>
          <p:nvPr/>
        </p:nvSpPr>
        <p:spPr>
          <a:xfrm>
            <a:off x="588263" y="457200"/>
            <a:ext cx="11018520" cy="553998"/>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pt-BR">
                <a:solidFill>
                  <a:srgbClr val="00BCF2"/>
                </a:solidFill>
              </a:rPr>
              <a:t>Referências</a:t>
            </a:r>
          </a:p>
        </p:txBody>
      </p:sp>
    </p:spTree>
    <p:extLst>
      <p:ext uri="{BB962C8B-B14F-4D97-AF65-F5344CB8AC3E}">
        <p14:creationId xmlns:p14="http://schemas.microsoft.com/office/powerpoint/2010/main" val="3464478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6"/>
          <p:cNvSpPr>
            <a:spLocks noGrp="1"/>
          </p:cNvSpPr>
          <p:nvPr>
            <p:ph type="title"/>
          </p:nvPr>
        </p:nvSpPr>
        <p:spPr>
          <a:xfrm>
            <a:off x="588263" y="457200"/>
            <a:ext cx="11018520" cy="553998"/>
          </a:xfrm>
        </p:spPr>
        <p:txBody>
          <a:bodyPr/>
          <a:lstStyle/>
          <a:p>
            <a:pPr algn="ctr"/>
            <a:r>
              <a:rPr lang="pt-BR" dirty="0">
                <a:solidFill>
                  <a:srgbClr val="00BCF2"/>
                </a:solidFill>
              </a:rPr>
              <a:t>Obrigado! =D</a:t>
            </a:r>
          </a:p>
        </p:txBody>
      </p:sp>
      <p:pic>
        <p:nvPicPr>
          <p:cNvPr id="3" name="Picture 11" descr="Image result for email">
            <a:extLst>
              <a:ext uri="{FF2B5EF4-FFF2-40B4-BE49-F238E27FC236}">
                <a16:creationId xmlns:a16="http://schemas.microsoft.com/office/drawing/2014/main" id="{C6AE2B23-DDC8-4C20-A26C-78A069224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2212" y="5530225"/>
            <a:ext cx="574496" cy="574496"/>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8">
            <a:extLst>
              <a:ext uri="{FF2B5EF4-FFF2-40B4-BE49-F238E27FC236}">
                <a16:creationId xmlns:a16="http://schemas.microsoft.com/office/drawing/2014/main" id="{7898ABCA-CEF1-4B4A-A813-C18220F8BC4E}"/>
              </a:ext>
            </a:extLst>
          </p:cNvPr>
          <p:cNvSpPr/>
          <p:nvPr/>
        </p:nvSpPr>
        <p:spPr>
          <a:xfrm>
            <a:off x="4496708" y="5632807"/>
            <a:ext cx="4708405" cy="369332"/>
          </a:xfrm>
          <a:prstGeom prst="rect">
            <a:avLst/>
          </a:prstGeom>
        </p:spPr>
        <p:txBody>
          <a:bodyPr wrap="none">
            <a:spAutoFit/>
          </a:bodyPr>
          <a:lstStyle/>
          <a:p>
            <a:r>
              <a:rPr lang="pt-BR" sz="1800" dirty="0">
                <a:latin typeface="+mj-lt"/>
                <a:cs typeface="Calibri"/>
              </a:rPr>
              <a:t>sidney.cirqueira@studentambassadors.com</a:t>
            </a:r>
          </a:p>
        </p:txBody>
      </p:sp>
      <p:pic>
        <p:nvPicPr>
          <p:cNvPr id="4" name="Imagem 3" descr="Tela de computador com texto preto sobre fundo branco&#10;&#10;Descrição gerada automaticamente">
            <a:extLst>
              <a:ext uri="{FF2B5EF4-FFF2-40B4-BE49-F238E27FC236}">
                <a16:creationId xmlns:a16="http://schemas.microsoft.com/office/drawing/2014/main" id="{DD85F58C-5E12-4885-A6BD-041A9C81CB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31937" y="1326909"/>
            <a:ext cx="3865765" cy="3887605"/>
          </a:xfrm>
          <a:prstGeom prst="rect">
            <a:avLst/>
          </a:prstGeom>
        </p:spPr>
      </p:pic>
      <p:pic>
        <p:nvPicPr>
          <p:cNvPr id="7" name="Imagem 6">
            <a:extLst>
              <a:ext uri="{FF2B5EF4-FFF2-40B4-BE49-F238E27FC236}">
                <a16:creationId xmlns:a16="http://schemas.microsoft.com/office/drawing/2014/main" id="{368A9EF7-E789-46CF-9DB4-1E8C0810E36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88171" y="6261169"/>
            <a:ext cx="495438" cy="4954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3" name="CaixaDeTexto 12">
            <a:extLst>
              <a:ext uri="{FF2B5EF4-FFF2-40B4-BE49-F238E27FC236}">
                <a16:creationId xmlns:a16="http://schemas.microsoft.com/office/drawing/2014/main" id="{FE4321E4-1280-481B-B068-8397BF863731}"/>
              </a:ext>
            </a:extLst>
          </p:cNvPr>
          <p:cNvSpPr txBox="1"/>
          <p:nvPr/>
        </p:nvSpPr>
        <p:spPr>
          <a:xfrm>
            <a:off x="2643429" y="6210750"/>
            <a:ext cx="7242779" cy="496674"/>
          </a:xfrm>
          <a:prstGeom prst="rect">
            <a:avLst/>
          </a:prstGeom>
          <a:noFill/>
        </p:spPr>
        <p:txBody>
          <a:bodyPr wrap="square">
            <a:spAutoFit/>
          </a:bodyPr>
          <a:lstStyle/>
          <a:p>
            <a:pPr algn="just">
              <a:lnSpc>
                <a:spcPct val="150000"/>
              </a:lnSpc>
            </a:pPr>
            <a:r>
              <a:rPr lang="en-US" sz="2000" dirty="0">
                <a:latin typeface="Segoe UI Semilight" panose="020B0402040204020203" pitchFamily="34" charset="0"/>
                <a:cs typeface="Segoe UI Semilight" panose="020B0402040204020203" pitchFamily="34" charset="0"/>
                <a:hlinkClick r:id="rId6"/>
              </a:rPr>
              <a:t>https://github.com/sidneyocirqueira/azure-synapse-analytics</a:t>
            </a:r>
            <a:endParaRPr lang="en-US" sz="20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68523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880144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6"/>
          <p:cNvSpPr>
            <a:spLocks noGrp="1"/>
          </p:cNvSpPr>
          <p:nvPr>
            <p:ph type="title"/>
          </p:nvPr>
        </p:nvSpPr>
        <p:spPr>
          <a:xfrm>
            <a:off x="588263" y="457200"/>
            <a:ext cx="11018520" cy="553998"/>
          </a:xfrm>
        </p:spPr>
        <p:txBody>
          <a:bodyPr/>
          <a:lstStyle/>
          <a:p>
            <a:r>
              <a:rPr lang="pt-BR" dirty="0">
                <a:solidFill>
                  <a:srgbClr val="00BCF2"/>
                </a:solidFill>
              </a:rPr>
              <a:t>Texto</a:t>
            </a:r>
          </a:p>
        </p:txBody>
      </p:sp>
      <p:sp>
        <p:nvSpPr>
          <p:cNvPr id="7" name="Text Placeholder 5"/>
          <p:cNvSpPr>
            <a:spLocks noGrp="1"/>
          </p:cNvSpPr>
          <p:nvPr>
            <p:ph type="body" sz="quarter" idx="4294967295"/>
          </p:nvPr>
        </p:nvSpPr>
        <p:spPr>
          <a:xfrm>
            <a:off x="588263" y="1497281"/>
            <a:ext cx="11018520" cy="773673"/>
          </a:xfrm>
        </p:spPr>
        <p:txBody>
          <a:bodyPr/>
          <a:lstStyle/>
          <a:p>
            <a:pPr marL="0" indent="0">
              <a:buNone/>
            </a:pPr>
            <a:r>
              <a:rPr lang="pt-BR" sz="2000" b="1" dirty="0"/>
              <a:t>Texto</a:t>
            </a:r>
            <a:endParaRPr lang="pt-BR" dirty="0"/>
          </a:p>
          <a:p>
            <a:pPr marL="228600" lvl="1" indent="0">
              <a:lnSpc>
                <a:spcPct val="150000"/>
              </a:lnSpc>
              <a:buNone/>
            </a:pPr>
            <a:endParaRPr lang="pt-BR" dirty="0"/>
          </a:p>
        </p:txBody>
      </p:sp>
    </p:spTree>
    <p:extLst>
      <p:ext uri="{BB962C8B-B14F-4D97-AF65-F5344CB8AC3E}">
        <p14:creationId xmlns:p14="http://schemas.microsoft.com/office/powerpoint/2010/main" val="3149628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6"/>
          <p:cNvSpPr>
            <a:spLocks noGrp="1"/>
          </p:cNvSpPr>
          <p:nvPr>
            <p:ph type="title"/>
          </p:nvPr>
        </p:nvSpPr>
        <p:spPr>
          <a:xfrm>
            <a:off x="588263" y="457200"/>
            <a:ext cx="11018520" cy="553998"/>
          </a:xfrm>
        </p:spPr>
        <p:txBody>
          <a:bodyPr/>
          <a:lstStyle/>
          <a:p>
            <a:r>
              <a:rPr lang="pt-BR" dirty="0">
                <a:solidFill>
                  <a:srgbClr val="00BCF2"/>
                </a:solidFill>
              </a:rPr>
              <a:t>Texto</a:t>
            </a:r>
          </a:p>
        </p:txBody>
      </p:sp>
      <p:sp>
        <p:nvSpPr>
          <p:cNvPr id="7" name="Text Placeholder 5"/>
          <p:cNvSpPr>
            <a:spLocks noGrp="1"/>
          </p:cNvSpPr>
          <p:nvPr>
            <p:ph type="body" sz="quarter" idx="4294967295"/>
          </p:nvPr>
        </p:nvSpPr>
        <p:spPr>
          <a:xfrm>
            <a:off x="588263" y="1497281"/>
            <a:ext cx="11018520" cy="773673"/>
          </a:xfrm>
        </p:spPr>
        <p:txBody>
          <a:bodyPr/>
          <a:lstStyle/>
          <a:p>
            <a:pPr marL="0" indent="0">
              <a:buNone/>
            </a:pPr>
            <a:r>
              <a:rPr lang="pt-BR" sz="2000" b="1" dirty="0"/>
              <a:t>Texto</a:t>
            </a:r>
            <a:endParaRPr lang="pt-BR" dirty="0"/>
          </a:p>
          <a:p>
            <a:pPr marL="228600" lvl="1" indent="0">
              <a:lnSpc>
                <a:spcPct val="150000"/>
              </a:lnSpc>
              <a:buNone/>
            </a:pPr>
            <a:endParaRPr lang="pt-BR" dirty="0"/>
          </a:p>
        </p:txBody>
      </p:sp>
    </p:spTree>
    <p:extLst>
      <p:ext uri="{BB962C8B-B14F-4D97-AF65-F5344CB8AC3E}">
        <p14:creationId xmlns:p14="http://schemas.microsoft.com/office/powerpoint/2010/main" val="242924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6"/>
          <p:cNvSpPr>
            <a:spLocks noGrp="1"/>
          </p:cNvSpPr>
          <p:nvPr>
            <p:ph type="title"/>
          </p:nvPr>
        </p:nvSpPr>
        <p:spPr>
          <a:xfrm>
            <a:off x="588263" y="457200"/>
            <a:ext cx="11018520" cy="553998"/>
          </a:xfrm>
        </p:spPr>
        <p:txBody>
          <a:bodyPr/>
          <a:lstStyle/>
          <a:p>
            <a:r>
              <a:rPr lang="pt-BR" dirty="0">
                <a:solidFill>
                  <a:srgbClr val="00BCF2"/>
                </a:solidFill>
              </a:rPr>
              <a:t>Texto</a:t>
            </a:r>
          </a:p>
        </p:txBody>
      </p:sp>
      <p:sp>
        <p:nvSpPr>
          <p:cNvPr id="7" name="Text Placeholder 5"/>
          <p:cNvSpPr>
            <a:spLocks noGrp="1"/>
          </p:cNvSpPr>
          <p:nvPr>
            <p:ph type="body" sz="quarter" idx="4294967295"/>
          </p:nvPr>
        </p:nvSpPr>
        <p:spPr>
          <a:xfrm>
            <a:off x="588263" y="1497281"/>
            <a:ext cx="11018520" cy="773673"/>
          </a:xfrm>
        </p:spPr>
        <p:txBody>
          <a:bodyPr/>
          <a:lstStyle/>
          <a:p>
            <a:pPr marL="0" indent="0">
              <a:buNone/>
            </a:pPr>
            <a:r>
              <a:rPr lang="pt-BR" sz="2000" b="1" dirty="0"/>
              <a:t>Texto</a:t>
            </a:r>
            <a:endParaRPr lang="pt-BR" dirty="0"/>
          </a:p>
          <a:p>
            <a:pPr marL="228600" lvl="1" indent="0">
              <a:lnSpc>
                <a:spcPct val="150000"/>
              </a:lnSpc>
              <a:buNone/>
            </a:pPr>
            <a:endParaRPr lang="pt-BR" dirty="0"/>
          </a:p>
        </p:txBody>
      </p:sp>
    </p:spTree>
    <p:extLst>
      <p:ext uri="{BB962C8B-B14F-4D97-AF65-F5344CB8AC3E}">
        <p14:creationId xmlns:p14="http://schemas.microsoft.com/office/powerpoint/2010/main" val="2059167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6"/>
          <p:cNvSpPr>
            <a:spLocks noGrp="1"/>
          </p:cNvSpPr>
          <p:nvPr>
            <p:ph type="title"/>
          </p:nvPr>
        </p:nvSpPr>
        <p:spPr>
          <a:xfrm>
            <a:off x="588263" y="457200"/>
            <a:ext cx="11018520" cy="553998"/>
          </a:xfrm>
        </p:spPr>
        <p:txBody>
          <a:bodyPr/>
          <a:lstStyle/>
          <a:p>
            <a:r>
              <a:rPr lang="pt-BR" dirty="0">
                <a:solidFill>
                  <a:srgbClr val="00BCF2"/>
                </a:solidFill>
              </a:rPr>
              <a:t>Texto</a:t>
            </a:r>
          </a:p>
        </p:txBody>
      </p:sp>
      <p:sp>
        <p:nvSpPr>
          <p:cNvPr id="7" name="Text Placeholder 5"/>
          <p:cNvSpPr>
            <a:spLocks noGrp="1"/>
          </p:cNvSpPr>
          <p:nvPr>
            <p:ph type="body" sz="quarter" idx="4294967295"/>
          </p:nvPr>
        </p:nvSpPr>
        <p:spPr>
          <a:xfrm>
            <a:off x="588263" y="1497281"/>
            <a:ext cx="11018520" cy="773673"/>
          </a:xfrm>
        </p:spPr>
        <p:txBody>
          <a:bodyPr/>
          <a:lstStyle/>
          <a:p>
            <a:pPr marL="0" indent="0">
              <a:buNone/>
            </a:pPr>
            <a:r>
              <a:rPr lang="pt-BR" sz="2000" b="1" dirty="0"/>
              <a:t>Texto</a:t>
            </a:r>
            <a:endParaRPr lang="pt-BR" dirty="0"/>
          </a:p>
          <a:p>
            <a:pPr marL="228600" lvl="1" indent="0">
              <a:lnSpc>
                <a:spcPct val="150000"/>
              </a:lnSpc>
              <a:buNone/>
            </a:pPr>
            <a:endParaRPr lang="pt-BR" dirty="0"/>
          </a:p>
        </p:txBody>
      </p:sp>
    </p:spTree>
    <p:extLst>
      <p:ext uri="{BB962C8B-B14F-4D97-AF65-F5344CB8AC3E}">
        <p14:creationId xmlns:p14="http://schemas.microsoft.com/office/powerpoint/2010/main" val="47439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6"/>
          <p:cNvSpPr>
            <a:spLocks noGrp="1"/>
          </p:cNvSpPr>
          <p:nvPr>
            <p:ph type="title"/>
          </p:nvPr>
        </p:nvSpPr>
        <p:spPr>
          <a:xfrm>
            <a:off x="588263" y="457200"/>
            <a:ext cx="11018520" cy="553998"/>
          </a:xfrm>
        </p:spPr>
        <p:txBody>
          <a:bodyPr/>
          <a:lstStyle/>
          <a:p>
            <a:r>
              <a:rPr lang="pt-BR" dirty="0">
                <a:solidFill>
                  <a:srgbClr val="00BCF2"/>
                </a:solidFill>
              </a:rPr>
              <a:t>Texto</a:t>
            </a:r>
          </a:p>
        </p:txBody>
      </p:sp>
      <p:sp>
        <p:nvSpPr>
          <p:cNvPr id="7" name="Text Placeholder 5"/>
          <p:cNvSpPr>
            <a:spLocks noGrp="1"/>
          </p:cNvSpPr>
          <p:nvPr>
            <p:ph type="body" sz="quarter" idx="4294967295"/>
          </p:nvPr>
        </p:nvSpPr>
        <p:spPr>
          <a:xfrm>
            <a:off x="588263" y="1497281"/>
            <a:ext cx="11018520" cy="773673"/>
          </a:xfrm>
        </p:spPr>
        <p:txBody>
          <a:bodyPr/>
          <a:lstStyle/>
          <a:p>
            <a:pPr marL="0" indent="0">
              <a:buNone/>
            </a:pPr>
            <a:r>
              <a:rPr lang="pt-BR" sz="2000" b="1" dirty="0"/>
              <a:t>Texto</a:t>
            </a:r>
            <a:endParaRPr lang="pt-BR" dirty="0"/>
          </a:p>
          <a:p>
            <a:pPr marL="228600" lvl="1" indent="0">
              <a:lnSpc>
                <a:spcPct val="150000"/>
              </a:lnSpc>
              <a:buNone/>
            </a:pPr>
            <a:endParaRPr lang="pt-BR" dirty="0"/>
          </a:p>
        </p:txBody>
      </p:sp>
    </p:spTree>
    <p:extLst>
      <p:ext uri="{BB962C8B-B14F-4D97-AF65-F5344CB8AC3E}">
        <p14:creationId xmlns:p14="http://schemas.microsoft.com/office/powerpoint/2010/main" val="207990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bwMode="auto">
          <a:xfrm>
            <a:off x="278651" y="394369"/>
            <a:ext cx="2952205" cy="114953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pt-BR"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63" y="5583448"/>
            <a:ext cx="1166491" cy="1017111"/>
          </a:xfrm>
          <a:prstGeom prst="rect">
            <a:avLst/>
          </a:prstGeom>
        </p:spPr>
      </p:pic>
      <p:sp>
        <p:nvSpPr>
          <p:cNvPr id="8" name="Title 16"/>
          <p:cNvSpPr>
            <a:spLocks noGrp="1"/>
          </p:cNvSpPr>
          <p:nvPr>
            <p:ph type="title"/>
          </p:nvPr>
        </p:nvSpPr>
        <p:spPr>
          <a:xfrm>
            <a:off x="588263" y="457200"/>
            <a:ext cx="11018520" cy="553998"/>
          </a:xfrm>
        </p:spPr>
        <p:txBody>
          <a:bodyPr/>
          <a:lstStyle/>
          <a:p>
            <a:r>
              <a:rPr lang="en-US" dirty="0">
                <a:solidFill>
                  <a:schemeClr val="accent4">
                    <a:lumMod val="75000"/>
                  </a:schemeClr>
                </a:solidFill>
              </a:rPr>
              <a:t>Sidney Cirqueira</a:t>
            </a:r>
          </a:p>
        </p:txBody>
      </p:sp>
      <p:sp>
        <p:nvSpPr>
          <p:cNvPr id="9" name="Text Placeholder 5"/>
          <p:cNvSpPr>
            <a:spLocks noGrp="1"/>
          </p:cNvSpPr>
          <p:nvPr>
            <p:ph type="body" sz="quarter" idx="4294967295"/>
          </p:nvPr>
        </p:nvSpPr>
        <p:spPr>
          <a:xfrm>
            <a:off x="588263" y="1452570"/>
            <a:ext cx="11018520" cy="3471720"/>
          </a:xfrm>
          <a:prstGeom prst="rect">
            <a:avLst/>
          </a:prstGeom>
        </p:spPr>
        <p:txBody>
          <a:bodyPr/>
          <a:lstStyle/>
          <a:p>
            <a:pPr marL="349724" indent="-349724">
              <a:buFont typeface="Wingdings" panose="05000000000000000000" pitchFamily="2" charset="2"/>
              <a:buChar char="ü"/>
            </a:pPr>
            <a:r>
              <a:rPr lang="pt-BR" sz="2400" dirty="0"/>
              <a:t>Analista de Dados &amp; AI – </a:t>
            </a:r>
            <a:r>
              <a:rPr lang="pt-BR" sz="2400" dirty="0" err="1"/>
              <a:t>Lanlink</a:t>
            </a:r>
            <a:r>
              <a:rPr lang="pt-BR" sz="2400" dirty="0"/>
              <a:t>;</a:t>
            </a:r>
          </a:p>
          <a:p>
            <a:pPr marL="349724" indent="-349724">
              <a:buFont typeface="Wingdings" panose="05000000000000000000" pitchFamily="2" charset="2"/>
              <a:buChar char="ü"/>
            </a:pPr>
            <a:r>
              <a:rPr lang="pt-BR" sz="2400" dirty="0"/>
              <a:t>Microsoft MCT;</a:t>
            </a:r>
          </a:p>
          <a:p>
            <a:pPr marL="349724" indent="-349724">
              <a:buFont typeface="Wingdings" panose="05000000000000000000" pitchFamily="2" charset="2"/>
              <a:buChar char="ü"/>
            </a:pPr>
            <a:r>
              <a:rPr lang="pt-BR" sz="2400" dirty="0"/>
              <a:t>Microsoft Learn Student Ambassador;</a:t>
            </a:r>
          </a:p>
          <a:p>
            <a:pPr marL="349724" indent="-349724">
              <a:buFont typeface="Wingdings" panose="05000000000000000000" pitchFamily="2" charset="2"/>
              <a:buChar char="ü"/>
            </a:pPr>
            <a:r>
              <a:rPr lang="pt-BR" sz="2400" dirty="0"/>
              <a:t>Pós - Graduando em Big Data &amp; </a:t>
            </a:r>
            <a:r>
              <a:rPr lang="pt-BR" sz="2400" dirty="0" err="1"/>
              <a:t>Machine</a:t>
            </a:r>
            <a:r>
              <a:rPr lang="pt-BR" sz="2400" dirty="0"/>
              <a:t> Learning - FASAM;</a:t>
            </a:r>
          </a:p>
          <a:p>
            <a:pPr marL="349724" indent="-349724">
              <a:buFont typeface="Wingdings" panose="05000000000000000000" pitchFamily="2" charset="2"/>
              <a:buChar char="ü"/>
            </a:pPr>
            <a:r>
              <a:rPr lang="pt-BR" sz="2400" dirty="0"/>
              <a:t>Experiência focada em Engenharia de Dados e IA no MS Azure;</a:t>
            </a:r>
          </a:p>
          <a:p>
            <a:pPr marL="349724" indent="-349724">
              <a:buFont typeface="Wingdings" panose="05000000000000000000" pitchFamily="2" charset="2"/>
              <a:buChar char="ü"/>
            </a:pPr>
            <a:r>
              <a:rPr lang="pt-BR" sz="2400" dirty="0"/>
              <a:t>Ciclista / Futevôlei </a:t>
            </a:r>
          </a:p>
          <a:p>
            <a:pPr marL="0" indent="0">
              <a:buNone/>
            </a:pPr>
            <a:endParaRPr lang="pt-BR" sz="2400" dirty="0"/>
          </a:p>
          <a:p>
            <a:pPr lvl="2"/>
            <a:endParaRPr lang="en-US" sz="2400" dirty="0"/>
          </a:p>
        </p:txBody>
      </p:sp>
      <p:sp>
        <p:nvSpPr>
          <p:cNvPr id="16" name="Retângulo 15"/>
          <p:cNvSpPr/>
          <p:nvPr/>
        </p:nvSpPr>
        <p:spPr bwMode="auto">
          <a:xfrm>
            <a:off x="11404732" y="3470080"/>
            <a:ext cx="389302" cy="1149531"/>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pt-BR"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6" name="Imagem 35" descr="Homem sorrindo ao lado de uma cerca&#10;&#10;Descrição gerada automaticamente">
            <a:extLst>
              <a:ext uri="{FF2B5EF4-FFF2-40B4-BE49-F238E27FC236}">
                <a16:creationId xmlns:a16="http://schemas.microsoft.com/office/drawing/2014/main" id="{3596B0EE-393F-4D05-8F45-4F24CC2DE9D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132" t="9841" r="41285" b="13972"/>
          <a:stretch/>
        </p:blipFill>
        <p:spPr>
          <a:xfrm>
            <a:off x="9279503" y="645853"/>
            <a:ext cx="2125229" cy="2066652"/>
          </a:xfrm>
          <a:prstGeom prst="ellipse">
            <a:avLst/>
          </a:prstGeom>
        </p:spPr>
      </p:pic>
      <p:pic>
        <p:nvPicPr>
          <p:cNvPr id="38" name="Imagem 37" descr="Placa azul com letras brancas em fundo preto&#10;&#10;Descrição gerada automaticamente">
            <a:extLst>
              <a:ext uri="{FF2B5EF4-FFF2-40B4-BE49-F238E27FC236}">
                <a16:creationId xmlns:a16="http://schemas.microsoft.com/office/drawing/2014/main" id="{24619D0D-FD3A-49F4-9D77-5D62309FEE09}"/>
              </a:ext>
            </a:extLst>
          </p:cNvPr>
          <p:cNvPicPr>
            <a:picLocks noChangeAspect="1"/>
          </p:cNvPicPr>
          <p:nvPr/>
        </p:nvPicPr>
        <p:blipFill>
          <a:blip r:embed="rId5"/>
          <a:stretch>
            <a:fillRect/>
          </a:stretch>
        </p:blipFill>
        <p:spPr>
          <a:xfrm>
            <a:off x="9595935" y="2908620"/>
            <a:ext cx="1494513" cy="1335936"/>
          </a:xfrm>
          <a:prstGeom prst="rect">
            <a:avLst/>
          </a:prstGeom>
        </p:spPr>
      </p:pic>
      <p:pic>
        <p:nvPicPr>
          <p:cNvPr id="40" name="Imagem 39" descr="Placa azul com letras brancas em fundo preto&#10;&#10;Descrição gerada automaticamente">
            <a:extLst>
              <a:ext uri="{FF2B5EF4-FFF2-40B4-BE49-F238E27FC236}">
                <a16:creationId xmlns:a16="http://schemas.microsoft.com/office/drawing/2014/main" id="{165038F9-92A5-402C-8CA9-319D6F0E12B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90843" y="4890877"/>
            <a:ext cx="905016" cy="90501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2" name="Imagem 41" descr="Placa azul com letras brancas&#10;&#10;Descrição gerada automaticamente">
            <a:extLst>
              <a:ext uri="{FF2B5EF4-FFF2-40B4-BE49-F238E27FC236}">
                <a16:creationId xmlns:a16="http://schemas.microsoft.com/office/drawing/2014/main" id="{9EE68246-1CB7-4CA1-80A5-6F386F4DBDC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20143" y="4911048"/>
            <a:ext cx="905016" cy="90501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4" name="Imagem 43" descr="Uma imagem contendo placa, placar&#10;&#10;Descrição gerada automaticamente">
            <a:extLst>
              <a:ext uri="{FF2B5EF4-FFF2-40B4-BE49-F238E27FC236}">
                <a16:creationId xmlns:a16="http://schemas.microsoft.com/office/drawing/2014/main" id="{A0619609-8310-4DC0-87D1-581FCAF7DD4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91394" y="4907463"/>
            <a:ext cx="912185" cy="91218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6" name="Imagem 45" descr="Uma imagem contendo placar&#10;&#10;Descrição gerada automaticamente">
            <a:extLst>
              <a:ext uri="{FF2B5EF4-FFF2-40B4-BE49-F238E27FC236}">
                <a16:creationId xmlns:a16="http://schemas.microsoft.com/office/drawing/2014/main" id="{580C3A41-1B38-4051-920D-CACE331D1DA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06799" y="4907462"/>
            <a:ext cx="945007" cy="94500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8" name="Imagem 47" descr="Uma imagem contendo placa, rua, azul, vermelho&#10;&#10;Descrição gerada automaticamente">
            <a:extLst>
              <a:ext uri="{FF2B5EF4-FFF2-40B4-BE49-F238E27FC236}">
                <a16:creationId xmlns:a16="http://schemas.microsoft.com/office/drawing/2014/main" id="{72A6E5EE-891D-4094-8033-26E543AEEF1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090448" y="4913154"/>
            <a:ext cx="905015" cy="9050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0" name="Imagem 49" descr="Placa azul com letras brancas em fundo preto&#10;&#10;Descrição gerada automaticamente">
            <a:extLst>
              <a:ext uri="{FF2B5EF4-FFF2-40B4-BE49-F238E27FC236}">
                <a16:creationId xmlns:a16="http://schemas.microsoft.com/office/drawing/2014/main" id="{D9D5DCE2-D615-40B5-BA8F-9F55A87D074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49443" y="4907463"/>
            <a:ext cx="912185" cy="91218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2" name="Imagem 51" descr="Placa azul com letras brancas&#10;&#10;Descrição gerada automaticamente">
            <a:extLst>
              <a:ext uri="{FF2B5EF4-FFF2-40B4-BE49-F238E27FC236}">
                <a16:creationId xmlns:a16="http://schemas.microsoft.com/office/drawing/2014/main" id="{C12D0D9D-78B7-423B-BD81-91C815A3D45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11710" y="4907463"/>
            <a:ext cx="945007" cy="94500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AutoShape 2" descr="Microsoft Azure Fundamentals Training | K21 Academy | Online Training">
            <a:extLst>
              <a:ext uri="{FF2B5EF4-FFF2-40B4-BE49-F238E27FC236}">
                <a16:creationId xmlns:a16="http://schemas.microsoft.com/office/drawing/2014/main" id="{A7DE56AF-FCCD-4E33-89DA-B781FF379DD7}"/>
              </a:ext>
            </a:extLst>
          </p:cNvPr>
          <p:cNvSpPr>
            <a:spLocks noChangeAspect="1" noChangeArrowheads="1"/>
          </p:cNvSpPr>
          <p:nvPr/>
        </p:nvSpPr>
        <p:spPr bwMode="auto">
          <a:xfrm>
            <a:off x="2177143" y="3276599"/>
            <a:ext cx="4071257" cy="40712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3" name="AutoShape 2" descr="Microsoft Azure Fundamentals Training | K21 Academy | Online Training">
            <a:extLst>
              <a:ext uri="{FF2B5EF4-FFF2-40B4-BE49-F238E27FC236}">
                <a16:creationId xmlns:a16="http://schemas.microsoft.com/office/drawing/2014/main" id="{E6FA782E-7A86-49BB-830D-17E88855ED6F}"/>
              </a:ext>
            </a:extLst>
          </p:cNvPr>
          <p:cNvSpPr>
            <a:spLocks noChangeAspect="1" noChangeArrowheads="1"/>
          </p:cNvSpPr>
          <p:nvPr/>
        </p:nvSpPr>
        <p:spPr bwMode="auto">
          <a:xfrm>
            <a:off x="5943600" y="3276600"/>
            <a:ext cx="4029094" cy="40290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99289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6"/>
          <p:cNvSpPr>
            <a:spLocks noGrp="1"/>
          </p:cNvSpPr>
          <p:nvPr>
            <p:ph type="title"/>
          </p:nvPr>
        </p:nvSpPr>
        <p:spPr>
          <a:xfrm>
            <a:off x="588263" y="457200"/>
            <a:ext cx="11018520" cy="553998"/>
          </a:xfrm>
        </p:spPr>
        <p:txBody>
          <a:bodyPr/>
          <a:lstStyle/>
          <a:p>
            <a:r>
              <a:rPr lang="en-US" dirty="0">
                <a:solidFill>
                  <a:srgbClr val="00BCF2"/>
                </a:solidFill>
              </a:rPr>
              <a:t>Agenda</a:t>
            </a:r>
          </a:p>
        </p:txBody>
      </p:sp>
      <p:sp>
        <p:nvSpPr>
          <p:cNvPr id="7" name="Text Placeholder 5"/>
          <p:cNvSpPr>
            <a:spLocks noGrp="1"/>
          </p:cNvSpPr>
          <p:nvPr>
            <p:ph type="body" sz="quarter" idx="4294967295"/>
          </p:nvPr>
        </p:nvSpPr>
        <p:spPr>
          <a:xfrm>
            <a:off x="584200" y="1615963"/>
            <a:ext cx="11018520" cy="4038029"/>
          </a:xfrm>
        </p:spPr>
        <p:txBody>
          <a:bodyPr/>
          <a:lstStyle/>
          <a:p>
            <a:pPr marL="342900" indent="-342900">
              <a:buFont typeface="Wingdings" panose="05000000000000000000" pitchFamily="2" charset="2"/>
              <a:buChar char="ü"/>
            </a:pPr>
            <a:r>
              <a:rPr lang="en-US" sz="3200" dirty="0">
                <a:latin typeface="Segoe UI Light"/>
              </a:rPr>
              <a:t>O que é Azure Synapse Analytics;</a:t>
            </a:r>
          </a:p>
          <a:p>
            <a:pPr marL="342900" indent="-342900">
              <a:buFont typeface="Wingdings" panose="05000000000000000000" pitchFamily="2" charset="2"/>
              <a:buChar char="ü"/>
            </a:pPr>
            <a:r>
              <a:rPr lang="en-US" sz="3200" dirty="0">
                <a:latin typeface="Segoe UI Light"/>
              </a:rPr>
              <a:t>Synapse Analytics (SQL DW) – GA – “v1”;</a:t>
            </a:r>
          </a:p>
          <a:p>
            <a:pPr marL="342900" indent="-342900">
              <a:buFont typeface="Wingdings" panose="05000000000000000000" pitchFamily="2" charset="2"/>
              <a:buChar char="ü"/>
            </a:pPr>
            <a:r>
              <a:rPr lang="en-US" sz="3200" dirty="0">
                <a:latin typeface="Segoe UI Light"/>
              </a:rPr>
              <a:t>Synapse Analytics (Workspace) – Preview – “v2”;</a:t>
            </a:r>
          </a:p>
          <a:p>
            <a:pPr marL="342900" indent="-342900">
              <a:buFont typeface="Wingdings" panose="05000000000000000000" pitchFamily="2" charset="2"/>
              <a:buChar char="ü"/>
            </a:pPr>
            <a:r>
              <a:rPr lang="en-US" sz="3200" dirty="0">
                <a:latin typeface="Segoe UI Light"/>
              </a:rPr>
              <a:t>Features;</a:t>
            </a:r>
          </a:p>
          <a:p>
            <a:pPr marL="342900" indent="-342900">
              <a:buFont typeface="Wingdings" panose="05000000000000000000" pitchFamily="2" charset="2"/>
              <a:buChar char="ü"/>
            </a:pPr>
            <a:r>
              <a:rPr lang="en-US" sz="3200" dirty="0">
                <a:latin typeface="Segoe UI Light"/>
              </a:rPr>
              <a:t>Demo;</a:t>
            </a:r>
          </a:p>
          <a:p>
            <a:pPr marL="342900" indent="-342900">
              <a:buFont typeface="Wingdings" panose="05000000000000000000" pitchFamily="2" charset="2"/>
              <a:buChar char="ü"/>
            </a:pPr>
            <a:r>
              <a:rPr lang="pt-BR" sz="3200" dirty="0">
                <a:latin typeface="Segoe UI Light"/>
              </a:rPr>
              <a:t>Referencias</a:t>
            </a:r>
            <a:r>
              <a:rPr lang="en-US" sz="3200" dirty="0">
                <a:latin typeface="Segoe UI Light"/>
              </a:rPr>
              <a:t>.</a:t>
            </a:r>
          </a:p>
          <a:p>
            <a:pPr marL="342900" indent="-342900">
              <a:buFont typeface="Wingdings" panose="05000000000000000000" pitchFamily="2" charset="2"/>
              <a:buChar char="ü"/>
            </a:pPr>
            <a:endParaRPr lang="en-AU" sz="3200" dirty="0">
              <a:latin typeface="Segoe UI Light"/>
            </a:endParaRPr>
          </a:p>
        </p:txBody>
      </p:sp>
    </p:spTree>
    <p:extLst>
      <p:ext uri="{BB962C8B-B14F-4D97-AF65-F5344CB8AC3E}">
        <p14:creationId xmlns:p14="http://schemas.microsoft.com/office/powerpoint/2010/main" val="136933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6"/>
          <p:cNvSpPr>
            <a:spLocks noGrp="1"/>
          </p:cNvSpPr>
          <p:nvPr>
            <p:ph type="title"/>
          </p:nvPr>
        </p:nvSpPr>
        <p:spPr>
          <a:xfrm>
            <a:off x="588263" y="457200"/>
            <a:ext cx="11018520" cy="553998"/>
          </a:xfrm>
        </p:spPr>
        <p:txBody>
          <a:bodyPr/>
          <a:lstStyle/>
          <a:p>
            <a:r>
              <a:rPr lang="pt-BR" dirty="0">
                <a:solidFill>
                  <a:srgbClr val="00BCF2"/>
                </a:solidFill>
              </a:rPr>
              <a:t>O que é o Azure </a:t>
            </a:r>
            <a:r>
              <a:rPr lang="pt-BR" dirty="0" err="1">
                <a:solidFill>
                  <a:srgbClr val="00BCF2"/>
                </a:solidFill>
              </a:rPr>
              <a:t>Synapse</a:t>
            </a:r>
            <a:r>
              <a:rPr lang="pt-BR" dirty="0">
                <a:solidFill>
                  <a:srgbClr val="00BCF2"/>
                </a:solidFill>
              </a:rPr>
              <a:t> </a:t>
            </a:r>
            <a:r>
              <a:rPr lang="pt-BR" dirty="0" err="1">
                <a:solidFill>
                  <a:srgbClr val="00BCF2"/>
                </a:solidFill>
              </a:rPr>
              <a:t>Analytics</a:t>
            </a:r>
            <a:r>
              <a:rPr lang="pt-BR" dirty="0">
                <a:solidFill>
                  <a:srgbClr val="00BCF2"/>
                </a:solidFill>
              </a:rPr>
              <a:t>?</a:t>
            </a:r>
          </a:p>
        </p:txBody>
      </p:sp>
      <p:pic>
        <p:nvPicPr>
          <p:cNvPr id="2" name="Imagem 1">
            <a:extLst>
              <a:ext uri="{FF2B5EF4-FFF2-40B4-BE49-F238E27FC236}">
                <a16:creationId xmlns:a16="http://schemas.microsoft.com/office/drawing/2014/main" id="{2D3422EA-B5F5-480F-8FEC-D36E7194B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667" y="1627887"/>
            <a:ext cx="6703850" cy="4503613"/>
          </a:xfrm>
          <a:prstGeom prst="rect">
            <a:avLst/>
          </a:prstGeom>
        </p:spPr>
      </p:pic>
      <p:sp>
        <p:nvSpPr>
          <p:cNvPr id="9" name="Espaço Reservado para Texto 2">
            <a:extLst>
              <a:ext uri="{FF2B5EF4-FFF2-40B4-BE49-F238E27FC236}">
                <a16:creationId xmlns:a16="http://schemas.microsoft.com/office/drawing/2014/main" id="{EC49460D-9F23-4CA7-9901-29FF546DA38E}"/>
              </a:ext>
            </a:extLst>
          </p:cNvPr>
          <p:cNvSpPr txBox="1">
            <a:spLocks/>
          </p:cNvSpPr>
          <p:nvPr/>
        </p:nvSpPr>
        <p:spPr>
          <a:xfrm>
            <a:off x="7325303" y="1985165"/>
            <a:ext cx="4792266" cy="211781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50000"/>
              </a:lnSpc>
              <a:buNone/>
            </a:pPr>
            <a:r>
              <a:rPr lang="pt-BR" sz="1400" dirty="0">
                <a:solidFill>
                  <a:schemeClr val="tx1"/>
                </a:solidFill>
              </a:rPr>
              <a:t>SERVIÇO ILIMITADO DE ANALYTICS QUE TRAZ JUNTO DATA WAREWOUSE EMPRESARIAL E ANALISE DE BIG DATA COM UMA INTERFACE ÚNICA DE INGESTÃO, PREPARAÇÃO, GERENCIAMENTO E DISPONIBILIZAÇÃO DOS DADOS PARA NECESSIDADES DE BUSINESS INTELLIGENCE E MACHINE LEARNING. </a:t>
            </a:r>
            <a:r>
              <a:rPr lang="pt-BR" sz="1600" dirty="0"/>
              <a:t> </a:t>
            </a:r>
          </a:p>
        </p:txBody>
      </p:sp>
    </p:spTree>
    <p:extLst>
      <p:ext uri="{BB962C8B-B14F-4D97-AF65-F5344CB8AC3E}">
        <p14:creationId xmlns:p14="http://schemas.microsoft.com/office/powerpoint/2010/main" val="230820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Rectangle 28">
            <a:extLst>
              <a:ext uri="{FF2B5EF4-FFF2-40B4-BE49-F238E27FC236}">
                <a16:creationId xmlns:a16="http://schemas.microsoft.com/office/drawing/2014/main" id="{F1BD2D19-B151-4E24-97F5-7289247D3103}"/>
              </a:ext>
            </a:extLst>
          </p:cNvPr>
          <p:cNvSpPr/>
          <p:nvPr/>
        </p:nvSpPr>
        <p:spPr bwMode="auto">
          <a:xfrm>
            <a:off x="5437906" y="2053395"/>
            <a:ext cx="2590325" cy="2415837"/>
          </a:xfrm>
          <a:prstGeom prst="rect">
            <a:avLst/>
          </a:prstGeom>
          <a:solidFill>
            <a:schemeClr val="tx1"/>
          </a:solidFill>
          <a:ln>
            <a:noFill/>
            <a:headEnd type="none" w="med" len="med"/>
            <a:tailEnd type="none" w="med" len="med"/>
          </a:ln>
          <a:effectLst>
            <a:outerShdw blurRad="635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312" tIns="121849" rIns="152312" bIns="121849" numCol="1" spcCol="0" rtlCol="0" fromWordArt="0" anchor="t" anchorCtr="0" forceAA="0" compatLnSpc="1">
            <a:prstTxWarp prst="textNoShape">
              <a:avLst/>
            </a:prstTxWarp>
            <a:noAutofit/>
          </a:bodyPr>
          <a:lstStyle/>
          <a:p>
            <a:pPr defTabSz="776640">
              <a:defRPr/>
            </a:pPr>
            <a:endParaRPr lang="en-US" sz="1666"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6" name="Rectangle 29">
            <a:extLst>
              <a:ext uri="{FF2B5EF4-FFF2-40B4-BE49-F238E27FC236}">
                <a16:creationId xmlns:a16="http://schemas.microsoft.com/office/drawing/2014/main" id="{1D49843A-6D83-41E6-AC39-688DB0B9612A}"/>
              </a:ext>
            </a:extLst>
          </p:cNvPr>
          <p:cNvSpPr/>
          <p:nvPr/>
        </p:nvSpPr>
        <p:spPr bwMode="auto">
          <a:xfrm>
            <a:off x="8154786" y="2053395"/>
            <a:ext cx="2590325" cy="2415837"/>
          </a:xfrm>
          <a:prstGeom prst="rect">
            <a:avLst/>
          </a:prstGeom>
          <a:solidFill>
            <a:schemeClr val="tx1"/>
          </a:solidFill>
          <a:ln>
            <a:noFill/>
            <a:headEnd type="none" w="med" len="med"/>
            <a:tailEnd type="none" w="med" len="med"/>
          </a:ln>
          <a:effectLst>
            <a:outerShdw blurRad="635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312" tIns="121849" rIns="152312" bIns="121849" numCol="1" spcCol="0" rtlCol="0" fromWordArt="0" anchor="t" anchorCtr="0" forceAA="0" compatLnSpc="1">
            <a:prstTxWarp prst="textNoShape">
              <a:avLst/>
            </a:prstTxWarp>
            <a:noAutofit/>
          </a:bodyPr>
          <a:lstStyle/>
          <a:p>
            <a:pPr defTabSz="776640">
              <a:defRPr/>
            </a:pPr>
            <a:endParaRPr lang="en-US" sz="1666"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Rectangle 55">
            <a:extLst>
              <a:ext uri="{FF2B5EF4-FFF2-40B4-BE49-F238E27FC236}">
                <a16:creationId xmlns:a16="http://schemas.microsoft.com/office/drawing/2014/main" id="{988CC4E1-BF7D-457A-B9DA-E5BA1865BD7A}"/>
              </a:ext>
            </a:extLst>
          </p:cNvPr>
          <p:cNvSpPr/>
          <p:nvPr/>
        </p:nvSpPr>
        <p:spPr bwMode="auto">
          <a:xfrm>
            <a:off x="2727223" y="2053395"/>
            <a:ext cx="2590325" cy="2415837"/>
          </a:xfrm>
          <a:prstGeom prst="rect">
            <a:avLst/>
          </a:prstGeom>
          <a:solidFill>
            <a:schemeClr val="tx1"/>
          </a:solidFill>
          <a:ln>
            <a:noFill/>
            <a:headEnd type="none" w="med" len="med"/>
            <a:tailEnd type="none" w="med" len="med"/>
          </a:ln>
          <a:effectLst>
            <a:outerShdw blurRad="635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312" tIns="121849" rIns="152312" bIns="121849" numCol="1" spcCol="0" rtlCol="0" fromWordArt="0" anchor="t" anchorCtr="0" forceAA="0" compatLnSpc="1">
            <a:prstTxWarp prst="textNoShape">
              <a:avLst/>
            </a:prstTxWarp>
            <a:noAutofit/>
          </a:bodyPr>
          <a:lstStyle/>
          <a:p>
            <a:pPr defTabSz="776640">
              <a:defRPr/>
            </a:pPr>
            <a:endParaRPr lang="en-US" sz="1666"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Rectangle 56">
            <a:extLst>
              <a:ext uri="{FF2B5EF4-FFF2-40B4-BE49-F238E27FC236}">
                <a16:creationId xmlns:a16="http://schemas.microsoft.com/office/drawing/2014/main" id="{4AD9898F-1653-4AC9-832C-EA1C4A9944C5}"/>
              </a:ext>
            </a:extLst>
          </p:cNvPr>
          <p:cNvSpPr/>
          <p:nvPr/>
        </p:nvSpPr>
        <p:spPr bwMode="auto">
          <a:xfrm>
            <a:off x="2709995" y="4501975"/>
            <a:ext cx="8040926" cy="1385585"/>
          </a:xfrm>
          <a:prstGeom prst="rect">
            <a:avLst/>
          </a:prstGeom>
          <a:solidFill>
            <a:schemeClr val="tx1"/>
          </a:solidFill>
          <a:ln>
            <a:noFill/>
            <a:headEnd type="none" w="med" len="med"/>
            <a:tailEnd type="none" w="med" len="med"/>
          </a:ln>
          <a:effectLst>
            <a:outerShdw blurRad="635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312" tIns="121849" rIns="152312" bIns="121849" numCol="1" spcCol="0" rtlCol="0" fromWordArt="0" anchor="t" anchorCtr="0" forceAA="0" compatLnSpc="1">
            <a:prstTxWarp prst="textNoShape">
              <a:avLst/>
            </a:prstTxWarp>
            <a:noAutofit/>
          </a:bodyPr>
          <a:lstStyle/>
          <a:p>
            <a:pPr defTabSz="776640">
              <a:defRPr/>
            </a:pPr>
            <a:endParaRPr lang="en-US" sz="1666">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TextBox 47">
            <a:extLst>
              <a:ext uri="{FF2B5EF4-FFF2-40B4-BE49-F238E27FC236}">
                <a16:creationId xmlns:a16="http://schemas.microsoft.com/office/drawing/2014/main" id="{1A343E4C-9D17-4928-B543-E5BC8F913E08}"/>
              </a:ext>
            </a:extLst>
          </p:cNvPr>
          <p:cNvSpPr txBox="1"/>
          <p:nvPr/>
        </p:nvSpPr>
        <p:spPr>
          <a:xfrm>
            <a:off x="1501346" y="2767023"/>
            <a:ext cx="870938" cy="276999"/>
          </a:xfrm>
          <a:prstGeom prst="rect">
            <a:avLst/>
          </a:prstGeom>
          <a:noFill/>
        </p:spPr>
        <p:txBody>
          <a:bodyPr wrap="square" lIns="0" tIns="0" rIns="0" bIns="0" rtlCol="0" anchor="ctr" anchorCtr="0">
            <a:spAutoFit/>
          </a:bodyPr>
          <a:lstStyle/>
          <a:p>
            <a:pPr defTabSz="761561">
              <a:lnSpc>
                <a:spcPct val="90000"/>
              </a:lnSpc>
              <a:defRPr/>
            </a:pPr>
            <a:r>
              <a:rPr lang="en-US" sz="1000" dirty="0">
                <a:latin typeface="Segoe UI Semibold"/>
              </a:rPr>
              <a:t>Logs (unstructured)</a:t>
            </a:r>
          </a:p>
        </p:txBody>
      </p:sp>
      <p:sp>
        <p:nvSpPr>
          <p:cNvPr id="120" name="TextBox 48">
            <a:extLst>
              <a:ext uri="{FF2B5EF4-FFF2-40B4-BE49-F238E27FC236}">
                <a16:creationId xmlns:a16="http://schemas.microsoft.com/office/drawing/2014/main" id="{173D95B6-D0D4-48C1-82F8-F94BF7C50CF3}"/>
              </a:ext>
            </a:extLst>
          </p:cNvPr>
          <p:cNvSpPr txBox="1"/>
          <p:nvPr/>
        </p:nvSpPr>
        <p:spPr>
          <a:xfrm>
            <a:off x="1501347" y="3453016"/>
            <a:ext cx="940891" cy="276999"/>
          </a:xfrm>
          <a:prstGeom prst="rect">
            <a:avLst/>
          </a:prstGeom>
          <a:noFill/>
        </p:spPr>
        <p:txBody>
          <a:bodyPr wrap="square" lIns="0" tIns="0" rIns="0" bIns="0" rtlCol="0" anchor="ctr" anchorCtr="0">
            <a:spAutoFit/>
          </a:bodyPr>
          <a:lstStyle/>
          <a:p>
            <a:pPr defTabSz="761561">
              <a:lnSpc>
                <a:spcPct val="90000"/>
              </a:lnSpc>
              <a:defRPr/>
            </a:pPr>
            <a:r>
              <a:rPr lang="en-US" sz="1000" dirty="0">
                <a:latin typeface="Segoe UI Semibold"/>
              </a:rPr>
              <a:t>Media (unstructured)</a:t>
            </a:r>
          </a:p>
        </p:txBody>
      </p:sp>
      <p:sp>
        <p:nvSpPr>
          <p:cNvPr id="121" name="TextBox 49">
            <a:extLst>
              <a:ext uri="{FF2B5EF4-FFF2-40B4-BE49-F238E27FC236}">
                <a16:creationId xmlns:a16="http://schemas.microsoft.com/office/drawing/2014/main" id="{33B52377-F31E-40E4-988C-42F0D4962BA4}"/>
              </a:ext>
            </a:extLst>
          </p:cNvPr>
          <p:cNvSpPr txBox="1"/>
          <p:nvPr/>
        </p:nvSpPr>
        <p:spPr>
          <a:xfrm>
            <a:off x="1501345" y="4139011"/>
            <a:ext cx="855041" cy="276999"/>
          </a:xfrm>
          <a:prstGeom prst="rect">
            <a:avLst/>
          </a:prstGeom>
          <a:noFill/>
        </p:spPr>
        <p:txBody>
          <a:bodyPr wrap="square" lIns="0" tIns="0" rIns="0" bIns="0" rtlCol="0" anchor="ctr" anchorCtr="0">
            <a:spAutoFit/>
          </a:bodyPr>
          <a:lstStyle/>
          <a:p>
            <a:pPr defTabSz="761561">
              <a:lnSpc>
                <a:spcPct val="90000"/>
              </a:lnSpc>
              <a:defRPr/>
            </a:pPr>
            <a:r>
              <a:rPr lang="en-US" sz="1000">
                <a:latin typeface="Segoe UI Semibold"/>
              </a:rPr>
              <a:t>Files (unstructured)</a:t>
            </a:r>
          </a:p>
        </p:txBody>
      </p:sp>
      <p:sp>
        <p:nvSpPr>
          <p:cNvPr id="122" name="TextBox 50">
            <a:extLst>
              <a:ext uri="{FF2B5EF4-FFF2-40B4-BE49-F238E27FC236}">
                <a16:creationId xmlns:a16="http://schemas.microsoft.com/office/drawing/2014/main" id="{DB466A9C-136F-4A05-A05D-C2389931C3D9}"/>
              </a:ext>
            </a:extLst>
          </p:cNvPr>
          <p:cNvSpPr txBox="1"/>
          <p:nvPr/>
        </p:nvSpPr>
        <p:spPr>
          <a:xfrm>
            <a:off x="1501345" y="4755756"/>
            <a:ext cx="830716" cy="415498"/>
          </a:xfrm>
          <a:prstGeom prst="rect">
            <a:avLst/>
          </a:prstGeom>
          <a:noFill/>
        </p:spPr>
        <p:txBody>
          <a:bodyPr wrap="square" lIns="0" tIns="0" rIns="0" bIns="0" rtlCol="0" anchor="ctr" anchorCtr="0">
            <a:spAutoFit/>
          </a:bodyPr>
          <a:lstStyle/>
          <a:p>
            <a:pPr defTabSz="761561">
              <a:lnSpc>
                <a:spcPct val="90000"/>
              </a:lnSpc>
              <a:defRPr/>
            </a:pPr>
            <a:r>
              <a:rPr lang="en-US" sz="1000">
                <a:latin typeface="Segoe UI Semibold"/>
              </a:rPr>
              <a:t>Business/</a:t>
            </a:r>
            <a:br>
              <a:rPr lang="en-US" sz="1000">
                <a:latin typeface="Segoe UI Semibold"/>
              </a:rPr>
            </a:br>
            <a:r>
              <a:rPr lang="en-US" sz="1000">
                <a:latin typeface="Segoe UI Semibold"/>
              </a:rPr>
              <a:t>custom apps </a:t>
            </a:r>
            <a:br>
              <a:rPr lang="en-US" sz="1000">
                <a:latin typeface="Segoe UI Semibold"/>
              </a:rPr>
            </a:br>
            <a:r>
              <a:rPr lang="en-US" sz="1000">
                <a:latin typeface="Segoe UI Semibold"/>
              </a:rPr>
              <a:t>(structured)</a:t>
            </a:r>
          </a:p>
        </p:txBody>
      </p:sp>
      <p:sp>
        <p:nvSpPr>
          <p:cNvPr id="123" name="PhotoCollection_E7AA" title="Icon of a stacked photo of a landscape">
            <a:extLst>
              <a:ext uri="{FF2B5EF4-FFF2-40B4-BE49-F238E27FC236}">
                <a16:creationId xmlns:a16="http://schemas.microsoft.com/office/drawing/2014/main" id="{0E0E590F-D372-4E54-B86C-166A2FC2082D}"/>
              </a:ext>
            </a:extLst>
          </p:cNvPr>
          <p:cNvSpPr>
            <a:spLocks noChangeAspect="1" noEditPoints="1"/>
          </p:cNvSpPr>
          <p:nvPr/>
        </p:nvSpPr>
        <p:spPr bwMode="auto">
          <a:xfrm>
            <a:off x="1136245" y="3487486"/>
            <a:ext cx="272304" cy="208061"/>
          </a:xfrm>
          <a:custGeom>
            <a:avLst/>
            <a:gdLst>
              <a:gd name="T0" fmla="*/ 3326 w 3752"/>
              <a:gd name="T1" fmla="*/ 2439 h 2865"/>
              <a:gd name="T2" fmla="*/ 0 w 3752"/>
              <a:gd name="T3" fmla="*/ 2439 h 2865"/>
              <a:gd name="T4" fmla="*/ 0 w 3752"/>
              <a:gd name="T5" fmla="*/ 0 h 2865"/>
              <a:gd name="T6" fmla="*/ 3326 w 3752"/>
              <a:gd name="T7" fmla="*/ 0 h 2865"/>
              <a:gd name="T8" fmla="*/ 3326 w 3752"/>
              <a:gd name="T9" fmla="*/ 2439 h 2865"/>
              <a:gd name="T10" fmla="*/ 2616 w 3752"/>
              <a:gd name="T11" fmla="*/ 665 h 2865"/>
              <a:gd name="T12" fmla="*/ 2660 w 3752"/>
              <a:gd name="T13" fmla="*/ 710 h 2865"/>
              <a:gd name="T14" fmla="*/ 2705 w 3752"/>
              <a:gd name="T15" fmla="*/ 665 h 2865"/>
              <a:gd name="T16" fmla="*/ 2660 w 3752"/>
              <a:gd name="T17" fmla="*/ 620 h 2865"/>
              <a:gd name="T18" fmla="*/ 2616 w 3752"/>
              <a:gd name="T19" fmla="*/ 665 h 2865"/>
              <a:gd name="T20" fmla="*/ 2660 w 3752"/>
              <a:gd name="T21" fmla="*/ 2439 h 2865"/>
              <a:gd name="T22" fmla="*/ 887 w 3752"/>
              <a:gd name="T23" fmla="*/ 665 h 2865"/>
              <a:gd name="T24" fmla="*/ 0 w 3752"/>
              <a:gd name="T25" fmla="*/ 1552 h 2865"/>
              <a:gd name="T26" fmla="*/ 3326 w 3752"/>
              <a:gd name="T27" fmla="*/ 2217 h 2865"/>
              <a:gd name="T28" fmla="*/ 2439 w 3752"/>
              <a:gd name="T29" fmla="*/ 1330 h 2865"/>
              <a:gd name="T30" fmla="*/ 1995 w 3752"/>
              <a:gd name="T31" fmla="*/ 1774 h 2865"/>
              <a:gd name="T32" fmla="*/ 426 w 3752"/>
              <a:gd name="T33" fmla="*/ 2439 h 2865"/>
              <a:gd name="T34" fmla="*/ 426 w 3752"/>
              <a:gd name="T35" fmla="*/ 2865 h 2865"/>
              <a:gd name="T36" fmla="*/ 3752 w 3752"/>
              <a:gd name="T37" fmla="*/ 2865 h 2865"/>
              <a:gd name="T38" fmla="*/ 3752 w 3752"/>
              <a:gd name="T39" fmla="*/ 426 h 2865"/>
              <a:gd name="T40" fmla="*/ 3326 w 3752"/>
              <a:gd name="T41" fmla="*/ 426 h 2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52" h="2865">
                <a:moveTo>
                  <a:pt x="3326" y="2439"/>
                </a:moveTo>
                <a:cubicBezTo>
                  <a:pt x="0" y="2439"/>
                  <a:pt x="0" y="2439"/>
                  <a:pt x="0" y="2439"/>
                </a:cubicBezTo>
                <a:cubicBezTo>
                  <a:pt x="0" y="0"/>
                  <a:pt x="0" y="0"/>
                  <a:pt x="0" y="0"/>
                </a:cubicBezTo>
                <a:cubicBezTo>
                  <a:pt x="3326" y="0"/>
                  <a:pt x="3326" y="0"/>
                  <a:pt x="3326" y="0"/>
                </a:cubicBezTo>
                <a:lnTo>
                  <a:pt x="3326" y="2439"/>
                </a:lnTo>
                <a:close/>
                <a:moveTo>
                  <a:pt x="2616" y="665"/>
                </a:moveTo>
                <a:cubicBezTo>
                  <a:pt x="2616" y="690"/>
                  <a:pt x="2636" y="710"/>
                  <a:pt x="2660" y="710"/>
                </a:cubicBezTo>
                <a:cubicBezTo>
                  <a:pt x="2685" y="710"/>
                  <a:pt x="2705" y="690"/>
                  <a:pt x="2705" y="665"/>
                </a:cubicBezTo>
                <a:cubicBezTo>
                  <a:pt x="2705" y="640"/>
                  <a:pt x="2685" y="620"/>
                  <a:pt x="2660" y="620"/>
                </a:cubicBezTo>
                <a:cubicBezTo>
                  <a:pt x="2636" y="620"/>
                  <a:pt x="2616" y="640"/>
                  <a:pt x="2616" y="665"/>
                </a:cubicBezTo>
                <a:close/>
                <a:moveTo>
                  <a:pt x="2660" y="2439"/>
                </a:moveTo>
                <a:cubicBezTo>
                  <a:pt x="887" y="665"/>
                  <a:pt x="887" y="665"/>
                  <a:pt x="887" y="665"/>
                </a:cubicBezTo>
                <a:cubicBezTo>
                  <a:pt x="0" y="1552"/>
                  <a:pt x="0" y="1552"/>
                  <a:pt x="0" y="1552"/>
                </a:cubicBezTo>
                <a:moveTo>
                  <a:pt x="3326" y="2217"/>
                </a:moveTo>
                <a:cubicBezTo>
                  <a:pt x="2439" y="1330"/>
                  <a:pt x="2439" y="1330"/>
                  <a:pt x="2439" y="1330"/>
                </a:cubicBezTo>
                <a:cubicBezTo>
                  <a:pt x="1995" y="1774"/>
                  <a:pt x="1995" y="1774"/>
                  <a:pt x="1995" y="1774"/>
                </a:cubicBezTo>
                <a:moveTo>
                  <a:pt x="426" y="2439"/>
                </a:moveTo>
                <a:cubicBezTo>
                  <a:pt x="426" y="2865"/>
                  <a:pt x="426" y="2865"/>
                  <a:pt x="426" y="2865"/>
                </a:cubicBezTo>
                <a:cubicBezTo>
                  <a:pt x="3752" y="2865"/>
                  <a:pt x="3752" y="2865"/>
                  <a:pt x="3752" y="2865"/>
                </a:cubicBezTo>
                <a:cubicBezTo>
                  <a:pt x="3752" y="426"/>
                  <a:pt x="3752" y="426"/>
                  <a:pt x="3752" y="426"/>
                </a:cubicBezTo>
                <a:cubicBezTo>
                  <a:pt x="3326" y="426"/>
                  <a:pt x="3326" y="426"/>
                  <a:pt x="3326" y="42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6156" tIns="38077" rIns="76156" bIns="38077" numCol="1" anchor="t" anchorCtr="0" compatLnSpc="1">
            <a:prstTxWarp prst="textNoShape">
              <a:avLst/>
            </a:prstTxWarp>
          </a:bodyPr>
          <a:lstStyle/>
          <a:p>
            <a:pPr defTabSz="761561">
              <a:defRPr/>
            </a:pPr>
            <a:endParaRPr lang="en-US" sz="1470">
              <a:latin typeface="Segoe UI"/>
            </a:endParaRPr>
          </a:p>
        </p:txBody>
      </p:sp>
      <p:sp>
        <p:nvSpPr>
          <p:cNvPr id="124" name="Copy_E8C8" title="Icon of two documents stacked together">
            <a:extLst>
              <a:ext uri="{FF2B5EF4-FFF2-40B4-BE49-F238E27FC236}">
                <a16:creationId xmlns:a16="http://schemas.microsoft.com/office/drawing/2014/main" id="{A5F43393-5053-4A08-9C34-BC2AB0E25BF7}"/>
              </a:ext>
            </a:extLst>
          </p:cNvPr>
          <p:cNvSpPr>
            <a:spLocks noChangeAspect="1" noEditPoints="1"/>
          </p:cNvSpPr>
          <p:nvPr/>
        </p:nvSpPr>
        <p:spPr bwMode="auto">
          <a:xfrm>
            <a:off x="1163290" y="4151635"/>
            <a:ext cx="218216" cy="251753"/>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6156" tIns="38077" rIns="76156" bIns="38077" numCol="1" anchor="t" anchorCtr="0" compatLnSpc="1">
            <a:prstTxWarp prst="textNoShape">
              <a:avLst/>
            </a:prstTxWarp>
          </a:bodyPr>
          <a:lstStyle/>
          <a:p>
            <a:pPr defTabSz="761561">
              <a:defRPr/>
            </a:pPr>
            <a:endParaRPr lang="en-US" sz="1470">
              <a:latin typeface="Segoe UI"/>
            </a:endParaRPr>
          </a:p>
        </p:txBody>
      </p:sp>
      <p:sp>
        <p:nvSpPr>
          <p:cNvPr id="125" name="Browser_2" title="Icon of a browser window with a home symbol inside">
            <a:extLst>
              <a:ext uri="{FF2B5EF4-FFF2-40B4-BE49-F238E27FC236}">
                <a16:creationId xmlns:a16="http://schemas.microsoft.com/office/drawing/2014/main" id="{17DAC5E4-69E6-405A-9684-E53521C2062A}"/>
              </a:ext>
            </a:extLst>
          </p:cNvPr>
          <p:cNvSpPr>
            <a:spLocks noChangeAspect="1" noEditPoints="1"/>
          </p:cNvSpPr>
          <p:nvPr/>
        </p:nvSpPr>
        <p:spPr bwMode="auto">
          <a:xfrm>
            <a:off x="1137799" y="4849072"/>
            <a:ext cx="269201" cy="228868"/>
          </a:xfrm>
          <a:custGeom>
            <a:avLst/>
            <a:gdLst>
              <a:gd name="T0" fmla="*/ 0 w 335"/>
              <a:gd name="T1" fmla="*/ 0 h 285"/>
              <a:gd name="T2" fmla="*/ 335 w 335"/>
              <a:gd name="T3" fmla="*/ 0 h 285"/>
              <a:gd name="T4" fmla="*/ 335 w 335"/>
              <a:gd name="T5" fmla="*/ 285 h 285"/>
              <a:gd name="T6" fmla="*/ 0 w 335"/>
              <a:gd name="T7" fmla="*/ 285 h 285"/>
              <a:gd name="T8" fmla="*/ 0 w 335"/>
              <a:gd name="T9" fmla="*/ 0 h 285"/>
              <a:gd name="T10" fmla="*/ 0 w 335"/>
              <a:gd name="T11" fmla="*/ 64 h 285"/>
              <a:gd name="T12" fmla="*/ 335 w 335"/>
              <a:gd name="T13" fmla="*/ 64 h 285"/>
              <a:gd name="T14" fmla="*/ 293 w 335"/>
              <a:gd name="T15" fmla="*/ 36 h 285"/>
              <a:gd name="T16" fmla="*/ 298 w 335"/>
              <a:gd name="T17" fmla="*/ 31 h 285"/>
              <a:gd name="T18" fmla="*/ 293 w 335"/>
              <a:gd name="T19" fmla="*/ 27 h 285"/>
              <a:gd name="T20" fmla="*/ 289 w 335"/>
              <a:gd name="T21" fmla="*/ 31 h 285"/>
              <a:gd name="T22" fmla="*/ 293 w 335"/>
              <a:gd name="T23" fmla="*/ 36 h 285"/>
              <a:gd name="T24" fmla="*/ 240 w 335"/>
              <a:gd name="T25" fmla="*/ 36 h 285"/>
              <a:gd name="T26" fmla="*/ 245 w 335"/>
              <a:gd name="T27" fmla="*/ 31 h 285"/>
              <a:gd name="T28" fmla="*/ 240 w 335"/>
              <a:gd name="T29" fmla="*/ 27 h 285"/>
              <a:gd name="T30" fmla="*/ 235 w 335"/>
              <a:gd name="T31" fmla="*/ 31 h 285"/>
              <a:gd name="T32" fmla="*/ 240 w 335"/>
              <a:gd name="T33" fmla="*/ 36 h 285"/>
              <a:gd name="T34" fmla="*/ 187 w 335"/>
              <a:gd name="T35" fmla="*/ 36 h 285"/>
              <a:gd name="T36" fmla="*/ 192 w 335"/>
              <a:gd name="T37" fmla="*/ 31 h 285"/>
              <a:gd name="T38" fmla="*/ 187 w 335"/>
              <a:gd name="T39" fmla="*/ 27 h 285"/>
              <a:gd name="T40" fmla="*/ 182 w 335"/>
              <a:gd name="T41" fmla="*/ 31 h 285"/>
              <a:gd name="T42" fmla="*/ 187 w 335"/>
              <a:gd name="T43" fmla="*/ 36 h 285"/>
              <a:gd name="T44" fmla="*/ 157 w 335"/>
              <a:gd name="T45" fmla="*/ 233 h 285"/>
              <a:gd name="T46" fmla="*/ 157 w 335"/>
              <a:gd name="T47" fmla="*/ 190 h 285"/>
              <a:gd name="T48" fmla="*/ 185 w 335"/>
              <a:gd name="T49" fmla="*/ 190 h 285"/>
              <a:gd name="T50" fmla="*/ 185 w 335"/>
              <a:gd name="T51" fmla="*/ 233 h 285"/>
              <a:gd name="T52" fmla="*/ 232 w 335"/>
              <a:gd name="T53" fmla="*/ 233 h 285"/>
              <a:gd name="T54" fmla="*/ 232 w 335"/>
              <a:gd name="T55" fmla="*/ 165 h 285"/>
              <a:gd name="T56" fmla="*/ 171 w 335"/>
              <a:gd name="T57" fmla="*/ 105 h 285"/>
              <a:gd name="T58" fmla="*/ 111 w 335"/>
              <a:gd name="T59" fmla="*/ 165 h 285"/>
              <a:gd name="T60" fmla="*/ 111 w 335"/>
              <a:gd name="T61" fmla="*/ 233 h 285"/>
              <a:gd name="T62" fmla="*/ 157 w 335"/>
              <a:gd name="T63" fmla="*/ 23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5" h="285">
                <a:moveTo>
                  <a:pt x="0" y="0"/>
                </a:moveTo>
                <a:cubicBezTo>
                  <a:pt x="335" y="0"/>
                  <a:pt x="335" y="0"/>
                  <a:pt x="335" y="0"/>
                </a:cubicBezTo>
                <a:cubicBezTo>
                  <a:pt x="335" y="285"/>
                  <a:pt x="335" y="285"/>
                  <a:pt x="335" y="285"/>
                </a:cubicBezTo>
                <a:cubicBezTo>
                  <a:pt x="0" y="285"/>
                  <a:pt x="0" y="285"/>
                  <a:pt x="0" y="285"/>
                </a:cubicBezTo>
                <a:cubicBezTo>
                  <a:pt x="0" y="0"/>
                  <a:pt x="0" y="0"/>
                  <a:pt x="0" y="0"/>
                </a:cubicBezTo>
                <a:close/>
                <a:moveTo>
                  <a:pt x="0" y="64"/>
                </a:moveTo>
                <a:cubicBezTo>
                  <a:pt x="335" y="64"/>
                  <a:pt x="335" y="64"/>
                  <a:pt x="335" y="64"/>
                </a:cubicBezTo>
                <a:moveTo>
                  <a:pt x="293" y="36"/>
                </a:moveTo>
                <a:cubicBezTo>
                  <a:pt x="296" y="36"/>
                  <a:pt x="298" y="34"/>
                  <a:pt x="298" y="31"/>
                </a:cubicBezTo>
                <a:cubicBezTo>
                  <a:pt x="298" y="29"/>
                  <a:pt x="296" y="27"/>
                  <a:pt x="293" y="27"/>
                </a:cubicBezTo>
                <a:cubicBezTo>
                  <a:pt x="291" y="27"/>
                  <a:pt x="289" y="29"/>
                  <a:pt x="289" y="31"/>
                </a:cubicBezTo>
                <a:cubicBezTo>
                  <a:pt x="289" y="34"/>
                  <a:pt x="291" y="36"/>
                  <a:pt x="293" y="36"/>
                </a:cubicBezTo>
                <a:close/>
                <a:moveTo>
                  <a:pt x="240" y="36"/>
                </a:moveTo>
                <a:cubicBezTo>
                  <a:pt x="243" y="36"/>
                  <a:pt x="245" y="34"/>
                  <a:pt x="245" y="31"/>
                </a:cubicBezTo>
                <a:cubicBezTo>
                  <a:pt x="245" y="29"/>
                  <a:pt x="243" y="27"/>
                  <a:pt x="240" y="27"/>
                </a:cubicBezTo>
                <a:cubicBezTo>
                  <a:pt x="238" y="27"/>
                  <a:pt x="235" y="29"/>
                  <a:pt x="235" y="31"/>
                </a:cubicBezTo>
                <a:cubicBezTo>
                  <a:pt x="235" y="34"/>
                  <a:pt x="238" y="36"/>
                  <a:pt x="240" y="36"/>
                </a:cubicBezTo>
                <a:close/>
                <a:moveTo>
                  <a:pt x="187" y="36"/>
                </a:moveTo>
                <a:cubicBezTo>
                  <a:pt x="189" y="36"/>
                  <a:pt x="192" y="34"/>
                  <a:pt x="192" y="31"/>
                </a:cubicBezTo>
                <a:cubicBezTo>
                  <a:pt x="192" y="29"/>
                  <a:pt x="189" y="27"/>
                  <a:pt x="187" y="27"/>
                </a:cubicBezTo>
                <a:cubicBezTo>
                  <a:pt x="184" y="27"/>
                  <a:pt x="182" y="29"/>
                  <a:pt x="182" y="31"/>
                </a:cubicBezTo>
                <a:cubicBezTo>
                  <a:pt x="182" y="34"/>
                  <a:pt x="184" y="36"/>
                  <a:pt x="187" y="36"/>
                </a:cubicBezTo>
                <a:close/>
                <a:moveTo>
                  <a:pt x="157" y="233"/>
                </a:moveTo>
                <a:cubicBezTo>
                  <a:pt x="157" y="190"/>
                  <a:pt x="157" y="190"/>
                  <a:pt x="157" y="190"/>
                </a:cubicBezTo>
                <a:cubicBezTo>
                  <a:pt x="185" y="190"/>
                  <a:pt x="185" y="190"/>
                  <a:pt x="185" y="190"/>
                </a:cubicBezTo>
                <a:cubicBezTo>
                  <a:pt x="185" y="233"/>
                  <a:pt x="185" y="233"/>
                  <a:pt x="185" y="233"/>
                </a:cubicBezTo>
                <a:cubicBezTo>
                  <a:pt x="232" y="233"/>
                  <a:pt x="232" y="233"/>
                  <a:pt x="232" y="233"/>
                </a:cubicBezTo>
                <a:cubicBezTo>
                  <a:pt x="232" y="165"/>
                  <a:pt x="232" y="165"/>
                  <a:pt x="232" y="165"/>
                </a:cubicBezTo>
                <a:cubicBezTo>
                  <a:pt x="171" y="105"/>
                  <a:pt x="171" y="105"/>
                  <a:pt x="171" y="105"/>
                </a:cubicBezTo>
                <a:cubicBezTo>
                  <a:pt x="111" y="165"/>
                  <a:pt x="111" y="165"/>
                  <a:pt x="111" y="165"/>
                </a:cubicBezTo>
                <a:cubicBezTo>
                  <a:pt x="111" y="233"/>
                  <a:pt x="111" y="233"/>
                  <a:pt x="111" y="233"/>
                </a:cubicBezTo>
                <a:lnTo>
                  <a:pt x="157" y="233"/>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6156" tIns="38077" rIns="76156" bIns="38077" numCol="1" anchor="t" anchorCtr="0" compatLnSpc="1">
            <a:prstTxWarp prst="textNoShape">
              <a:avLst/>
            </a:prstTxWarp>
          </a:bodyPr>
          <a:lstStyle/>
          <a:p>
            <a:pPr defTabSz="761561">
              <a:defRPr/>
            </a:pPr>
            <a:endParaRPr lang="en-US" sz="1470">
              <a:latin typeface="Segoe UI"/>
            </a:endParaRPr>
          </a:p>
        </p:txBody>
      </p:sp>
      <p:sp>
        <p:nvSpPr>
          <p:cNvPr id="126" name="Script_F03A" title="Icon of an unrolled document with writing on it">
            <a:extLst>
              <a:ext uri="{FF2B5EF4-FFF2-40B4-BE49-F238E27FC236}">
                <a16:creationId xmlns:a16="http://schemas.microsoft.com/office/drawing/2014/main" id="{D8507B12-976C-40C3-A067-4E9F0F9AA29A}"/>
              </a:ext>
            </a:extLst>
          </p:cNvPr>
          <p:cNvSpPr>
            <a:spLocks noChangeAspect="1" noEditPoints="1"/>
          </p:cNvSpPr>
          <p:nvPr/>
        </p:nvSpPr>
        <p:spPr bwMode="auto">
          <a:xfrm>
            <a:off x="1146582" y="2779646"/>
            <a:ext cx="251633" cy="251753"/>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6156" tIns="38077" rIns="76156" bIns="38077" numCol="1" anchor="t" anchorCtr="0" compatLnSpc="1">
            <a:prstTxWarp prst="textNoShape">
              <a:avLst/>
            </a:prstTxWarp>
          </a:bodyPr>
          <a:lstStyle/>
          <a:p>
            <a:pPr defTabSz="761561">
              <a:defRPr/>
            </a:pPr>
            <a:endParaRPr lang="en-US" sz="1470">
              <a:latin typeface="Segoe UI"/>
            </a:endParaRPr>
          </a:p>
        </p:txBody>
      </p:sp>
      <p:sp>
        <p:nvSpPr>
          <p:cNvPr id="127" name="Right Bracket 89">
            <a:extLst>
              <a:ext uri="{FF2B5EF4-FFF2-40B4-BE49-F238E27FC236}">
                <a16:creationId xmlns:a16="http://schemas.microsoft.com/office/drawing/2014/main" id="{7EE8F3A8-30A6-466D-AEA2-3E28C4206395}"/>
              </a:ext>
            </a:extLst>
          </p:cNvPr>
          <p:cNvSpPr/>
          <p:nvPr/>
        </p:nvSpPr>
        <p:spPr>
          <a:xfrm>
            <a:off x="2010660" y="2064754"/>
            <a:ext cx="424450" cy="3888182"/>
          </a:xfrm>
          <a:prstGeom prst="rightBracket">
            <a:avLst>
              <a:gd name="adj" fmla="val 0"/>
            </a:avLst>
          </a:prstGeom>
          <a:ln w="19050">
            <a:solidFill>
              <a:schemeClr val="accent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761561">
              <a:defRPr/>
            </a:pPr>
            <a:endParaRPr lang="en-US" sz="1470">
              <a:latin typeface="Segoe UI"/>
            </a:endParaRPr>
          </a:p>
        </p:txBody>
      </p:sp>
      <p:cxnSp>
        <p:nvCxnSpPr>
          <p:cNvPr id="128" name="Straight Arrow Connector 91">
            <a:extLst>
              <a:ext uri="{FF2B5EF4-FFF2-40B4-BE49-F238E27FC236}">
                <a16:creationId xmlns:a16="http://schemas.microsoft.com/office/drawing/2014/main" id="{6230C2D2-3BAF-4284-B911-0A09CAD3870C}"/>
              </a:ext>
            </a:extLst>
          </p:cNvPr>
          <p:cNvCxnSpPr>
            <a:cxnSpLocks/>
          </p:cNvCxnSpPr>
          <p:nvPr/>
        </p:nvCxnSpPr>
        <p:spPr>
          <a:xfrm>
            <a:off x="2473742" y="2506249"/>
            <a:ext cx="494567" cy="0"/>
          </a:xfrm>
          <a:prstGeom prst="straightConnector1">
            <a:avLst/>
          </a:prstGeom>
          <a:ln w="19050">
            <a:solidFill>
              <a:schemeClr val="accent1"/>
            </a:solidFill>
            <a:prstDash val="solid"/>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29" name="Straight Arrow Connector 94">
            <a:extLst>
              <a:ext uri="{FF2B5EF4-FFF2-40B4-BE49-F238E27FC236}">
                <a16:creationId xmlns:a16="http://schemas.microsoft.com/office/drawing/2014/main" id="{E1F336B5-23F2-46C6-992E-1990A615B4CA}"/>
              </a:ext>
            </a:extLst>
          </p:cNvPr>
          <p:cNvCxnSpPr>
            <a:cxnSpLocks/>
          </p:cNvCxnSpPr>
          <p:nvPr/>
        </p:nvCxnSpPr>
        <p:spPr>
          <a:xfrm>
            <a:off x="4088723" y="4495802"/>
            <a:ext cx="0" cy="353270"/>
          </a:xfrm>
          <a:prstGeom prst="straightConnector1">
            <a:avLst/>
          </a:prstGeom>
          <a:ln w="19050">
            <a:solidFill>
              <a:schemeClr val="accent1"/>
            </a:solidFill>
            <a:prstDash val="solid"/>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30" name="Straight Arrow Connector 92">
            <a:extLst>
              <a:ext uri="{FF2B5EF4-FFF2-40B4-BE49-F238E27FC236}">
                <a16:creationId xmlns:a16="http://schemas.microsoft.com/office/drawing/2014/main" id="{BC6AF16A-151B-4111-9CE1-CBFA295179D0}"/>
              </a:ext>
            </a:extLst>
          </p:cNvPr>
          <p:cNvCxnSpPr>
            <a:cxnSpLocks/>
          </p:cNvCxnSpPr>
          <p:nvPr/>
        </p:nvCxnSpPr>
        <p:spPr>
          <a:xfrm>
            <a:off x="5063845" y="2448536"/>
            <a:ext cx="495011" cy="0"/>
          </a:xfrm>
          <a:prstGeom prst="straightConnector1">
            <a:avLst/>
          </a:prstGeom>
          <a:ln w="19050">
            <a:solidFill>
              <a:schemeClr val="accent1"/>
            </a:solidFill>
            <a:prstDash val="solid"/>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31" name="Straight Arrow Connector 27">
            <a:extLst>
              <a:ext uri="{FF2B5EF4-FFF2-40B4-BE49-F238E27FC236}">
                <a16:creationId xmlns:a16="http://schemas.microsoft.com/office/drawing/2014/main" id="{4D061231-1263-495A-B3F3-80FA94EF86C0}"/>
              </a:ext>
            </a:extLst>
          </p:cNvPr>
          <p:cNvCxnSpPr>
            <a:cxnSpLocks/>
          </p:cNvCxnSpPr>
          <p:nvPr/>
        </p:nvCxnSpPr>
        <p:spPr>
          <a:xfrm>
            <a:off x="2473742" y="5077938"/>
            <a:ext cx="494567" cy="0"/>
          </a:xfrm>
          <a:prstGeom prst="straightConnector1">
            <a:avLst/>
          </a:prstGeom>
          <a:ln w="19050">
            <a:solidFill>
              <a:schemeClr val="accent1"/>
            </a:solidFill>
            <a:prstDash val="solid"/>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32" name="Straight Arrow Connector 30">
            <a:extLst>
              <a:ext uri="{FF2B5EF4-FFF2-40B4-BE49-F238E27FC236}">
                <a16:creationId xmlns:a16="http://schemas.microsoft.com/office/drawing/2014/main" id="{2A8175C4-10EE-4C6C-8686-0484450A033C}"/>
              </a:ext>
            </a:extLst>
          </p:cNvPr>
          <p:cNvCxnSpPr>
            <a:cxnSpLocks/>
          </p:cNvCxnSpPr>
          <p:nvPr/>
        </p:nvCxnSpPr>
        <p:spPr>
          <a:xfrm>
            <a:off x="7842616" y="2445046"/>
            <a:ext cx="495011" cy="0"/>
          </a:xfrm>
          <a:prstGeom prst="straightConnector1">
            <a:avLst/>
          </a:prstGeom>
          <a:ln w="19050">
            <a:solidFill>
              <a:schemeClr val="accent1"/>
            </a:solidFill>
            <a:prstDash val="solid"/>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33" name="Straight Arrow Connector 31">
            <a:extLst>
              <a:ext uri="{FF2B5EF4-FFF2-40B4-BE49-F238E27FC236}">
                <a16:creationId xmlns:a16="http://schemas.microsoft.com/office/drawing/2014/main" id="{1EBAFB3A-FD6D-4331-B047-C7E53DC750D8}"/>
              </a:ext>
            </a:extLst>
          </p:cNvPr>
          <p:cNvCxnSpPr>
            <a:cxnSpLocks/>
          </p:cNvCxnSpPr>
          <p:nvPr/>
        </p:nvCxnSpPr>
        <p:spPr>
          <a:xfrm flipV="1">
            <a:off x="6733067" y="4322589"/>
            <a:ext cx="0" cy="387757"/>
          </a:xfrm>
          <a:prstGeom prst="straightConnector1">
            <a:avLst/>
          </a:prstGeom>
          <a:ln w="19050">
            <a:solidFill>
              <a:schemeClr val="accent1"/>
            </a:solidFill>
            <a:prstDash val="solid"/>
            <a:headEnd type="none" w="lg" len="med"/>
            <a:tailEnd type="arrow" w="lg" len="sm"/>
          </a:ln>
        </p:spPr>
        <p:style>
          <a:lnRef idx="1">
            <a:schemeClr val="accent1"/>
          </a:lnRef>
          <a:fillRef idx="0">
            <a:schemeClr val="accent1"/>
          </a:fillRef>
          <a:effectRef idx="0">
            <a:schemeClr val="accent1"/>
          </a:effectRef>
          <a:fontRef idx="minor">
            <a:schemeClr val="tx1"/>
          </a:fontRef>
        </p:style>
      </p:cxnSp>
      <p:sp>
        <p:nvSpPr>
          <p:cNvPr id="136" name="TextBox 35">
            <a:extLst>
              <a:ext uri="{FF2B5EF4-FFF2-40B4-BE49-F238E27FC236}">
                <a16:creationId xmlns:a16="http://schemas.microsoft.com/office/drawing/2014/main" id="{72817976-BD96-456B-9FF8-EB3FF3D66ECA}"/>
              </a:ext>
            </a:extLst>
          </p:cNvPr>
          <p:cNvSpPr txBox="1"/>
          <p:nvPr/>
        </p:nvSpPr>
        <p:spPr>
          <a:xfrm>
            <a:off x="3945276" y="2775355"/>
            <a:ext cx="731392" cy="276999"/>
          </a:xfrm>
          <a:prstGeom prst="rect">
            <a:avLst/>
          </a:prstGeom>
          <a:noFill/>
        </p:spPr>
        <p:txBody>
          <a:bodyPr wrap="square" lIns="0" tIns="0" rIns="0" bIns="0" rtlCol="0">
            <a:spAutoFit/>
          </a:bodyPr>
          <a:lstStyle/>
          <a:p>
            <a:pPr defTabSz="761561">
              <a:lnSpc>
                <a:spcPct val="90000"/>
              </a:lnSpc>
              <a:defRPr/>
            </a:pPr>
            <a:r>
              <a:rPr lang="en-US" sz="1000" dirty="0">
                <a:solidFill>
                  <a:srgbClr val="1A1A1A"/>
                </a:solidFill>
                <a:latin typeface="Segoe UI Semibold"/>
              </a:rPr>
              <a:t>Azure </a:t>
            </a:r>
            <a:br>
              <a:rPr lang="en-US" sz="1000" dirty="0">
                <a:solidFill>
                  <a:srgbClr val="1A1A1A"/>
                </a:solidFill>
                <a:latin typeface="Segoe UI Semibold"/>
              </a:rPr>
            </a:br>
            <a:r>
              <a:rPr lang="en-US" sz="1000" dirty="0">
                <a:solidFill>
                  <a:srgbClr val="1A1A1A"/>
                </a:solidFill>
                <a:latin typeface="Segoe UI Semibold"/>
              </a:rPr>
              <a:t>Data Factory</a:t>
            </a:r>
          </a:p>
        </p:txBody>
      </p:sp>
      <p:grpSp>
        <p:nvGrpSpPr>
          <p:cNvPr id="137" name="Group 13">
            <a:extLst>
              <a:ext uri="{FF2B5EF4-FFF2-40B4-BE49-F238E27FC236}">
                <a16:creationId xmlns:a16="http://schemas.microsoft.com/office/drawing/2014/main" id="{4C2743D1-2A2B-49F0-A900-3C56B31BC676}"/>
              </a:ext>
            </a:extLst>
          </p:cNvPr>
          <p:cNvGrpSpPr/>
          <p:nvPr/>
        </p:nvGrpSpPr>
        <p:grpSpPr>
          <a:xfrm>
            <a:off x="3428246" y="3629827"/>
            <a:ext cx="1356009" cy="467856"/>
            <a:chOff x="3005535" y="3806500"/>
            <a:chExt cx="1628160" cy="561755"/>
          </a:xfrm>
        </p:grpSpPr>
        <p:sp>
          <p:nvSpPr>
            <p:cNvPr id="138" name="TextBox 36">
              <a:extLst>
                <a:ext uri="{FF2B5EF4-FFF2-40B4-BE49-F238E27FC236}">
                  <a16:creationId xmlns:a16="http://schemas.microsoft.com/office/drawing/2014/main" id="{36292EF6-A6DF-4CD6-A599-76F584035860}"/>
                </a:ext>
              </a:extLst>
            </p:cNvPr>
            <p:cNvSpPr txBox="1"/>
            <p:nvPr/>
          </p:nvSpPr>
          <p:spPr>
            <a:xfrm>
              <a:off x="3675961" y="3869367"/>
              <a:ext cx="957734" cy="498888"/>
            </a:xfrm>
            <a:prstGeom prst="rect">
              <a:avLst/>
            </a:prstGeom>
            <a:noFill/>
          </p:spPr>
          <p:txBody>
            <a:bodyPr wrap="square" lIns="0" tIns="0" rIns="0" bIns="0" rtlCol="0">
              <a:spAutoFit/>
            </a:bodyPr>
            <a:lstStyle/>
            <a:p>
              <a:pPr defTabSz="761561">
                <a:lnSpc>
                  <a:spcPct val="90000"/>
                </a:lnSpc>
                <a:defRPr/>
              </a:pPr>
              <a:r>
                <a:rPr lang="en-US" sz="1000" dirty="0">
                  <a:solidFill>
                    <a:srgbClr val="1A1A1A"/>
                  </a:solidFill>
                  <a:latin typeface="Segoe UI Semibold"/>
                </a:rPr>
                <a:t>Azure Databricks</a:t>
              </a:r>
            </a:p>
            <a:p>
              <a:pPr defTabSz="761561">
                <a:lnSpc>
                  <a:spcPct val="90000"/>
                </a:lnSpc>
                <a:defRPr/>
              </a:pPr>
              <a:r>
                <a:rPr lang="en-US" sz="1000" dirty="0">
                  <a:solidFill>
                    <a:srgbClr val="1A1A1A"/>
                  </a:solidFill>
                  <a:latin typeface="Segoe UI"/>
                </a:rPr>
                <a:t>(Prep-only)</a:t>
              </a:r>
            </a:p>
          </p:txBody>
        </p:sp>
        <p:grpSp>
          <p:nvGrpSpPr>
            <p:cNvPr id="139" name="Group 39">
              <a:extLst>
                <a:ext uri="{FF2B5EF4-FFF2-40B4-BE49-F238E27FC236}">
                  <a16:creationId xmlns:a16="http://schemas.microsoft.com/office/drawing/2014/main" id="{C26AFBDD-19BD-4D79-95E9-B584D43D2742}"/>
                </a:ext>
              </a:extLst>
            </p:cNvPr>
            <p:cNvGrpSpPr/>
            <p:nvPr/>
          </p:nvGrpSpPr>
          <p:grpSpPr>
            <a:xfrm>
              <a:off x="3005535" y="3806500"/>
              <a:ext cx="396299" cy="458133"/>
              <a:chOff x="2924028" y="5536385"/>
              <a:chExt cx="554846" cy="616619"/>
            </a:xfrm>
          </p:grpSpPr>
          <p:sp>
            <p:nvSpPr>
              <p:cNvPr id="140" name="Freeform: Shape 40">
                <a:extLst>
                  <a:ext uri="{FF2B5EF4-FFF2-40B4-BE49-F238E27FC236}">
                    <a16:creationId xmlns:a16="http://schemas.microsoft.com/office/drawing/2014/main" id="{E35F4E86-01E8-4269-9A6F-2173B84E4DC9}"/>
                  </a:ext>
                </a:extLst>
              </p:cNvPr>
              <p:cNvSpPr/>
              <p:nvPr/>
            </p:nvSpPr>
            <p:spPr>
              <a:xfrm>
                <a:off x="2924955" y="5536385"/>
                <a:ext cx="553919" cy="312541"/>
              </a:xfrm>
              <a:custGeom>
                <a:avLst/>
                <a:gdLst>
                  <a:gd name="connsiteX0" fmla="*/ 52815 w 278466"/>
                  <a:gd name="connsiteY0" fmla="*/ 107833 h 157123"/>
                  <a:gd name="connsiteX1" fmla="*/ 108042 w 278466"/>
                  <a:gd name="connsiteY1" fmla="*/ 139569 h 157123"/>
                  <a:gd name="connsiteX2" fmla="*/ 139156 w 278466"/>
                  <a:gd name="connsiteY2" fmla="*/ 156526 h 157123"/>
                  <a:gd name="connsiteX3" fmla="*/ 171203 w 278466"/>
                  <a:gd name="connsiteY3" fmla="*/ 139413 h 157123"/>
                  <a:gd name="connsiteX4" fmla="*/ 217406 w 278466"/>
                  <a:gd name="connsiteY4" fmla="*/ 113278 h 157123"/>
                  <a:gd name="connsiteX5" fmla="*/ 271699 w 278466"/>
                  <a:gd name="connsiteY5" fmla="*/ 82009 h 157123"/>
                  <a:gd name="connsiteX6" fmla="*/ 277922 w 278466"/>
                  <a:gd name="connsiteY6" fmla="*/ 79519 h 157123"/>
                  <a:gd name="connsiteX7" fmla="*/ 275122 w 278466"/>
                  <a:gd name="connsiteY7" fmla="*/ 77186 h 157123"/>
                  <a:gd name="connsiteX8" fmla="*/ 196560 w 278466"/>
                  <a:gd name="connsiteY8" fmla="*/ 32382 h 157123"/>
                  <a:gd name="connsiteX9" fmla="*/ 144289 w 278466"/>
                  <a:gd name="connsiteY9" fmla="*/ 2825 h 157123"/>
                  <a:gd name="connsiteX10" fmla="*/ 134489 w 278466"/>
                  <a:gd name="connsiteY10" fmla="*/ 2669 h 157123"/>
                  <a:gd name="connsiteX11" fmla="*/ 71483 w 278466"/>
                  <a:gd name="connsiteY11" fmla="*/ 38605 h 157123"/>
                  <a:gd name="connsiteX12" fmla="*/ 5056 w 278466"/>
                  <a:gd name="connsiteY12" fmla="*/ 76097 h 157123"/>
                  <a:gd name="connsiteX13" fmla="*/ 1167 w 278466"/>
                  <a:gd name="connsiteY13" fmla="*/ 79364 h 157123"/>
                  <a:gd name="connsiteX14" fmla="*/ 21546 w 278466"/>
                  <a:gd name="connsiteY14" fmla="*/ 90098 h 157123"/>
                  <a:gd name="connsiteX15" fmla="*/ 33680 w 278466"/>
                  <a:gd name="connsiteY15" fmla="*/ 96787 h 157123"/>
                  <a:gd name="connsiteX16" fmla="*/ 52815 w 278466"/>
                  <a:gd name="connsiteY16" fmla="*/ 107833 h 157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8466" h="157123">
                    <a:moveTo>
                      <a:pt x="52815" y="107833"/>
                    </a:moveTo>
                    <a:cubicBezTo>
                      <a:pt x="70550" y="119500"/>
                      <a:pt x="89529" y="129146"/>
                      <a:pt x="108042" y="139569"/>
                    </a:cubicBezTo>
                    <a:cubicBezTo>
                      <a:pt x="118309" y="145325"/>
                      <a:pt x="128266" y="151703"/>
                      <a:pt x="139156" y="156526"/>
                    </a:cubicBezTo>
                    <a:cubicBezTo>
                      <a:pt x="150356" y="151859"/>
                      <a:pt x="160468" y="145169"/>
                      <a:pt x="171203" y="139413"/>
                    </a:cubicBezTo>
                    <a:cubicBezTo>
                      <a:pt x="186759" y="131012"/>
                      <a:pt x="202472" y="122767"/>
                      <a:pt x="217406" y="113278"/>
                    </a:cubicBezTo>
                    <a:cubicBezTo>
                      <a:pt x="235141" y="102077"/>
                      <a:pt x="253809" y="92898"/>
                      <a:pt x="271699" y="82009"/>
                    </a:cubicBezTo>
                    <a:cubicBezTo>
                      <a:pt x="273566" y="80764"/>
                      <a:pt x="275589" y="79364"/>
                      <a:pt x="277922" y="79519"/>
                    </a:cubicBezTo>
                    <a:cubicBezTo>
                      <a:pt x="277767" y="77808"/>
                      <a:pt x="276211" y="77653"/>
                      <a:pt x="275122" y="77186"/>
                    </a:cubicBezTo>
                    <a:cubicBezTo>
                      <a:pt x="249142" y="61940"/>
                      <a:pt x="222229" y="48250"/>
                      <a:pt x="196560" y="32382"/>
                    </a:cubicBezTo>
                    <a:cubicBezTo>
                      <a:pt x="179603" y="21804"/>
                      <a:pt x="161713" y="12781"/>
                      <a:pt x="144289" y="2825"/>
                    </a:cubicBezTo>
                    <a:cubicBezTo>
                      <a:pt x="140867" y="802"/>
                      <a:pt x="138067" y="491"/>
                      <a:pt x="134489" y="2669"/>
                    </a:cubicBezTo>
                    <a:cubicBezTo>
                      <a:pt x="113642" y="14803"/>
                      <a:pt x="92330" y="26004"/>
                      <a:pt x="71483" y="38605"/>
                    </a:cubicBezTo>
                    <a:cubicBezTo>
                      <a:pt x="49704" y="51828"/>
                      <a:pt x="27147" y="63652"/>
                      <a:pt x="5056" y="76097"/>
                    </a:cubicBezTo>
                    <a:cubicBezTo>
                      <a:pt x="3656" y="76875"/>
                      <a:pt x="1478" y="77030"/>
                      <a:pt x="1167" y="79364"/>
                    </a:cubicBezTo>
                    <a:cubicBezTo>
                      <a:pt x="8323" y="82320"/>
                      <a:pt x="14857" y="86209"/>
                      <a:pt x="21546" y="90098"/>
                    </a:cubicBezTo>
                    <a:cubicBezTo>
                      <a:pt x="25591" y="92432"/>
                      <a:pt x="29480" y="94765"/>
                      <a:pt x="33680" y="96787"/>
                    </a:cubicBezTo>
                    <a:cubicBezTo>
                      <a:pt x="40059" y="100210"/>
                      <a:pt x="46593" y="103788"/>
                      <a:pt x="52815" y="107833"/>
                    </a:cubicBezTo>
                    <a:close/>
                  </a:path>
                </a:pathLst>
              </a:custGeom>
              <a:noFill/>
              <a:ln w="15875" cap="flat">
                <a:solidFill>
                  <a:schemeClr val="tx1"/>
                </a:solidFill>
                <a:prstDash val="solid"/>
                <a:round/>
              </a:ln>
            </p:spPr>
            <p:txBody>
              <a:bodyPr rtlCol="0" anchor="ctr"/>
              <a:lstStyle/>
              <a:p>
                <a:pPr defTabSz="380794">
                  <a:defRPr/>
                </a:pPr>
                <a:endParaRPr lang="en-IN" sz="833" kern="0" dirty="0">
                  <a:solidFill>
                    <a:srgbClr val="505050"/>
                  </a:solidFill>
                  <a:latin typeface="Segoe UI"/>
                </a:endParaRPr>
              </a:p>
            </p:txBody>
          </p:sp>
          <p:sp>
            <p:nvSpPr>
              <p:cNvPr id="141" name="Freeform: Shape 41">
                <a:extLst>
                  <a:ext uri="{FF2B5EF4-FFF2-40B4-BE49-F238E27FC236}">
                    <a16:creationId xmlns:a16="http://schemas.microsoft.com/office/drawing/2014/main" id="{2BB1FD24-483B-485F-B475-854A00E0139B}"/>
                  </a:ext>
                </a:extLst>
              </p:cNvPr>
              <p:cNvSpPr/>
              <p:nvPr/>
            </p:nvSpPr>
            <p:spPr>
              <a:xfrm>
                <a:off x="2924336" y="5843249"/>
                <a:ext cx="553919" cy="210423"/>
              </a:xfrm>
              <a:custGeom>
                <a:avLst/>
                <a:gdLst>
                  <a:gd name="connsiteX0" fmla="*/ 113331 w 278466"/>
                  <a:gd name="connsiteY0" fmla="*/ 91241 h 105786"/>
                  <a:gd name="connsiteX1" fmla="*/ 139467 w 278466"/>
                  <a:gd name="connsiteY1" fmla="*/ 105864 h 105786"/>
                  <a:gd name="connsiteX2" fmla="*/ 203716 w 278466"/>
                  <a:gd name="connsiteY2" fmla="*/ 69928 h 105786"/>
                  <a:gd name="connsiteX3" fmla="*/ 256454 w 278466"/>
                  <a:gd name="connsiteY3" fmla="*/ 40525 h 105786"/>
                  <a:gd name="connsiteX4" fmla="*/ 277767 w 278466"/>
                  <a:gd name="connsiteY4" fmla="*/ 27769 h 105786"/>
                  <a:gd name="connsiteX5" fmla="*/ 273877 w 278466"/>
                  <a:gd name="connsiteY5" fmla="*/ 24969 h 105786"/>
                  <a:gd name="connsiteX6" fmla="*/ 231407 w 278466"/>
                  <a:gd name="connsiteY6" fmla="*/ 1167 h 105786"/>
                  <a:gd name="connsiteX7" fmla="*/ 195316 w 278466"/>
                  <a:gd name="connsiteY7" fmla="*/ 20924 h 105786"/>
                  <a:gd name="connsiteX8" fmla="*/ 143511 w 278466"/>
                  <a:gd name="connsiteY8" fmla="*/ 50948 h 105786"/>
                  <a:gd name="connsiteX9" fmla="*/ 142578 w 278466"/>
                  <a:gd name="connsiteY9" fmla="*/ 51415 h 105786"/>
                  <a:gd name="connsiteX10" fmla="*/ 139467 w 278466"/>
                  <a:gd name="connsiteY10" fmla="*/ 52504 h 105786"/>
                  <a:gd name="connsiteX11" fmla="*/ 98552 w 278466"/>
                  <a:gd name="connsiteY11" fmla="*/ 29169 h 105786"/>
                  <a:gd name="connsiteX12" fmla="*/ 50482 w 278466"/>
                  <a:gd name="connsiteY12" fmla="*/ 2256 h 105786"/>
                  <a:gd name="connsiteX13" fmla="*/ 47682 w 278466"/>
                  <a:gd name="connsiteY13" fmla="*/ 1322 h 105786"/>
                  <a:gd name="connsiteX14" fmla="*/ 4123 w 278466"/>
                  <a:gd name="connsiteY14" fmla="*/ 25746 h 105786"/>
                  <a:gd name="connsiteX15" fmla="*/ 1167 w 278466"/>
                  <a:gd name="connsiteY15" fmla="*/ 28080 h 105786"/>
                  <a:gd name="connsiteX16" fmla="*/ 29947 w 278466"/>
                  <a:gd name="connsiteY16" fmla="*/ 45037 h 105786"/>
                  <a:gd name="connsiteX17" fmla="*/ 59194 w 278466"/>
                  <a:gd name="connsiteY17" fmla="*/ 61216 h 105786"/>
                  <a:gd name="connsiteX18" fmla="*/ 113331 w 278466"/>
                  <a:gd name="connsiteY18" fmla="*/ 91241 h 105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8466" h="105786">
                    <a:moveTo>
                      <a:pt x="113331" y="91241"/>
                    </a:moveTo>
                    <a:cubicBezTo>
                      <a:pt x="122043" y="96063"/>
                      <a:pt x="130755" y="101041"/>
                      <a:pt x="139467" y="105864"/>
                    </a:cubicBezTo>
                    <a:cubicBezTo>
                      <a:pt x="160935" y="93885"/>
                      <a:pt x="182248" y="81906"/>
                      <a:pt x="203716" y="69928"/>
                    </a:cubicBezTo>
                    <a:cubicBezTo>
                      <a:pt x="221295" y="60127"/>
                      <a:pt x="238875" y="50171"/>
                      <a:pt x="256454" y="40525"/>
                    </a:cubicBezTo>
                    <a:cubicBezTo>
                      <a:pt x="263766" y="36636"/>
                      <a:pt x="270455" y="31658"/>
                      <a:pt x="277767" y="27769"/>
                    </a:cubicBezTo>
                    <a:cubicBezTo>
                      <a:pt x="276833" y="26213"/>
                      <a:pt x="275122" y="25746"/>
                      <a:pt x="273877" y="24969"/>
                    </a:cubicBezTo>
                    <a:cubicBezTo>
                      <a:pt x="259721" y="17035"/>
                      <a:pt x="245564" y="9101"/>
                      <a:pt x="231407" y="1167"/>
                    </a:cubicBezTo>
                    <a:cubicBezTo>
                      <a:pt x="218962" y="7078"/>
                      <a:pt x="207294" y="14234"/>
                      <a:pt x="195316" y="20924"/>
                    </a:cubicBezTo>
                    <a:cubicBezTo>
                      <a:pt x="177892" y="30725"/>
                      <a:pt x="160780" y="40992"/>
                      <a:pt x="143511" y="50948"/>
                    </a:cubicBezTo>
                    <a:cubicBezTo>
                      <a:pt x="143200" y="51104"/>
                      <a:pt x="142889" y="51260"/>
                      <a:pt x="142578" y="51415"/>
                    </a:cubicBezTo>
                    <a:cubicBezTo>
                      <a:pt x="141645" y="51882"/>
                      <a:pt x="140556" y="52037"/>
                      <a:pt x="139467" y="52504"/>
                    </a:cubicBezTo>
                    <a:cubicBezTo>
                      <a:pt x="125621" y="45037"/>
                      <a:pt x="111931" y="37414"/>
                      <a:pt x="98552" y="29169"/>
                    </a:cubicBezTo>
                    <a:cubicBezTo>
                      <a:pt x="82996" y="19524"/>
                      <a:pt x="66661" y="11123"/>
                      <a:pt x="50482" y="2256"/>
                    </a:cubicBezTo>
                    <a:cubicBezTo>
                      <a:pt x="49704" y="1789"/>
                      <a:pt x="48615" y="1633"/>
                      <a:pt x="47682" y="1322"/>
                    </a:cubicBezTo>
                    <a:cubicBezTo>
                      <a:pt x="33214" y="9412"/>
                      <a:pt x="18590" y="17501"/>
                      <a:pt x="4123" y="25746"/>
                    </a:cubicBezTo>
                    <a:cubicBezTo>
                      <a:pt x="3034" y="26369"/>
                      <a:pt x="1633" y="26524"/>
                      <a:pt x="1167" y="28080"/>
                    </a:cubicBezTo>
                    <a:cubicBezTo>
                      <a:pt x="10656" y="33992"/>
                      <a:pt x="20302" y="39592"/>
                      <a:pt x="29947" y="45037"/>
                    </a:cubicBezTo>
                    <a:cubicBezTo>
                      <a:pt x="39592" y="50482"/>
                      <a:pt x="49393" y="55771"/>
                      <a:pt x="59194" y="61216"/>
                    </a:cubicBezTo>
                    <a:cubicBezTo>
                      <a:pt x="77395" y="71017"/>
                      <a:pt x="95285" y="81129"/>
                      <a:pt x="113331" y="91241"/>
                    </a:cubicBezTo>
                    <a:close/>
                  </a:path>
                </a:pathLst>
              </a:custGeom>
              <a:noFill/>
              <a:ln w="15875" cap="flat">
                <a:solidFill>
                  <a:schemeClr val="tx1"/>
                </a:solidFill>
                <a:prstDash val="solid"/>
                <a:round/>
              </a:ln>
            </p:spPr>
            <p:txBody>
              <a:bodyPr rtlCol="0" anchor="ctr"/>
              <a:lstStyle/>
              <a:p>
                <a:pPr defTabSz="380794">
                  <a:defRPr/>
                </a:pPr>
                <a:endParaRPr lang="en-IN" sz="833" kern="0">
                  <a:solidFill>
                    <a:srgbClr val="505050"/>
                  </a:solidFill>
                  <a:latin typeface="Segoe UI"/>
                </a:endParaRPr>
              </a:p>
            </p:txBody>
          </p:sp>
          <p:sp>
            <p:nvSpPr>
              <p:cNvPr id="142" name="Freeform: Shape 42">
                <a:extLst>
                  <a:ext uri="{FF2B5EF4-FFF2-40B4-BE49-F238E27FC236}">
                    <a16:creationId xmlns:a16="http://schemas.microsoft.com/office/drawing/2014/main" id="{ADAB2A31-20D3-465A-8E3C-4B6370B033AD}"/>
                  </a:ext>
                </a:extLst>
              </p:cNvPr>
              <p:cNvSpPr/>
              <p:nvPr/>
            </p:nvSpPr>
            <p:spPr>
              <a:xfrm>
                <a:off x="3199749" y="5896164"/>
                <a:ext cx="278506" cy="256840"/>
              </a:xfrm>
              <a:custGeom>
                <a:avLst/>
                <a:gdLst>
                  <a:gd name="connsiteX0" fmla="*/ 139933 w 140011"/>
                  <a:gd name="connsiteY0" fmla="*/ 26680 h 129121"/>
                  <a:gd name="connsiteX1" fmla="*/ 139467 w 140011"/>
                  <a:gd name="connsiteY1" fmla="*/ 1167 h 129121"/>
                  <a:gd name="connsiteX2" fmla="*/ 118154 w 140011"/>
                  <a:gd name="connsiteY2" fmla="*/ 13923 h 129121"/>
                  <a:gd name="connsiteX3" fmla="*/ 65416 w 140011"/>
                  <a:gd name="connsiteY3" fmla="*/ 43326 h 129121"/>
                  <a:gd name="connsiteX4" fmla="*/ 1167 w 140011"/>
                  <a:gd name="connsiteY4" fmla="*/ 79262 h 129121"/>
                  <a:gd name="connsiteX5" fmla="*/ 1167 w 140011"/>
                  <a:gd name="connsiteY5" fmla="*/ 129044 h 129121"/>
                  <a:gd name="connsiteX6" fmla="*/ 5989 w 140011"/>
                  <a:gd name="connsiteY6" fmla="*/ 127021 h 129121"/>
                  <a:gd name="connsiteX7" fmla="*/ 96374 w 140011"/>
                  <a:gd name="connsiteY7" fmla="*/ 75684 h 129121"/>
                  <a:gd name="connsiteX8" fmla="*/ 136666 w 140011"/>
                  <a:gd name="connsiteY8" fmla="*/ 53126 h 129121"/>
                  <a:gd name="connsiteX9" fmla="*/ 140245 w 140011"/>
                  <a:gd name="connsiteY9" fmla="*/ 47059 h 129121"/>
                  <a:gd name="connsiteX10" fmla="*/ 139933 w 140011"/>
                  <a:gd name="connsiteY10" fmla="*/ 26680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11" h="129121">
                    <a:moveTo>
                      <a:pt x="139933" y="26680"/>
                    </a:moveTo>
                    <a:cubicBezTo>
                      <a:pt x="139778" y="18124"/>
                      <a:pt x="140711" y="9723"/>
                      <a:pt x="139467" y="1167"/>
                    </a:cubicBezTo>
                    <a:cubicBezTo>
                      <a:pt x="132155" y="5056"/>
                      <a:pt x="125466" y="10034"/>
                      <a:pt x="118154" y="13923"/>
                    </a:cubicBezTo>
                    <a:cubicBezTo>
                      <a:pt x="100419" y="23569"/>
                      <a:pt x="82996" y="33525"/>
                      <a:pt x="65416" y="43326"/>
                    </a:cubicBezTo>
                    <a:cubicBezTo>
                      <a:pt x="43948" y="55304"/>
                      <a:pt x="22635" y="67283"/>
                      <a:pt x="1167" y="79262"/>
                    </a:cubicBezTo>
                    <a:cubicBezTo>
                      <a:pt x="1167" y="95908"/>
                      <a:pt x="1167" y="112398"/>
                      <a:pt x="1167" y="129044"/>
                    </a:cubicBezTo>
                    <a:cubicBezTo>
                      <a:pt x="3189" y="129199"/>
                      <a:pt x="4434" y="127799"/>
                      <a:pt x="5989" y="127021"/>
                    </a:cubicBezTo>
                    <a:cubicBezTo>
                      <a:pt x="36014" y="109753"/>
                      <a:pt x="66816" y="93885"/>
                      <a:pt x="96374" y="75684"/>
                    </a:cubicBezTo>
                    <a:cubicBezTo>
                      <a:pt x="109442" y="67594"/>
                      <a:pt x="123132" y="60438"/>
                      <a:pt x="136666" y="53126"/>
                    </a:cubicBezTo>
                    <a:cubicBezTo>
                      <a:pt x="139311" y="51726"/>
                      <a:pt x="140400" y="50015"/>
                      <a:pt x="140245" y="47059"/>
                    </a:cubicBezTo>
                    <a:cubicBezTo>
                      <a:pt x="139933" y="40059"/>
                      <a:pt x="140089" y="33369"/>
                      <a:pt x="139933" y="26680"/>
                    </a:cubicBezTo>
                    <a:close/>
                  </a:path>
                </a:pathLst>
              </a:custGeom>
              <a:noFill/>
              <a:ln w="15875" cap="flat">
                <a:solidFill>
                  <a:schemeClr val="tx1"/>
                </a:solidFill>
                <a:prstDash val="solid"/>
                <a:round/>
              </a:ln>
            </p:spPr>
            <p:txBody>
              <a:bodyPr rtlCol="0" anchor="ctr"/>
              <a:lstStyle/>
              <a:p>
                <a:pPr defTabSz="380794">
                  <a:defRPr/>
                </a:pPr>
                <a:endParaRPr lang="en-IN" sz="833" kern="0" dirty="0">
                  <a:solidFill>
                    <a:srgbClr val="505050"/>
                  </a:solidFill>
                  <a:latin typeface="Segoe UI"/>
                </a:endParaRPr>
              </a:p>
            </p:txBody>
          </p:sp>
          <p:sp>
            <p:nvSpPr>
              <p:cNvPr id="143" name="Freeform: Shape 43">
                <a:extLst>
                  <a:ext uri="{FF2B5EF4-FFF2-40B4-BE49-F238E27FC236}">
                    <a16:creationId xmlns:a16="http://schemas.microsoft.com/office/drawing/2014/main" id="{5906F3A8-AE40-4B31-8178-572EDBB6068A}"/>
                  </a:ext>
                </a:extLst>
              </p:cNvPr>
              <p:cNvSpPr/>
              <p:nvPr/>
            </p:nvSpPr>
            <p:spPr>
              <a:xfrm>
                <a:off x="3199131" y="5691930"/>
                <a:ext cx="278506" cy="256840"/>
              </a:xfrm>
              <a:custGeom>
                <a:avLst/>
                <a:gdLst>
                  <a:gd name="connsiteX0" fmla="*/ 79417 w 140011"/>
                  <a:gd name="connsiteY0" fmla="*/ 35081 h 129121"/>
                  <a:gd name="connsiteX1" fmla="*/ 33214 w 140011"/>
                  <a:gd name="connsiteY1" fmla="*/ 61216 h 129121"/>
                  <a:gd name="connsiteX2" fmla="*/ 1167 w 140011"/>
                  <a:gd name="connsiteY2" fmla="*/ 78328 h 129121"/>
                  <a:gd name="connsiteX3" fmla="*/ 1167 w 140011"/>
                  <a:gd name="connsiteY3" fmla="*/ 128577 h 129121"/>
                  <a:gd name="connsiteX4" fmla="*/ 4278 w 140011"/>
                  <a:gd name="connsiteY4" fmla="*/ 127488 h 129121"/>
                  <a:gd name="connsiteX5" fmla="*/ 5212 w 140011"/>
                  <a:gd name="connsiteY5" fmla="*/ 127021 h 129121"/>
                  <a:gd name="connsiteX6" fmla="*/ 57016 w 140011"/>
                  <a:gd name="connsiteY6" fmla="*/ 96997 h 129121"/>
                  <a:gd name="connsiteX7" fmla="*/ 93107 w 140011"/>
                  <a:gd name="connsiteY7" fmla="*/ 77239 h 129121"/>
                  <a:gd name="connsiteX8" fmla="*/ 95752 w 140011"/>
                  <a:gd name="connsiteY8" fmla="*/ 75373 h 129121"/>
                  <a:gd name="connsiteX9" fmla="*/ 136355 w 140011"/>
                  <a:gd name="connsiteY9" fmla="*/ 52504 h 129121"/>
                  <a:gd name="connsiteX10" fmla="*/ 140089 w 140011"/>
                  <a:gd name="connsiteY10" fmla="*/ 47993 h 129121"/>
                  <a:gd name="connsiteX11" fmla="*/ 139778 w 140011"/>
                  <a:gd name="connsiteY11" fmla="*/ 1167 h 129121"/>
                  <a:gd name="connsiteX12" fmla="*/ 133555 w 140011"/>
                  <a:gd name="connsiteY12" fmla="*/ 3656 h 129121"/>
                  <a:gd name="connsiteX13" fmla="*/ 79417 w 140011"/>
                  <a:gd name="connsiteY13" fmla="*/ 35081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0011" h="129121">
                    <a:moveTo>
                      <a:pt x="79417" y="35081"/>
                    </a:moveTo>
                    <a:cubicBezTo>
                      <a:pt x="64483" y="44570"/>
                      <a:pt x="48771" y="52815"/>
                      <a:pt x="33214" y="61216"/>
                    </a:cubicBezTo>
                    <a:cubicBezTo>
                      <a:pt x="22635" y="66972"/>
                      <a:pt x="12368" y="73661"/>
                      <a:pt x="1167" y="78328"/>
                    </a:cubicBezTo>
                    <a:cubicBezTo>
                      <a:pt x="1167" y="95130"/>
                      <a:pt x="1167" y="111775"/>
                      <a:pt x="1167" y="128577"/>
                    </a:cubicBezTo>
                    <a:cubicBezTo>
                      <a:pt x="2256" y="128266"/>
                      <a:pt x="3345" y="127955"/>
                      <a:pt x="4278" y="127488"/>
                    </a:cubicBezTo>
                    <a:cubicBezTo>
                      <a:pt x="4589" y="127332"/>
                      <a:pt x="4900" y="127177"/>
                      <a:pt x="5212" y="127021"/>
                    </a:cubicBezTo>
                    <a:cubicBezTo>
                      <a:pt x="22480" y="117065"/>
                      <a:pt x="39592" y="106797"/>
                      <a:pt x="57016" y="96997"/>
                    </a:cubicBezTo>
                    <a:cubicBezTo>
                      <a:pt x="68994" y="90307"/>
                      <a:pt x="80662" y="82995"/>
                      <a:pt x="93107" y="77239"/>
                    </a:cubicBezTo>
                    <a:cubicBezTo>
                      <a:pt x="94041" y="76617"/>
                      <a:pt x="94819" y="75839"/>
                      <a:pt x="95752" y="75373"/>
                    </a:cubicBezTo>
                    <a:cubicBezTo>
                      <a:pt x="109287" y="67750"/>
                      <a:pt x="122821" y="60127"/>
                      <a:pt x="136355" y="52504"/>
                    </a:cubicBezTo>
                    <a:cubicBezTo>
                      <a:pt x="138222" y="51571"/>
                      <a:pt x="140089" y="50948"/>
                      <a:pt x="140089" y="47993"/>
                    </a:cubicBezTo>
                    <a:cubicBezTo>
                      <a:pt x="139933" y="32436"/>
                      <a:pt x="139933" y="16879"/>
                      <a:pt x="139778" y="1167"/>
                    </a:cubicBezTo>
                    <a:cubicBezTo>
                      <a:pt x="137289" y="1167"/>
                      <a:pt x="135422" y="2567"/>
                      <a:pt x="133555" y="3656"/>
                    </a:cubicBezTo>
                    <a:cubicBezTo>
                      <a:pt x="115976" y="14546"/>
                      <a:pt x="97152" y="23880"/>
                      <a:pt x="79417" y="35081"/>
                    </a:cubicBezTo>
                    <a:close/>
                  </a:path>
                </a:pathLst>
              </a:custGeom>
              <a:noFill/>
              <a:ln w="15875" cap="flat">
                <a:solidFill>
                  <a:schemeClr val="tx1"/>
                </a:solidFill>
                <a:prstDash val="solid"/>
                <a:round/>
              </a:ln>
            </p:spPr>
            <p:txBody>
              <a:bodyPr rtlCol="0" anchor="ctr"/>
              <a:lstStyle/>
              <a:p>
                <a:pPr defTabSz="380794">
                  <a:defRPr/>
                </a:pPr>
                <a:endParaRPr lang="en-IN" sz="833" kern="0" dirty="0">
                  <a:solidFill>
                    <a:srgbClr val="505050"/>
                  </a:solidFill>
                  <a:latin typeface="Segoe UI"/>
                </a:endParaRPr>
              </a:p>
            </p:txBody>
          </p:sp>
          <p:sp>
            <p:nvSpPr>
              <p:cNvPr id="144" name="Freeform: Shape 44">
                <a:extLst>
                  <a:ext uri="{FF2B5EF4-FFF2-40B4-BE49-F238E27FC236}">
                    <a16:creationId xmlns:a16="http://schemas.microsoft.com/office/drawing/2014/main" id="{EDAD75AF-90D8-4876-B219-77E01305E10E}"/>
                  </a:ext>
                </a:extLst>
              </p:cNvPr>
              <p:cNvSpPr/>
              <p:nvPr/>
            </p:nvSpPr>
            <p:spPr>
              <a:xfrm>
                <a:off x="2924028" y="5896164"/>
                <a:ext cx="278506" cy="256840"/>
              </a:xfrm>
              <a:custGeom>
                <a:avLst/>
                <a:gdLst>
                  <a:gd name="connsiteX0" fmla="*/ 113487 w 140011"/>
                  <a:gd name="connsiteY0" fmla="*/ 64638 h 129121"/>
                  <a:gd name="connsiteX1" fmla="*/ 59505 w 140011"/>
                  <a:gd name="connsiteY1" fmla="*/ 34303 h 129121"/>
                  <a:gd name="connsiteX2" fmla="*/ 30258 w 140011"/>
                  <a:gd name="connsiteY2" fmla="*/ 18124 h 129121"/>
                  <a:gd name="connsiteX3" fmla="*/ 1478 w 140011"/>
                  <a:gd name="connsiteY3" fmla="*/ 1167 h 129121"/>
                  <a:gd name="connsiteX4" fmla="*/ 1167 w 140011"/>
                  <a:gd name="connsiteY4" fmla="*/ 47993 h 129121"/>
                  <a:gd name="connsiteX5" fmla="*/ 4123 w 140011"/>
                  <a:gd name="connsiteY5" fmla="*/ 52504 h 129121"/>
                  <a:gd name="connsiteX6" fmla="*/ 56082 w 140011"/>
                  <a:gd name="connsiteY6" fmla="*/ 82218 h 129121"/>
                  <a:gd name="connsiteX7" fmla="*/ 117843 w 140011"/>
                  <a:gd name="connsiteY7" fmla="*/ 117065 h 129121"/>
                  <a:gd name="connsiteX8" fmla="*/ 139467 w 140011"/>
                  <a:gd name="connsiteY8" fmla="*/ 128888 h 129121"/>
                  <a:gd name="connsiteX9" fmla="*/ 139467 w 140011"/>
                  <a:gd name="connsiteY9" fmla="*/ 79106 h 129121"/>
                  <a:gd name="connsiteX10" fmla="*/ 113487 w 140011"/>
                  <a:gd name="connsiteY10" fmla="*/ 64638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11" h="129121">
                    <a:moveTo>
                      <a:pt x="113487" y="64638"/>
                    </a:moveTo>
                    <a:cubicBezTo>
                      <a:pt x="95441" y="54527"/>
                      <a:pt x="77551" y="44415"/>
                      <a:pt x="59505" y="34303"/>
                    </a:cubicBezTo>
                    <a:cubicBezTo>
                      <a:pt x="49860" y="28858"/>
                      <a:pt x="40059" y="23569"/>
                      <a:pt x="30258" y="18124"/>
                    </a:cubicBezTo>
                    <a:cubicBezTo>
                      <a:pt x="20613" y="12679"/>
                      <a:pt x="10968" y="7078"/>
                      <a:pt x="1478" y="1167"/>
                    </a:cubicBezTo>
                    <a:cubicBezTo>
                      <a:pt x="1478" y="16724"/>
                      <a:pt x="1478" y="32436"/>
                      <a:pt x="1167" y="47993"/>
                    </a:cubicBezTo>
                    <a:cubicBezTo>
                      <a:pt x="1167" y="50482"/>
                      <a:pt x="2256" y="51415"/>
                      <a:pt x="4123" y="52504"/>
                    </a:cubicBezTo>
                    <a:cubicBezTo>
                      <a:pt x="21391" y="62616"/>
                      <a:pt x="38970" y="71795"/>
                      <a:pt x="56082" y="82218"/>
                    </a:cubicBezTo>
                    <a:cubicBezTo>
                      <a:pt x="76306" y="94507"/>
                      <a:pt x="97308" y="105553"/>
                      <a:pt x="117843" y="117065"/>
                    </a:cubicBezTo>
                    <a:cubicBezTo>
                      <a:pt x="124999" y="121110"/>
                      <a:pt x="132311" y="124843"/>
                      <a:pt x="139467" y="128888"/>
                    </a:cubicBezTo>
                    <a:cubicBezTo>
                      <a:pt x="139467" y="112242"/>
                      <a:pt x="139467" y="95752"/>
                      <a:pt x="139467" y="79106"/>
                    </a:cubicBezTo>
                    <a:cubicBezTo>
                      <a:pt x="130910" y="74439"/>
                      <a:pt x="122199" y="69617"/>
                      <a:pt x="113487" y="64638"/>
                    </a:cubicBezTo>
                    <a:close/>
                  </a:path>
                </a:pathLst>
              </a:custGeom>
              <a:noFill/>
              <a:ln w="15875" cap="flat">
                <a:solidFill>
                  <a:schemeClr val="tx1"/>
                </a:solidFill>
                <a:prstDash val="solid"/>
                <a:round/>
              </a:ln>
            </p:spPr>
            <p:txBody>
              <a:bodyPr rtlCol="0" anchor="ctr"/>
              <a:lstStyle/>
              <a:p>
                <a:pPr defTabSz="380794">
                  <a:defRPr/>
                </a:pPr>
                <a:endParaRPr lang="en-IN" sz="833" kern="0">
                  <a:solidFill>
                    <a:srgbClr val="505050"/>
                  </a:solidFill>
                  <a:latin typeface="Segoe UI"/>
                </a:endParaRPr>
              </a:p>
            </p:txBody>
          </p:sp>
          <p:sp>
            <p:nvSpPr>
              <p:cNvPr id="145" name="Freeform: Shape 45">
                <a:extLst>
                  <a:ext uri="{FF2B5EF4-FFF2-40B4-BE49-F238E27FC236}">
                    <a16:creationId xmlns:a16="http://schemas.microsoft.com/office/drawing/2014/main" id="{C41B8887-56C6-4A58-A06E-F3EB05A44385}"/>
                  </a:ext>
                </a:extLst>
              </p:cNvPr>
              <p:cNvSpPr/>
              <p:nvPr/>
            </p:nvSpPr>
            <p:spPr>
              <a:xfrm>
                <a:off x="2924028" y="5692240"/>
                <a:ext cx="278506" cy="256840"/>
              </a:xfrm>
              <a:custGeom>
                <a:avLst/>
                <a:gdLst>
                  <a:gd name="connsiteX0" fmla="*/ 98708 w 140011"/>
                  <a:gd name="connsiteY0" fmla="*/ 105086 h 129121"/>
                  <a:gd name="connsiteX1" fmla="*/ 139622 w 140011"/>
                  <a:gd name="connsiteY1" fmla="*/ 128421 h 129121"/>
                  <a:gd name="connsiteX2" fmla="*/ 139622 w 140011"/>
                  <a:gd name="connsiteY2" fmla="*/ 78173 h 129121"/>
                  <a:gd name="connsiteX3" fmla="*/ 108509 w 140011"/>
                  <a:gd name="connsiteY3" fmla="*/ 61216 h 129121"/>
                  <a:gd name="connsiteX4" fmla="*/ 53126 w 140011"/>
                  <a:gd name="connsiteY4" fmla="*/ 29480 h 129121"/>
                  <a:gd name="connsiteX5" fmla="*/ 33836 w 140011"/>
                  <a:gd name="connsiteY5" fmla="*/ 18590 h 129121"/>
                  <a:gd name="connsiteX6" fmla="*/ 21702 w 140011"/>
                  <a:gd name="connsiteY6" fmla="*/ 11901 h 129121"/>
                  <a:gd name="connsiteX7" fmla="*/ 1322 w 140011"/>
                  <a:gd name="connsiteY7" fmla="*/ 1167 h 129121"/>
                  <a:gd name="connsiteX8" fmla="*/ 1167 w 140011"/>
                  <a:gd name="connsiteY8" fmla="*/ 46593 h 129121"/>
                  <a:gd name="connsiteX9" fmla="*/ 4900 w 140011"/>
                  <a:gd name="connsiteY9" fmla="*/ 52660 h 129121"/>
                  <a:gd name="connsiteX10" fmla="*/ 36325 w 140011"/>
                  <a:gd name="connsiteY10" fmla="*/ 70239 h 129121"/>
                  <a:gd name="connsiteX11" fmla="*/ 47993 w 140011"/>
                  <a:gd name="connsiteY11" fmla="*/ 77395 h 129121"/>
                  <a:gd name="connsiteX12" fmla="*/ 50793 w 140011"/>
                  <a:gd name="connsiteY12" fmla="*/ 78328 h 129121"/>
                  <a:gd name="connsiteX13" fmla="*/ 98708 w 140011"/>
                  <a:gd name="connsiteY13" fmla="*/ 105086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0011" h="129121">
                    <a:moveTo>
                      <a:pt x="98708" y="105086"/>
                    </a:moveTo>
                    <a:cubicBezTo>
                      <a:pt x="112087" y="113331"/>
                      <a:pt x="125777" y="120954"/>
                      <a:pt x="139622" y="128421"/>
                    </a:cubicBezTo>
                    <a:cubicBezTo>
                      <a:pt x="139622" y="111620"/>
                      <a:pt x="139622" y="94974"/>
                      <a:pt x="139622" y="78173"/>
                    </a:cubicBezTo>
                    <a:cubicBezTo>
                      <a:pt x="128888" y="73350"/>
                      <a:pt x="118776" y="66972"/>
                      <a:pt x="108509" y="61216"/>
                    </a:cubicBezTo>
                    <a:cubicBezTo>
                      <a:pt x="89996" y="50793"/>
                      <a:pt x="71017" y="40992"/>
                      <a:pt x="53126" y="29480"/>
                    </a:cubicBezTo>
                    <a:cubicBezTo>
                      <a:pt x="46904" y="25435"/>
                      <a:pt x="40525" y="21857"/>
                      <a:pt x="33836" y="18590"/>
                    </a:cubicBezTo>
                    <a:cubicBezTo>
                      <a:pt x="29791" y="16412"/>
                      <a:pt x="25747" y="14234"/>
                      <a:pt x="21702" y="11901"/>
                    </a:cubicBezTo>
                    <a:cubicBezTo>
                      <a:pt x="15012" y="8012"/>
                      <a:pt x="8478" y="4123"/>
                      <a:pt x="1322" y="1167"/>
                    </a:cubicBezTo>
                    <a:cubicBezTo>
                      <a:pt x="1322" y="16257"/>
                      <a:pt x="1322" y="31502"/>
                      <a:pt x="1167" y="46593"/>
                    </a:cubicBezTo>
                    <a:cubicBezTo>
                      <a:pt x="1167" y="49704"/>
                      <a:pt x="2256" y="51260"/>
                      <a:pt x="4900" y="52660"/>
                    </a:cubicBezTo>
                    <a:cubicBezTo>
                      <a:pt x="15479" y="58416"/>
                      <a:pt x="25902" y="64327"/>
                      <a:pt x="36325" y="70239"/>
                    </a:cubicBezTo>
                    <a:cubicBezTo>
                      <a:pt x="40214" y="72417"/>
                      <a:pt x="44570" y="74128"/>
                      <a:pt x="47993" y="77395"/>
                    </a:cubicBezTo>
                    <a:cubicBezTo>
                      <a:pt x="48926" y="77706"/>
                      <a:pt x="49860" y="77862"/>
                      <a:pt x="50793" y="78328"/>
                    </a:cubicBezTo>
                    <a:cubicBezTo>
                      <a:pt x="66816" y="87040"/>
                      <a:pt x="83151" y="95441"/>
                      <a:pt x="98708" y="105086"/>
                    </a:cubicBezTo>
                    <a:close/>
                  </a:path>
                </a:pathLst>
              </a:custGeom>
              <a:noFill/>
              <a:ln w="15875" cap="flat">
                <a:solidFill>
                  <a:schemeClr val="tx1"/>
                </a:solidFill>
                <a:prstDash val="solid"/>
                <a:round/>
              </a:ln>
            </p:spPr>
            <p:txBody>
              <a:bodyPr rtlCol="0" anchor="ctr"/>
              <a:lstStyle/>
              <a:p>
                <a:pPr defTabSz="380794">
                  <a:defRPr/>
                </a:pPr>
                <a:endParaRPr lang="en-IN" sz="833" kern="0" dirty="0">
                  <a:solidFill>
                    <a:srgbClr val="505050"/>
                  </a:solidFill>
                  <a:latin typeface="Segoe UI"/>
                </a:endParaRPr>
              </a:p>
            </p:txBody>
          </p:sp>
        </p:grpSp>
      </p:grpSp>
      <p:grpSp>
        <p:nvGrpSpPr>
          <p:cNvPr id="146" name="Group 6">
            <a:extLst>
              <a:ext uri="{FF2B5EF4-FFF2-40B4-BE49-F238E27FC236}">
                <a16:creationId xmlns:a16="http://schemas.microsoft.com/office/drawing/2014/main" id="{A3283B45-35A5-487B-AA18-60734084352A}"/>
              </a:ext>
            </a:extLst>
          </p:cNvPr>
          <p:cNvGrpSpPr/>
          <p:nvPr/>
        </p:nvGrpSpPr>
        <p:grpSpPr>
          <a:xfrm>
            <a:off x="6121903" y="5156314"/>
            <a:ext cx="1239170" cy="284161"/>
            <a:chOff x="3593429" y="4082840"/>
            <a:chExt cx="2145447" cy="428438"/>
          </a:xfrm>
        </p:grpSpPr>
        <p:sp>
          <p:nvSpPr>
            <p:cNvPr id="147" name="binary" title="Icon of binary code, ones and zeros">
              <a:extLst>
                <a:ext uri="{FF2B5EF4-FFF2-40B4-BE49-F238E27FC236}">
                  <a16:creationId xmlns:a16="http://schemas.microsoft.com/office/drawing/2014/main" id="{8ED1E588-AB22-4822-8C82-CF9F953B5880}"/>
                </a:ext>
              </a:extLst>
            </p:cNvPr>
            <p:cNvSpPr>
              <a:spLocks noChangeAspect="1" noEditPoints="1"/>
            </p:cNvSpPr>
            <p:nvPr/>
          </p:nvSpPr>
          <p:spPr bwMode="auto">
            <a:xfrm>
              <a:off x="3593429" y="4082840"/>
              <a:ext cx="496169" cy="428438"/>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6156" tIns="38077" rIns="76156" bIns="38077" numCol="1" anchor="t" anchorCtr="0" compatLnSpc="1">
              <a:prstTxWarp prst="textNoShape">
                <a:avLst/>
              </a:prstTxWarp>
            </a:bodyPr>
            <a:lstStyle/>
            <a:p>
              <a:pPr defTabSz="761561">
                <a:defRPr/>
              </a:pPr>
              <a:endParaRPr lang="en-US" sz="1000">
                <a:solidFill>
                  <a:srgbClr val="1A1A1A"/>
                </a:solidFill>
                <a:latin typeface="Segoe UI"/>
              </a:endParaRPr>
            </a:p>
          </p:txBody>
        </p:sp>
        <p:sp>
          <p:nvSpPr>
            <p:cNvPr id="148" name="TextBox 59">
              <a:extLst>
                <a:ext uri="{FF2B5EF4-FFF2-40B4-BE49-F238E27FC236}">
                  <a16:creationId xmlns:a16="http://schemas.microsoft.com/office/drawing/2014/main" id="{2610FEB7-9766-4BB1-844B-5CF96F5A9F3B}"/>
                </a:ext>
              </a:extLst>
            </p:cNvPr>
            <p:cNvSpPr txBox="1"/>
            <p:nvPr/>
          </p:nvSpPr>
          <p:spPr>
            <a:xfrm>
              <a:off x="4432307" y="4082840"/>
              <a:ext cx="1306569" cy="417640"/>
            </a:xfrm>
            <a:prstGeom prst="rect">
              <a:avLst/>
            </a:prstGeom>
            <a:noFill/>
          </p:spPr>
          <p:txBody>
            <a:bodyPr wrap="square" lIns="0" tIns="0" rIns="0" bIns="0" rtlCol="0">
              <a:spAutoFit/>
            </a:bodyPr>
            <a:lstStyle/>
            <a:p>
              <a:pPr defTabSz="761561">
                <a:lnSpc>
                  <a:spcPct val="90000"/>
                </a:lnSpc>
                <a:defRPr/>
              </a:pPr>
              <a:r>
                <a:rPr lang="en-US" sz="1000">
                  <a:solidFill>
                    <a:srgbClr val="1A1A1A"/>
                  </a:solidFill>
                  <a:latin typeface="Segoe UI Semibold"/>
                </a:rPr>
                <a:t>Azure Data Lake Storage</a:t>
              </a:r>
            </a:p>
          </p:txBody>
        </p:sp>
      </p:grpSp>
      <p:sp>
        <p:nvSpPr>
          <p:cNvPr id="164" name="TextBox 58">
            <a:extLst>
              <a:ext uri="{FF2B5EF4-FFF2-40B4-BE49-F238E27FC236}">
                <a16:creationId xmlns:a16="http://schemas.microsoft.com/office/drawing/2014/main" id="{345BFE11-DC71-4C18-8284-DDB367708577}"/>
              </a:ext>
            </a:extLst>
          </p:cNvPr>
          <p:cNvSpPr txBox="1"/>
          <p:nvPr/>
        </p:nvSpPr>
        <p:spPr>
          <a:xfrm>
            <a:off x="3171688" y="3151610"/>
            <a:ext cx="1701394" cy="256352"/>
          </a:xfrm>
          <a:prstGeom prst="rect">
            <a:avLst/>
          </a:prstGeom>
          <a:noFill/>
        </p:spPr>
        <p:txBody>
          <a:bodyPr wrap="square" lIns="0" tIns="0" rIns="0" bIns="0" rtlCol="0" anchor="ctr" anchorCtr="0">
            <a:spAutoFit/>
          </a:bodyPr>
          <a:lstStyle/>
          <a:p>
            <a:pPr algn="ctr" defTabSz="761561">
              <a:defRPr/>
            </a:pPr>
            <a:r>
              <a:rPr lang="en-US" sz="833">
                <a:gradFill>
                  <a:gsLst>
                    <a:gs pos="2917">
                      <a:srgbClr val="1A1A1A"/>
                    </a:gs>
                    <a:gs pos="30000">
                      <a:srgbClr val="1A1A1A"/>
                    </a:gs>
                  </a:gsLst>
                  <a:lin ang="5400000" scaled="0"/>
                </a:gradFill>
                <a:latin typeface="Segoe UI" panose="020B0502040204020203" pitchFamily="34" charset="0"/>
                <a:cs typeface="Segoe UI" panose="020B0502040204020203" pitchFamily="34" charset="0"/>
              </a:rPr>
              <a:t>Code-free data ingestion from 85+ data integration connectors</a:t>
            </a:r>
          </a:p>
        </p:txBody>
      </p:sp>
      <p:sp>
        <p:nvSpPr>
          <p:cNvPr id="165" name="TextBox 80">
            <a:extLst>
              <a:ext uri="{FF2B5EF4-FFF2-40B4-BE49-F238E27FC236}">
                <a16:creationId xmlns:a16="http://schemas.microsoft.com/office/drawing/2014/main" id="{E0AE28A5-93FF-4A9C-8471-4C6BFA22B352}"/>
              </a:ext>
            </a:extLst>
          </p:cNvPr>
          <p:cNvSpPr txBox="1"/>
          <p:nvPr/>
        </p:nvSpPr>
        <p:spPr>
          <a:xfrm>
            <a:off x="8454576" y="3388383"/>
            <a:ext cx="1990744" cy="256352"/>
          </a:xfrm>
          <a:prstGeom prst="rect">
            <a:avLst/>
          </a:prstGeom>
          <a:noFill/>
        </p:spPr>
        <p:txBody>
          <a:bodyPr wrap="square" lIns="0" tIns="0" rIns="0" bIns="0" rtlCol="0" anchor="ctr" anchorCtr="0">
            <a:spAutoFit/>
          </a:bodyPr>
          <a:lstStyle/>
          <a:p>
            <a:pPr algn="ctr" defTabSz="761561">
              <a:defRPr/>
            </a:pPr>
            <a:r>
              <a:rPr lang="en-US" sz="833" dirty="0">
                <a:gradFill>
                  <a:gsLst>
                    <a:gs pos="2917">
                      <a:srgbClr val="1A1A1A"/>
                    </a:gs>
                    <a:gs pos="30000">
                      <a:srgbClr val="1A1A1A"/>
                    </a:gs>
                  </a:gsLst>
                  <a:lin ang="5400000" scaled="0"/>
                </a:gradFill>
                <a:latin typeface="Segoe UI" panose="020B0502040204020203" pitchFamily="34" charset="0"/>
                <a:cs typeface="Segoe UI" panose="020B0502040204020203" pitchFamily="34" charset="0"/>
              </a:rPr>
              <a:t>Leader in the Magic Quadrant for Business Intelligence and Analytics Platforms*</a:t>
            </a:r>
          </a:p>
        </p:txBody>
      </p:sp>
      <p:sp>
        <p:nvSpPr>
          <p:cNvPr id="166" name="TextBox 81">
            <a:extLst>
              <a:ext uri="{FF2B5EF4-FFF2-40B4-BE49-F238E27FC236}">
                <a16:creationId xmlns:a16="http://schemas.microsoft.com/office/drawing/2014/main" id="{CD78AE38-F8E1-4659-AF9F-B95918FED21D}"/>
              </a:ext>
            </a:extLst>
          </p:cNvPr>
          <p:cNvSpPr txBox="1"/>
          <p:nvPr/>
        </p:nvSpPr>
        <p:spPr>
          <a:xfrm>
            <a:off x="5861715" y="3389681"/>
            <a:ext cx="1742707" cy="256352"/>
          </a:xfrm>
          <a:prstGeom prst="rect">
            <a:avLst/>
          </a:prstGeom>
          <a:noFill/>
        </p:spPr>
        <p:txBody>
          <a:bodyPr wrap="square" lIns="0" tIns="0" rIns="0" bIns="0" rtlCol="0" anchor="ctr" anchorCtr="0">
            <a:spAutoFit/>
          </a:bodyPr>
          <a:lstStyle/>
          <a:p>
            <a:pPr algn="ctr" defTabSz="761561">
              <a:defRPr/>
            </a:pPr>
            <a:r>
              <a:rPr lang="en-US" sz="833" dirty="0">
                <a:gradFill>
                  <a:gsLst>
                    <a:gs pos="2917">
                      <a:srgbClr val="1A1A1A"/>
                    </a:gs>
                    <a:gs pos="30000">
                      <a:srgbClr val="1A1A1A"/>
                    </a:gs>
                  </a:gsLst>
                  <a:lin ang="5400000" scaled="0"/>
                </a:gradFill>
                <a:latin typeface="Segoe UI" panose="020B0502040204020203" pitchFamily="34" charset="0"/>
                <a:cs typeface="Segoe UI" panose="020B0502040204020203" pitchFamily="34" charset="0"/>
              </a:rPr>
              <a:t>Up to 14x faster and costs 94% less than other cloud providers</a:t>
            </a:r>
          </a:p>
        </p:txBody>
      </p:sp>
      <p:sp>
        <p:nvSpPr>
          <p:cNvPr id="167" name="TextBox 82">
            <a:extLst>
              <a:ext uri="{FF2B5EF4-FFF2-40B4-BE49-F238E27FC236}">
                <a16:creationId xmlns:a16="http://schemas.microsoft.com/office/drawing/2014/main" id="{4539EC2F-B922-4D4B-AAA1-74F248214387}"/>
              </a:ext>
            </a:extLst>
          </p:cNvPr>
          <p:cNvSpPr txBox="1"/>
          <p:nvPr/>
        </p:nvSpPr>
        <p:spPr>
          <a:xfrm>
            <a:off x="5878554" y="5597182"/>
            <a:ext cx="1725867" cy="256352"/>
          </a:xfrm>
          <a:prstGeom prst="rect">
            <a:avLst/>
          </a:prstGeom>
          <a:noFill/>
        </p:spPr>
        <p:txBody>
          <a:bodyPr wrap="square" lIns="0" tIns="0" rIns="0" bIns="0" rtlCol="0" anchor="ctr" anchorCtr="0">
            <a:spAutoFit/>
          </a:bodyPr>
          <a:lstStyle>
            <a:defPPr>
              <a:defRPr lang="en-US"/>
            </a:defPPr>
            <a:lvl1pPr marR="0" lvl="0" indent="0" algn="ctr" defTabSz="914367" fontAlgn="auto">
              <a:lnSpc>
                <a:spcPct val="100000"/>
              </a:lnSpc>
              <a:spcBef>
                <a:spcPts val="0"/>
              </a:spcBef>
              <a:spcAft>
                <a:spcPts val="0"/>
              </a:spcAft>
              <a:buClrTx/>
              <a:buSzTx/>
              <a:buFontTx/>
              <a:buNone/>
              <a:tabLst/>
              <a:defRPr sz="1000">
                <a:gradFill>
                  <a:gsLst>
                    <a:gs pos="2917">
                      <a:srgbClr val="1A1A1A"/>
                    </a:gs>
                    <a:gs pos="30000">
                      <a:srgbClr val="1A1A1A"/>
                    </a:gs>
                  </a:gsLst>
                  <a:lin ang="5400000" scaled="0"/>
                </a:gradFill>
                <a:latin typeface="Segoe UI" panose="020B0502040204020203" pitchFamily="34" charset="0"/>
                <a:cs typeface="Segoe UI" panose="020B0502040204020203" pitchFamily="34" charset="0"/>
              </a:defRPr>
            </a:lvl1pPr>
          </a:lstStyle>
          <a:p>
            <a:pPr defTabSz="761561">
              <a:defRPr/>
            </a:pPr>
            <a:r>
              <a:rPr lang="en-US" sz="833"/>
              <a:t>High performance data lake available in all 54 Azure regions</a:t>
            </a:r>
          </a:p>
        </p:txBody>
      </p:sp>
      <p:sp>
        <p:nvSpPr>
          <p:cNvPr id="169" name="TextBox 78">
            <a:extLst>
              <a:ext uri="{FF2B5EF4-FFF2-40B4-BE49-F238E27FC236}">
                <a16:creationId xmlns:a16="http://schemas.microsoft.com/office/drawing/2014/main" id="{3246429E-D837-4154-9732-1AF0554BBAC3}"/>
              </a:ext>
            </a:extLst>
          </p:cNvPr>
          <p:cNvSpPr txBox="1"/>
          <p:nvPr/>
        </p:nvSpPr>
        <p:spPr>
          <a:xfrm>
            <a:off x="9501683" y="3084210"/>
            <a:ext cx="506538" cy="276999"/>
          </a:xfrm>
          <a:prstGeom prst="rect">
            <a:avLst/>
          </a:prstGeom>
          <a:noFill/>
        </p:spPr>
        <p:txBody>
          <a:bodyPr wrap="square" lIns="0" tIns="0" rIns="0" bIns="0" rtlCol="0">
            <a:spAutoFit/>
          </a:bodyPr>
          <a:lstStyle/>
          <a:p>
            <a:pPr defTabSz="761561">
              <a:lnSpc>
                <a:spcPct val="90000"/>
              </a:lnSpc>
              <a:defRPr/>
            </a:pPr>
            <a:r>
              <a:rPr lang="en-US" sz="1000">
                <a:solidFill>
                  <a:srgbClr val="1A1A1A"/>
                </a:solidFill>
                <a:latin typeface="Segoe UI Semibold"/>
              </a:rPr>
              <a:t>Power BI</a:t>
            </a:r>
          </a:p>
        </p:txBody>
      </p:sp>
      <p:sp>
        <p:nvSpPr>
          <p:cNvPr id="171" name="TextBox 79">
            <a:extLst>
              <a:ext uri="{FF2B5EF4-FFF2-40B4-BE49-F238E27FC236}">
                <a16:creationId xmlns:a16="http://schemas.microsoft.com/office/drawing/2014/main" id="{6F71658B-DE06-48C8-AFD8-30180BB37BD7}"/>
              </a:ext>
            </a:extLst>
          </p:cNvPr>
          <p:cNvSpPr txBox="1"/>
          <p:nvPr/>
        </p:nvSpPr>
        <p:spPr>
          <a:xfrm>
            <a:off x="3355647" y="2317492"/>
            <a:ext cx="1181350" cy="230704"/>
          </a:xfrm>
          <a:prstGeom prst="rect">
            <a:avLst/>
          </a:prstGeom>
          <a:noFill/>
        </p:spPr>
        <p:txBody>
          <a:bodyPr wrap="none" lIns="0" tIns="0" rIns="0" bIns="0" rtlCol="0">
            <a:spAutoFit/>
          </a:bodyPr>
          <a:lstStyle/>
          <a:p>
            <a:pPr algn="ctr" defTabSz="761561">
              <a:defRPr/>
            </a:pPr>
            <a:r>
              <a:rPr lang="en-US" sz="1499">
                <a:solidFill>
                  <a:srgbClr val="0078D4"/>
                </a:solidFill>
                <a:latin typeface="Segoe UI Semibold"/>
              </a:rPr>
              <a:t>Ingest &amp; Prep</a:t>
            </a:r>
          </a:p>
        </p:txBody>
      </p:sp>
      <p:sp>
        <p:nvSpPr>
          <p:cNvPr id="172" name="TextBox 83">
            <a:extLst>
              <a:ext uri="{FF2B5EF4-FFF2-40B4-BE49-F238E27FC236}">
                <a16:creationId xmlns:a16="http://schemas.microsoft.com/office/drawing/2014/main" id="{92ABC25B-776D-4309-ABD7-3258E66BFB14}"/>
              </a:ext>
            </a:extLst>
          </p:cNvPr>
          <p:cNvSpPr txBox="1"/>
          <p:nvPr/>
        </p:nvSpPr>
        <p:spPr>
          <a:xfrm>
            <a:off x="6556959" y="4811756"/>
            <a:ext cx="453329" cy="230704"/>
          </a:xfrm>
          <a:prstGeom prst="rect">
            <a:avLst/>
          </a:prstGeom>
          <a:noFill/>
        </p:spPr>
        <p:txBody>
          <a:bodyPr wrap="none" lIns="0" tIns="0" rIns="0" bIns="0" rtlCol="0">
            <a:spAutoFit/>
          </a:bodyPr>
          <a:lstStyle/>
          <a:p>
            <a:pPr algn="ctr" defTabSz="761561">
              <a:defRPr/>
            </a:pPr>
            <a:r>
              <a:rPr lang="en-US" sz="1499">
                <a:solidFill>
                  <a:srgbClr val="0078D4"/>
                </a:solidFill>
                <a:latin typeface="Segoe UI Semibold"/>
              </a:rPr>
              <a:t>Store</a:t>
            </a:r>
          </a:p>
        </p:txBody>
      </p:sp>
      <p:sp>
        <p:nvSpPr>
          <p:cNvPr id="173" name="TextBox 84">
            <a:extLst>
              <a:ext uri="{FF2B5EF4-FFF2-40B4-BE49-F238E27FC236}">
                <a16:creationId xmlns:a16="http://schemas.microsoft.com/office/drawing/2014/main" id="{B55BF9D2-B5D6-4981-84D6-CAAEEB3F25B6}"/>
              </a:ext>
            </a:extLst>
          </p:cNvPr>
          <p:cNvSpPr txBox="1"/>
          <p:nvPr/>
        </p:nvSpPr>
        <p:spPr>
          <a:xfrm>
            <a:off x="5961651" y="2317493"/>
            <a:ext cx="1290520" cy="230704"/>
          </a:xfrm>
          <a:prstGeom prst="rect">
            <a:avLst/>
          </a:prstGeom>
          <a:noFill/>
        </p:spPr>
        <p:txBody>
          <a:bodyPr wrap="square" lIns="0" tIns="0" rIns="0" bIns="0" rtlCol="0">
            <a:spAutoFit/>
          </a:bodyPr>
          <a:lstStyle/>
          <a:p>
            <a:pPr algn="ctr" defTabSz="761561">
              <a:defRPr/>
            </a:pPr>
            <a:r>
              <a:rPr lang="en-US" sz="1499" dirty="0">
                <a:solidFill>
                  <a:srgbClr val="0078D4"/>
                </a:solidFill>
                <a:latin typeface="Segoe UI Semibold"/>
              </a:rPr>
              <a:t>Model &amp; Serve</a:t>
            </a:r>
          </a:p>
        </p:txBody>
      </p:sp>
      <p:sp>
        <p:nvSpPr>
          <p:cNvPr id="174" name="TextBox 85">
            <a:extLst>
              <a:ext uri="{FF2B5EF4-FFF2-40B4-BE49-F238E27FC236}">
                <a16:creationId xmlns:a16="http://schemas.microsoft.com/office/drawing/2014/main" id="{8CE00D20-748B-4AB3-A836-B7EFFB7A9EE0}"/>
              </a:ext>
            </a:extLst>
          </p:cNvPr>
          <p:cNvSpPr txBox="1"/>
          <p:nvPr/>
        </p:nvSpPr>
        <p:spPr>
          <a:xfrm>
            <a:off x="9069235" y="2333186"/>
            <a:ext cx="761427" cy="230704"/>
          </a:xfrm>
          <a:prstGeom prst="rect">
            <a:avLst/>
          </a:prstGeom>
          <a:noFill/>
        </p:spPr>
        <p:txBody>
          <a:bodyPr wrap="none" lIns="0" tIns="0" rIns="0" bIns="0" rtlCol="0">
            <a:spAutoFit/>
          </a:bodyPr>
          <a:lstStyle/>
          <a:p>
            <a:pPr algn="ctr" defTabSz="761561">
              <a:defRPr/>
            </a:pPr>
            <a:r>
              <a:rPr lang="en-US" sz="1499">
                <a:solidFill>
                  <a:srgbClr val="0078D4"/>
                </a:solidFill>
                <a:latin typeface="Segoe UI Semibold"/>
              </a:rPr>
              <a:t>Visualize</a:t>
            </a:r>
          </a:p>
        </p:txBody>
      </p:sp>
      <p:pic>
        <p:nvPicPr>
          <p:cNvPr id="3" name="Gráfico 2">
            <a:extLst>
              <a:ext uri="{FF2B5EF4-FFF2-40B4-BE49-F238E27FC236}">
                <a16:creationId xmlns:a16="http://schemas.microsoft.com/office/drawing/2014/main" id="{5F7084C8-A2AC-4287-8832-0CE83166B6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72998" y="2647621"/>
            <a:ext cx="460320" cy="460320"/>
          </a:xfrm>
          <a:prstGeom prst="rect">
            <a:avLst/>
          </a:prstGeom>
        </p:spPr>
      </p:pic>
      <p:pic>
        <p:nvPicPr>
          <p:cNvPr id="5" name="Gráfico 4">
            <a:extLst>
              <a:ext uri="{FF2B5EF4-FFF2-40B4-BE49-F238E27FC236}">
                <a16:creationId xmlns:a16="http://schemas.microsoft.com/office/drawing/2014/main" id="{1C51978C-42D6-4E3D-839B-CC237104D96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29121" y="3594677"/>
            <a:ext cx="525548" cy="578102"/>
          </a:xfrm>
          <a:prstGeom prst="rect">
            <a:avLst/>
          </a:prstGeom>
        </p:spPr>
      </p:pic>
      <p:pic>
        <p:nvPicPr>
          <p:cNvPr id="9" name="Gráfico 8">
            <a:extLst>
              <a:ext uri="{FF2B5EF4-FFF2-40B4-BE49-F238E27FC236}">
                <a16:creationId xmlns:a16="http://schemas.microsoft.com/office/drawing/2014/main" id="{6F156D22-2937-435F-9AF2-194414D148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22131" y="2677701"/>
            <a:ext cx="616841" cy="616841"/>
          </a:xfrm>
          <a:prstGeom prst="rect">
            <a:avLst/>
          </a:prstGeom>
        </p:spPr>
      </p:pic>
      <p:sp>
        <p:nvSpPr>
          <p:cNvPr id="73" name="TextBox 35">
            <a:extLst>
              <a:ext uri="{FF2B5EF4-FFF2-40B4-BE49-F238E27FC236}">
                <a16:creationId xmlns:a16="http://schemas.microsoft.com/office/drawing/2014/main" id="{2D88807B-8F69-4F6F-8CAD-C40037A6FDDA}"/>
              </a:ext>
            </a:extLst>
          </p:cNvPr>
          <p:cNvSpPr txBox="1"/>
          <p:nvPr/>
        </p:nvSpPr>
        <p:spPr>
          <a:xfrm>
            <a:off x="6785672" y="2820784"/>
            <a:ext cx="731392" cy="415498"/>
          </a:xfrm>
          <a:prstGeom prst="rect">
            <a:avLst/>
          </a:prstGeom>
          <a:noFill/>
        </p:spPr>
        <p:txBody>
          <a:bodyPr wrap="square" lIns="0" tIns="0" rIns="0" bIns="0" rtlCol="0">
            <a:spAutoFit/>
          </a:bodyPr>
          <a:lstStyle/>
          <a:p>
            <a:pPr defTabSz="761561">
              <a:lnSpc>
                <a:spcPct val="90000"/>
              </a:lnSpc>
              <a:defRPr/>
            </a:pPr>
            <a:r>
              <a:rPr lang="en-US" sz="1000" dirty="0">
                <a:solidFill>
                  <a:srgbClr val="1A1A1A"/>
                </a:solidFill>
                <a:latin typeface="Segoe UI Semibold"/>
              </a:rPr>
              <a:t>Azure </a:t>
            </a:r>
            <a:br>
              <a:rPr lang="en-US" sz="1000" dirty="0">
                <a:solidFill>
                  <a:srgbClr val="1A1A1A"/>
                </a:solidFill>
                <a:latin typeface="Segoe UI Semibold"/>
              </a:rPr>
            </a:br>
            <a:r>
              <a:rPr lang="en-US" sz="1000" dirty="0">
                <a:solidFill>
                  <a:srgbClr val="1A1A1A"/>
                </a:solidFill>
                <a:latin typeface="Segoe UI Semibold"/>
              </a:rPr>
              <a:t>SQL Data Warehouse</a:t>
            </a:r>
          </a:p>
        </p:txBody>
      </p:sp>
      <p:pic>
        <p:nvPicPr>
          <p:cNvPr id="11" name="Gráfico 10">
            <a:extLst>
              <a:ext uri="{FF2B5EF4-FFF2-40B4-BE49-F238E27FC236}">
                <a16:creationId xmlns:a16="http://schemas.microsoft.com/office/drawing/2014/main" id="{D6CABD25-CBC2-401B-BF44-D68705A01B2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59831" y="2772337"/>
            <a:ext cx="590117" cy="590117"/>
          </a:xfrm>
          <a:prstGeom prst="rect">
            <a:avLst/>
          </a:prstGeom>
        </p:spPr>
      </p:pic>
      <p:pic>
        <p:nvPicPr>
          <p:cNvPr id="13" name="Gráfico 12">
            <a:extLst>
              <a:ext uri="{FF2B5EF4-FFF2-40B4-BE49-F238E27FC236}">
                <a16:creationId xmlns:a16="http://schemas.microsoft.com/office/drawing/2014/main" id="{14F8F7B3-A6CE-4CA4-8F1E-F2456C4D842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994619" y="5078793"/>
            <a:ext cx="494567" cy="494567"/>
          </a:xfrm>
          <a:prstGeom prst="rect">
            <a:avLst/>
          </a:prstGeom>
        </p:spPr>
      </p:pic>
      <p:sp>
        <p:nvSpPr>
          <p:cNvPr id="51" name="CaixaDeTexto 50">
            <a:extLst>
              <a:ext uri="{FF2B5EF4-FFF2-40B4-BE49-F238E27FC236}">
                <a16:creationId xmlns:a16="http://schemas.microsoft.com/office/drawing/2014/main" id="{A0883FBE-DC72-4E76-8270-42ABEF8641AE}"/>
              </a:ext>
            </a:extLst>
          </p:cNvPr>
          <p:cNvSpPr txBox="1"/>
          <p:nvPr/>
        </p:nvSpPr>
        <p:spPr>
          <a:xfrm>
            <a:off x="4419920" y="6323198"/>
            <a:ext cx="6100947" cy="300082"/>
          </a:xfrm>
          <a:prstGeom prst="rect">
            <a:avLst/>
          </a:prstGeom>
          <a:noFill/>
        </p:spPr>
        <p:txBody>
          <a:bodyPr wrap="square">
            <a:spAutoFit/>
          </a:bodyPr>
          <a:lstStyle/>
          <a:p>
            <a:r>
              <a:rPr lang="pt-BR" sz="1350" dirty="0">
                <a:latin typeface="Calibri" panose="020F0502020204030204" pitchFamily="34" charset="0"/>
                <a:hlinkClick r:id="rId13"/>
              </a:rPr>
              <a:t>https://gigaom.com/report/data-warehouse-cloud-benchmark/</a:t>
            </a:r>
            <a:endParaRPr lang="pt-BR" sz="1324" dirty="0"/>
          </a:p>
        </p:txBody>
      </p:sp>
      <p:sp>
        <p:nvSpPr>
          <p:cNvPr id="53" name="Title 16">
            <a:extLst>
              <a:ext uri="{FF2B5EF4-FFF2-40B4-BE49-F238E27FC236}">
                <a16:creationId xmlns:a16="http://schemas.microsoft.com/office/drawing/2014/main" id="{A56EFFF7-6604-4268-AA3E-F0971239AD3C}"/>
              </a:ext>
            </a:extLst>
          </p:cNvPr>
          <p:cNvSpPr txBox="1">
            <a:spLocks/>
          </p:cNvSpPr>
          <p:nvPr/>
        </p:nvSpPr>
        <p:spPr>
          <a:xfrm>
            <a:off x="588263" y="457200"/>
            <a:ext cx="11018520" cy="553998"/>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pt-BR" dirty="0">
                <a:solidFill>
                  <a:srgbClr val="00BCF2"/>
                </a:solidFill>
              </a:rPr>
              <a:t>Arquitetura de Data </a:t>
            </a:r>
            <a:r>
              <a:rPr lang="pt-BR" dirty="0" err="1">
                <a:solidFill>
                  <a:srgbClr val="00BCF2"/>
                </a:solidFill>
              </a:rPr>
              <a:t>Warehouse</a:t>
            </a:r>
            <a:r>
              <a:rPr lang="pt-BR" dirty="0">
                <a:solidFill>
                  <a:srgbClr val="00BCF2"/>
                </a:solidFill>
              </a:rPr>
              <a:t> moderno</a:t>
            </a:r>
          </a:p>
        </p:txBody>
      </p:sp>
    </p:spTree>
    <p:extLst>
      <p:ext uri="{BB962C8B-B14F-4D97-AF65-F5344CB8AC3E}">
        <p14:creationId xmlns:p14="http://schemas.microsoft.com/office/powerpoint/2010/main" val="238589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500"/>
                                        <p:tgtEl>
                                          <p:spTgt spid="164"/>
                                        </p:tgtEl>
                                      </p:cBhvr>
                                    </p:animEffect>
                                  </p:childTnLst>
                                </p:cTn>
                              </p:par>
                              <p:par>
                                <p:cTn id="8" presetID="42" presetClass="path" presetSubtype="0" decel="100000" fill="hold" grpId="1" nodeType="withEffect">
                                  <p:stCondLst>
                                    <p:cond delay="0"/>
                                  </p:stCondLst>
                                  <p:childTnLst>
                                    <p:animMotion origin="layout" path="M -4.58333E-6 -2.96296E-6 L -4.58333E-6 0.06667 " pathEditMode="relative" rAng="0" ptsTypes="AA">
                                      <p:cBhvr>
                                        <p:cTn id="9" dur="750" spd="-100000" fill="hold"/>
                                        <p:tgtEl>
                                          <p:spTgt spid="164"/>
                                        </p:tgtEl>
                                        <p:attrNameLst>
                                          <p:attrName>ppt_x</p:attrName>
                                          <p:attrName>ppt_y</p:attrName>
                                        </p:attrNameLst>
                                      </p:cBhvr>
                                      <p:rCtr x="0" y="3333"/>
                                    </p:animMotion>
                                  </p:childTnLst>
                                </p:cTn>
                              </p:par>
                              <p:par>
                                <p:cTn id="10" presetID="10" presetClass="entr" presetSubtype="0" fill="hold" grpId="0" nodeType="withEffect">
                                  <p:stCondLst>
                                    <p:cond delay="750"/>
                                  </p:stCondLst>
                                  <p:childTnLst>
                                    <p:set>
                                      <p:cBhvr>
                                        <p:cTn id="11" dur="1" fill="hold">
                                          <p:stCondLst>
                                            <p:cond delay="0"/>
                                          </p:stCondLst>
                                        </p:cTn>
                                        <p:tgtEl>
                                          <p:spTgt spid="166"/>
                                        </p:tgtEl>
                                        <p:attrNameLst>
                                          <p:attrName>style.visibility</p:attrName>
                                        </p:attrNameLst>
                                      </p:cBhvr>
                                      <p:to>
                                        <p:strVal val="visible"/>
                                      </p:to>
                                    </p:set>
                                    <p:animEffect transition="in" filter="fade">
                                      <p:cBhvr>
                                        <p:cTn id="12" dur="500"/>
                                        <p:tgtEl>
                                          <p:spTgt spid="166"/>
                                        </p:tgtEl>
                                      </p:cBhvr>
                                    </p:animEffect>
                                  </p:childTnLst>
                                </p:cTn>
                              </p:par>
                              <p:par>
                                <p:cTn id="13" presetID="42" presetClass="path" presetSubtype="0" decel="100000" fill="hold" grpId="1" nodeType="withEffect">
                                  <p:stCondLst>
                                    <p:cond delay="750"/>
                                  </p:stCondLst>
                                  <p:childTnLst>
                                    <p:animMotion origin="layout" path="M -4.58333E-6 -2.96296E-6 L -4.58333E-6 0.06667 " pathEditMode="relative" rAng="0" ptsTypes="AA">
                                      <p:cBhvr>
                                        <p:cTn id="14" dur="750" spd="-100000" fill="hold"/>
                                        <p:tgtEl>
                                          <p:spTgt spid="166"/>
                                        </p:tgtEl>
                                        <p:attrNameLst>
                                          <p:attrName>ppt_x</p:attrName>
                                          <p:attrName>ppt_y</p:attrName>
                                        </p:attrNameLst>
                                      </p:cBhvr>
                                      <p:rCtr x="0" y="3333"/>
                                    </p:animMotion>
                                  </p:childTnLst>
                                </p:cTn>
                              </p:par>
                              <p:par>
                                <p:cTn id="15" presetID="10" presetClass="entr" presetSubtype="0" fill="hold" grpId="0" nodeType="withEffect">
                                  <p:stCondLst>
                                    <p:cond delay="1000"/>
                                  </p:stCondLst>
                                  <p:childTnLst>
                                    <p:set>
                                      <p:cBhvr>
                                        <p:cTn id="16" dur="1" fill="hold">
                                          <p:stCondLst>
                                            <p:cond delay="0"/>
                                          </p:stCondLst>
                                        </p:cTn>
                                        <p:tgtEl>
                                          <p:spTgt spid="165"/>
                                        </p:tgtEl>
                                        <p:attrNameLst>
                                          <p:attrName>style.visibility</p:attrName>
                                        </p:attrNameLst>
                                      </p:cBhvr>
                                      <p:to>
                                        <p:strVal val="visible"/>
                                      </p:to>
                                    </p:set>
                                    <p:animEffect transition="in" filter="fade">
                                      <p:cBhvr>
                                        <p:cTn id="17" dur="500"/>
                                        <p:tgtEl>
                                          <p:spTgt spid="165"/>
                                        </p:tgtEl>
                                      </p:cBhvr>
                                    </p:animEffect>
                                  </p:childTnLst>
                                </p:cTn>
                              </p:par>
                              <p:par>
                                <p:cTn id="18" presetID="42" presetClass="path" presetSubtype="0" decel="100000" fill="hold" grpId="1" nodeType="withEffect">
                                  <p:stCondLst>
                                    <p:cond delay="1000"/>
                                  </p:stCondLst>
                                  <p:childTnLst>
                                    <p:animMotion origin="layout" path="M -4.58333E-6 -2.96296E-6 L -4.58333E-6 0.06667 " pathEditMode="relative" rAng="0" ptsTypes="AA">
                                      <p:cBhvr>
                                        <p:cTn id="19" dur="750" spd="-100000" fill="hold"/>
                                        <p:tgtEl>
                                          <p:spTgt spid="165"/>
                                        </p:tgtEl>
                                        <p:attrNameLst>
                                          <p:attrName>ppt_x</p:attrName>
                                          <p:attrName>ppt_y</p:attrName>
                                        </p:attrNameLst>
                                      </p:cBhvr>
                                      <p:rCtr x="0" y="3333"/>
                                    </p:animMotion>
                                  </p:childTnLst>
                                </p:cTn>
                              </p:par>
                              <p:par>
                                <p:cTn id="20" presetID="10" presetClass="entr" presetSubtype="0" fill="hold" grpId="0" nodeType="withEffect">
                                  <p:stCondLst>
                                    <p:cond delay="250"/>
                                  </p:stCondLst>
                                  <p:childTnLst>
                                    <p:set>
                                      <p:cBhvr>
                                        <p:cTn id="21" dur="1" fill="hold">
                                          <p:stCondLst>
                                            <p:cond delay="0"/>
                                          </p:stCondLst>
                                        </p:cTn>
                                        <p:tgtEl>
                                          <p:spTgt spid="167"/>
                                        </p:tgtEl>
                                        <p:attrNameLst>
                                          <p:attrName>style.visibility</p:attrName>
                                        </p:attrNameLst>
                                      </p:cBhvr>
                                      <p:to>
                                        <p:strVal val="visible"/>
                                      </p:to>
                                    </p:set>
                                    <p:animEffect transition="in" filter="fade">
                                      <p:cBhvr>
                                        <p:cTn id="22" dur="500"/>
                                        <p:tgtEl>
                                          <p:spTgt spid="167"/>
                                        </p:tgtEl>
                                      </p:cBhvr>
                                    </p:animEffect>
                                  </p:childTnLst>
                                </p:cTn>
                              </p:par>
                              <p:par>
                                <p:cTn id="23" presetID="42" presetClass="path" presetSubtype="0" decel="100000" fill="hold" grpId="1" nodeType="withEffect">
                                  <p:stCondLst>
                                    <p:cond delay="250"/>
                                  </p:stCondLst>
                                  <p:childTnLst>
                                    <p:animMotion origin="layout" path="M -4.58333E-6 -2.96296E-6 L -4.58333E-6 0.06667 " pathEditMode="relative" rAng="0" ptsTypes="AA">
                                      <p:cBhvr>
                                        <p:cTn id="24" dur="750" spd="-100000" fill="hold"/>
                                        <p:tgtEl>
                                          <p:spTgt spid="167"/>
                                        </p:tgtEl>
                                        <p:attrNameLst>
                                          <p:attrName>ppt_x</p:attrName>
                                          <p:attrName>ppt_y</p:attrName>
                                        </p:attrNameLst>
                                      </p:cBhvr>
                                      <p:rCtr x="0" y="3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p:bldP spid="164" grpId="1"/>
      <p:bldP spid="165" grpId="0"/>
      <p:bldP spid="165" grpId="1"/>
      <p:bldP spid="166" grpId="0"/>
      <p:bldP spid="166" grpId="1"/>
      <p:bldP spid="167" grpId="0"/>
      <p:bldP spid="167"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1" descr="Synapse SQL architecture">
            <a:extLst>
              <a:ext uri="{FF2B5EF4-FFF2-40B4-BE49-F238E27FC236}">
                <a16:creationId xmlns:a16="http://schemas.microsoft.com/office/drawing/2014/main" id="{9C433B7D-7920-47AC-938B-61D4918F5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9095" y="1530703"/>
            <a:ext cx="6423252" cy="4948824"/>
          </a:xfrm>
          <a:prstGeom prst="rect">
            <a:avLst/>
          </a:prstGeom>
          <a:noFill/>
          <a:extLst>
            <a:ext uri="{909E8E84-426E-40DD-AFC4-6F175D3DCCD1}">
              <a14:hiddenFill xmlns:a14="http://schemas.microsoft.com/office/drawing/2010/main">
                <a:solidFill>
                  <a:srgbClr val="FFFFFF"/>
                </a:solidFill>
              </a14:hiddenFill>
            </a:ext>
          </a:extLst>
        </p:spPr>
      </p:pic>
      <p:sp>
        <p:nvSpPr>
          <p:cNvPr id="58" name="Title 16">
            <a:extLst>
              <a:ext uri="{FF2B5EF4-FFF2-40B4-BE49-F238E27FC236}">
                <a16:creationId xmlns:a16="http://schemas.microsoft.com/office/drawing/2014/main" id="{2A946D2F-A0E8-42D8-BE22-52F7047090C2}"/>
              </a:ext>
            </a:extLst>
          </p:cNvPr>
          <p:cNvSpPr txBox="1">
            <a:spLocks/>
          </p:cNvSpPr>
          <p:nvPr/>
        </p:nvSpPr>
        <p:spPr>
          <a:xfrm>
            <a:off x="588263" y="457200"/>
            <a:ext cx="11018520" cy="553998"/>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pt-BR" dirty="0">
                <a:solidFill>
                  <a:srgbClr val="00BCF2"/>
                </a:solidFill>
              </a:rPr>
              <a:t>Arquitetura MPP – </a:t>
            </a:r>
            <a:r>
              <a:rPr lang="pt-BR" dirty="0" err="1">
                <a:solidFill>
                  <a:srgbClr val="00BCF2"/>
                </a:solidFill>
              </a:rPr>
              <a:t>Massively</a:t>
            </a:r>
            <a:r>
              <a:rPr lang="pt-BR" dirty="0">
                <a:solidFill>
                  <a:srgbClr val="00BCF2"/>
                </a:solidFill>
              </a:rPr>
              <a:t> </a:t>
            </a:r>
            <a:r>
              <a:rPr lang="pt-BR" dirty="0" err="1">
                <a:solidFill>
                  <a:srgbClr val="00BCF2"/>
                </a:solidFill>
              </a:rPr>
              <a:t>Parallel</a:t>
            </a:r>
            <a:r>
              <a:rPr lang="pt-BR" dirty="0">
                <a:solidFill>
                  <a:srgbClr val="00BCF2"/>
                </a:solidFill>
              </a:rPr>
              <a:t> </a:t>
            </a:r>
            <a:r>
              <a:rPr lang="pt-BR" dirty="0" err="1">
                <a:solidFill>
                  <a:srgbClr val="00BCF2"/>
                </a:solidFill>
              </a:rPr>
              <a:t>Processing</a:t>
            </a:r>
            <a:endParaRPr lang="pt-BR" dirty="0">
              <a:solidFill>
                <a:srgbClr val="00BCF2"/>
              </a:solidFill>
            </a:endParaRPr>
          </a:p>
        </p:txBody>
      </p:sp>
    </p:spTree>
    <p:extLst>
      <p:ext uri="{BB962C8B-B14F-4D97-AF65-F5344CB8AC3E}">
        <p14:creationId xmlns:p14="http://schemas.microsoft.com/office/powerpoint/2010/main" val="37021083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ectangle 55">
            <a:extLst>
              <a:ext uri="{FF2B5EF4-FFF2-40B4-BE49-F238E27FC236}">
                <a16:creationId xmlns:a16="http://schemas.microsoft.com/office/drawing/2014/main" id="{988CC4E1-BF7D-457A-B9DA-E5BA1865BD7A}"/>
              </a:ext>
            </a:extLst>
          </p:cNvPr>
          <p:cNvSpPr/>
          <p:nvPr/>
        </p:nvSpPr>
        <p:spPr bwMode="auto">
          <a:xfrm>
            <a:off x="2727222" y="2053395"/>
            <a:ext cx="6571993" cy="2415837"/>
          </a:xfrm>
          <a:prstGeom prst="rect">
            <a:avLst/>
          </a:prstGeom>
          <a:solidFill>
            <a:schemeClr val="bg1">
              <a:lumMod val="95000"/>
            </a:schemeClr>
          </a:solidFill>
          <a:ln>
            <a:noFill/>
            <a:headEnd type="none" w="med" len="med"/>
            <a:tailEnd type="none" w="med" len="med"/>
          </a:ln>
          <a:effectLst>
            <a:outerShdw blurRad="635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312" tIns="121849" rIns="152312" bIns="121849" numCol="1" spcCol="0" rtlCol="0" fromWordArt="0" anchor="t" anchorCtr="0" forceAA="0" compatLnSpc="1">
            <a:prstTxWarp prst="textNoShape">
              <a:avLst/>
            </a:prstTxWarp>
            <a:noAutofit/>
          </a:bodyPr>
          <a:lstStyle/>
          <a:p>
            <a:pPr defTabSz="776640">
              <a:defRPr/>
            </a:pPr>
            <a:endParaRPr lang="en-US" sz="1666"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Rectangle 56">
            <a:extLst>
              <a:ext uri="{FF2B5EF4-FFF2-40B4-BE49-F238E27FC236}">
                <a16:creationId xmlns:a16="http://schemas.microsoft.com/office/drawing/2014/main" id="{4AD9898F-1653-4AC9-832C-EA1C4A9944C5}"/>
              </a:ext>
            </a:extLst>
          </p:cNvPr>
          <p:cNvSpPr/>
          <p:nvPr/>
        </p:nvSpPr>
        <p:spPr bwMode="auto">
          <a:xfrm>
            <a:off x="2732864" y="4556048"/>
            <a:ext cx="6566351" cy="1328372"/>
          </a:xfrm>
          <a:prstGeom prst="rect">
            <a:avLst/>
          </a:prstGeom>
          <a:solidFill>
            <a:schemeClr val="tx1"/>
          </a:solidFill>
          <a:ln w="19050">
            <a:solidFill>
              <a:schemeClr val="accent1"/>
            </a:solidFill>
            <a:headEnd type="none" w="med" len="med"/>
            <a:tailEnd type="none" w="med" len="med"/>
          </a:ln>
          <a:effectLst>
            <a:outerShdw blurRad="635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2312" tIns="121849" rIns="152312" bIns="121849" numCol="1" spcCol="0" rtlCol="0" fromWordArt="0" anchor="t" anchorCtr="0" forceAA="0" compatLnSpc="1">
            <a:prstTxWarp prst="textNoShape">
              <a:avLst/>
            </a:prstTxWarp>
            <a:noAutofit/>
          </a:bodyPr>
          <a:lstStyle/>
          <a:p>
            <a:pPr defTabSz="776640">
              <a:defRPr/>
            </a:pPr>
            <a:endParaRPr lang="en-US" sz="1666"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TextBox 47">
            <a:extLst>
              <a:ext uri="{FF2B5EF4-FFF2-40B4-BE49-F238E27FC236}">
                <a16:creationId xmlns:a16="http://schemas.microsoft.com/office/drawing/2014/main" id="{1A343E4C-9D17-4928-B543-E5BC8F913E08}"/>
              </a:ext>
            </a:extLst>
          </p:cNvPr>
          <p:cNvSpPr txBox="1"/>
          <p:nvPr/>
        </p:nvSpPr>
        <p:spPr>
          <a:xfrm>
            <a:off x="1501346" y="2767023"/>
            <a:ext cx="870938" cy="276999"/>
          </a:xfrm>
          <a:prstGeom prst="rect">
            <a:avLst/>
          </a:prstGeom>
          <a:noFill/>
        </p:spPr>
        <p:txBody>
          <a:bodyPr wrap="square" lIns="0" tIns="0" rIns="0" bIns="0" rtlCol="0" anchor="ctr" anchorCtr="0">
            <a:spAutoFit/>
          </a:bodyPr>
          <a:lstStyle/>
          <a:p>
            <a:pPr defTabSz="761561">
              <a:lnSpc>
                <a:spcPct val="90000"/>
              </a:lnSpc>
              <a:defRPr/>
            </a:pPr>
            <a:r>
              <a:rPr lang="en-US" sz="1000">
                <a:latin typeface="Segoe UI Semibold"/>
              </a:rPr>
              <a:t>Logs (unstructured)</a:t>
            </a:r>
          </a:p>
        </p:txBody>
      </p:sp>
      <p:sp>
        <p:nvSpPr>
          <p:cNvPr id="120" name="TextBox 48">
            <a:extLst>
              <a:ext uri="{FF2B5EF4-FFF2-40B4-BE49-F238E27FC236}">
                <a16:creationId xmlns:a16="http://schemas.microsoft.com/office/drawing/2014/main" id="{173D95B6-D0D4-48C1-82F8-F94BF7C50CF3}"/>
              </a:ext>
            </a:extLst>
          </p:cNvPr>
          <p:cNvSpPr txBox="1"/>
          <p:nvPr/>
        </p:nvSpPr>
        <p:spPr>
          <a:xfrm>
            <a:off x="1501347" y="3453016"/>
            <a:ext cx="940891" cy="276999"/>
          </a:xfrm>
          <a:prstGeom prst="rect">
            <a:avLst/>
          </a:prstGeom>
          <a:noFill/>
        </p:spPr>
        <p:txBody>
          <a:bodyPr wrap="square" lIns="0" tIns="0" rIns="0" bIns="0" rtlCol="0" anchor="ctr" anchorCtr="0">
            <a:spAutoFit/>
          </a:bodyPr>
          <a:lstStyle/>
          <a:p>
            <a:pPr defTabSz="761561">
              <a:lnSpc>
                <a:spcPct val="90000"/>
              </a:lnSpc>
              <a:defRPr/>
            </a:pPr>
            <a:r>
              <a:rPr lang="en-US" sz="1000" dirty="0">
                <a:latin typeface="Segoe UI Semibold"/>
              </a:rPr>
              <a:t>Media (unstructured)</a:t>
            </a:r>
          </a:p>
        </p:txBody>
      </p:sp>
      <p:sp>
        <p:nvSpPr>
          <p:cNvPr id="121" name="TextBox 49">
            <a:extLst>
              <a:ext uri="{FF2B5EF4-FFF2-40B4-BE49-F238E27FC236}">
                <a16:creationId xmlns:a16="http://schemas.microsoft.com/office/drawing/2014/main" id="{33B52377-F31E-40E4-988C-42F0D4962BA4}"/>
              </a:ext>
            </a:extLst>
          </p:cNvPr>
          <p:cNvSpPr txBox="1"/>
          <p:nvPr/>
        </p:nvSpPr>
        <p:spPr>
          <a:xfrm>
            <a:off x="1501345" y="4139011"/>
            <a:ext cx="855041" cy="276999"/>
          </a:xfrm>
          <a:prstGeom prst="rect">
            <a:avLst/>
          </a:prstGeom>
          <a:noFill/>
        </p:spPr>
        <p:txBody>
          <a:bodyPr wrap="square" lIns="0" tIns="0" rIns="0" bIns="0" rtlCol="0" anchor="ctr" anchorCtr="0">
            <a:spAutoFit/>
          </a:bodyPr>
          <a:lstStyle/>
          <a:p>
            <a:pPr defTabSz="761561">
              <a:lnSpc>
                <a:spcPct val="90000"/>
              </a:lnSpc>
              <a:defRPr/>
            </a:pPr>
            <a:r>
              <a:rPr lang="en-US" sz="1000">
                <a:latin typeface="Segoe UI Semibold"/>
              </a:rPr>
              <a:t>Files (unstructured)</a:t>
            </a:r>
          </a:p>
        </p:txBody>
      </p:sp>
      <p:sp>
        <p:nvSpPr>
          <p:cNvPr id="122" name="TextBox 50">
            <a:extLst>
              <a:ext uri="{FF2B5EF4-FFF2-40B4-BE49-F238E27FC236}">
                <a16:creationId xmlns:a16="http://schemas.microsoft.com/office/drawing/2014/main" id="{DB466A9C-136F-4A05-A05D-C2389931C3D9}"/>
              </a:ext>
            </a:extLst>
          </p:cNvPr>
          <p:cNvSpPr txBox="1"/>
          <p:nvPr/>
        </p:nvSpPr>
        <p:spPr>
          <a:xfrm>
            <a:off x="1501345" y="4755756"/>
            <a:ext cx="830716" cy="415498"/>
          </a:xfrm>
          <a:prstGeom prst="rect">
            <a:avLst/>
          </a:prstGeom>
          <a:noFill/>
        </p:spPr>
        <p:txBody>
          <a:bodyPr wrap="square" lIns="0" tIns="0" rIns="0" bIns="0" rtlCol="0" anchor="ctr" anchorCtr="0">
            <a:spAutoFit/>
          </a:bodyPr>
          <a:lstStyle/>
          <a:p>
            <a:pPr defTabSz="761561">
              <a:lnSpc>
                <a:spcPct val="90000"/>
              </a:lnSpc>
              <a:defRPr/>
            </a:pPr>
            <a:r>
              <a:rPr lang="en-US" sz="1000">
                <a:latin typeface="Segoe UI Semibold"/>
              </a:rPr>
              <a:t>Business/</a:t>
            </a:r>
            <a:br>
              <a:rPr lang="en-US" sz="1000">
                <a:latin typeface="Segoe UI Semibold"/>
              </a:rPr>
            </a:br>
            <a:r>
              <a:rPr lang="en-US" sz="1000">
                <a:latin typeface="Segoe UI Semibold"/>
              </a:rPr>
              <a:t>custom apps </a:t>
            </a:r>
            <a:br>
              <a:rPr lang="en-US" sz="1000">
                <a:latin typeface="Segoe UI Semibold"/>
              </a:rPr>
            </a:br>
            <a:r>
              <a:rPr lang="en-US" sz="1000">
                <a:latin typeface="Segoe UI Semibold"/>
              </a:rPr>
              <a:t>(structured)</a:t>
            </a:r>
          </a:p>
        </p:txBody>
      </p:sp>
      <p:sp>
        <p:nvSpPr>
          <p:cNvPr id="123" name="PhotoCollection_E7AA" title="Icon of a stacked photo of a landscape">
            <a:extLst>
              <a:ext uri="{FF2B5EF4-FFF2-40B4-BE49-F238E27FC236}">
                <a16:creationId xmlns:a16="http://schemas.microsoft.com/office/drawing/2014/main" id="{0E0E590F-D372-4E54-B86C-166A2FC2082D}"/>
              </a:ext>
            </a:extLst>
          </p:cNvPr>
          <p:cNvSpPr>
            <a:spLocks noChangeAspect="1" noEditPoints="1"/>
          </p:cNvSpPr>
          <p:nvPr/>
        </p:nvSpPr>
        <p:spPr bwMode="auto">
          <a:xfrm>
            <a:off x="1136245" y="3487486"/>
            <a:ext cx="272304" cy="208061"/>
          </a:xfrm>
          <a:custGeom>
            <a:avLst/>
            <a:gdLst>
              <a:gd name="T0" fmla="*/ 3326 w 3752"/>
              <a:gd name="T1" fmla="*/ 2439 h 2865"/>
              <a:gd name="T2" fmla="*/ 0 w 3752"/>
              <a:gd name="T3" fmla="*/ 2439 h 2865"/>
              <a:gd name="T4" fmla="*/ 0 w 3752"/>
              <a:gd name="T5" fmla="*/ 0 h 2865"/>
              <a:gd name="T6" fmla="*/ 3326 w 3752"/>
              <a:gd name="T7" fmla="*/ 0 h 2865"/>
              <a:gd name="T8" fmla="*/ 3326 w 3752"/>
              <a:gd name="T9" fmla="*/ 2439 h 2865"/>
              <a:gd name="T10" fmla="*/ 2616 w 3752"/>
              <a:gd name="T11" fmla="*/ 665 h 2865"/>
              <a:gd name="T12" fmla="*/ 2660 w 3752"/>
              <a:gd name="T13" fmla="*/ 710 h 2865"/>
              <a:gd name="T14" fmla="*/ 2705 w 3752"/>
              <a:gd name="T15" fmla="*/ 665 h 2865"/>
              <a:gd name="T16" fmla="*/ 2660 w 3752"/>
              <a:gd name="T17" fmla="*/ 620 h 2865"/>
              <a:gd name="T18" fmla="*/ 2616 w 3752"/>
              <a:gd name="T19" fmla="*/ 665 h 2865"/>
              <a:gd name="T20" fmla="*/ 2660 w 3752"/>
              <a:gd name="T21" fmla="*/ 2439 h 2865"/>
              <a:gd name="T22" fmla="*/ 887 w 3752"/>
              <a:gd name="T23" fmla="*/ 665 h 2865"/>
              <a:gd name="T24" fmla="*/ 0 w 3752"/>
              <a:gd name="T25" fmla="*/ 1552 h 2865"/>
              <a:gd name="T26" fmla="*/ 3326 w 3752"/>
              <a:gd name="T27" fmla="*/ 2217 h 2865"/>
              <a:gd name="T28" fmla="*/ 2439 w 3752"/>
              <a:gd name="T29" fmla="*/ 1330 h 2865"/>
              <a:gd name="T30" fmla="*/ 1995 w 3752"/>
              <a:gd name="T31" fmla="*/ 1774 h 2865"/>
              <a:gd name="T32" fmla="*/ 426 w 3752"/>
              <a:gd name="T33" fmla="*/ 2439 h 2865"/>
              <a:gd name="T34" fmla="*/ 426 w 3752"/>
              <a:gd name="T35" fmla="*/ 2865 h 2865"/>
              <a:gd name="T36" fmla="*/ 3752 w 3752"/>
              <a:gd name="T37" fmla="*/ 2865 h 2865"/>
              <a:gd name="T38" fmla="*/ 3752 w 3752"/>
              <a:gd name="T39" fmla="*/ 426 h 2865"/>
              <a:gd name="T40" fmla="*/ 3326 w 3752"/>
              <a:gd name="T41" fmla="*/ 426 h 2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52" h="2865">
                <a:moveTo>
                  <a:pt x="3326" y="2439"/>
                </a:moveTo>
                <a:cubicBezTo>
                  <a:pt x="0" y="2439"/>
                  <a:pt x="0" y="2439"/>
                  <a:pt x="0" y="2439"/>
                </a:cubicBezTo>
                <a:cubicBezTo>
                  <a:pt x="0" y="0"/>
                  <a:pt x="0" y="0"/>
                  <a:pt x="0" y="0"/>
                </a:cubicBezTo>
                <a:cubicBezTo>
                  <a:pt x="3326" y="0"/>
                  <a:pt x="3326" y="0"/>
                  <a:pt x="3326" y="0"/>
                </a:cubicBezTo>
                <a:lnTo>
                  <a:pt x="3326" y="2439"/>
                </a:lnTo>
                <a:close/>
                <a:moveTo>
                  <a:pt x="2616" y="665"/>
                </a:moveTo>
                <a:cubicBezTo>
                  <a:pt x="2616" y="690"/>
                  <a:pt x="2636" y="710"/>
                  <a:pt x="2660" y="710"/>
                </a:cubicBezTo>
                <a:cubicBezTo>
                  <a:pt x="2685" y="710"/>
                  <a:pt x="2705" y="690"/>
                  <a:pt x="2705" y="665"/>
                </a:cubicBezTo>
                <a:cubicBezTo>
                  <a:pt x="2705" y="640"/>
                  <a:pt x="2685" y="620"/>
                  <a:pt x="2660" y="620"/>
                </a:cubicBezTo>
                <a:cubicBezTo>
                  <a:pt x="2636" y="620"/>
                  <a:pt x="2616" y="640"/>
                  <a:pt x="2616" y="665"/>
                </a:cubicBezTo>
                <a:close/>
                <a:moveTo>
                  <a:pt x="2660" y="2439"/>
                </a:moveTo>
                <a:cubicBezTo>
                  <a:pt x="887" y="665"/>
                  <a:pt x="887" y="665"/>
                  <a:pt x="887" y="665"/>
                </a:cubicBezTo>
                <a:cubicBezTo>
                  <a:pt x="0" y="1552"/>
                  <a:pt x="0" y="1552"/>
                  <a:pt x="0" y="1552"/>
                </a:cubicBezTo>
                <a:moveTo>
                  <a:pt x="3326" y="2217"/>
                </a:moveTo>
                <a:cubicBezTo>
                  <a:pt x="2439" y="1330"/>
                  <a:pt x="2439" y="1330"/>
                  <a:pt x="2439" y="1330"/>
                </a:cubicBezTo>
                <a:cubicBezTo>
                  <a:pt x="1995" y="1774"/>
                  <a:pt x="1995" y="1774"/>
                  <a:pt x="1995" y="1774"/>
                </a:cubicBezTo>
                <a:moveTo>
                  <a:pt x="426" y="2439"/>
                </a:moveTo>
                <a:cubicBezTo>
                  <a:pt x="426" y="2865"/>
                  <a:pt x="426" y="2865"/>
                  <a:pt x="426" y="2865"/>
                </a:cubicBezTo>
                <a:cubicBezTo>
                  <a:pt x="3752" y="2865"/>
                  <a:pt x="3752" y="2865"/>
                  <a:pt x="3752" y="2865"/>
                </a:cubicBezTo>
                <a:cubicBezTo>
                  <a:pt x="3752" y="426"/>
                  <a:pt x="3752" y="426"/>
                  <a:pt x="3752" y="426"/>
                </a:cubicBezTo>
                <a:cubicBezTo>
                  <a:pt x="3326" y="426"/>
                  <a:pt x="3326" y="426"/>
                  <a:pt x="3326" y="42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6156" tIns="38077" rIns="76156" bIns="38077" numCol="1" anchor="t" anchorCtr="0" compatLnSpc="1">
            <a:prstTxWarp prst="textNoShape">
              <a:avLst/>
            </a:prstTxWarp>
          </a:bodyPr>
          <a:lstStyle/>
          <a:p>
            <a:pPr defTabSz="761561">
              <a:defRPr/>
            </a:pPr>
            <a:endParaRPr lang="en-US" sz="1470">
              <a:latin typeface="Segoe UI"/>
            </a:endParaRPr>
          </a:p>
        </p:txBody>
      </p:sp>
      <p:sp>
        <p:nvSpPr>
          <p:cNvPr id="124" name="Copy_E8C8" title="Icon of two documents stacked together">
            <a:extLst>
              <a:ext uri="{FF2B5EF4-FFF2-40B4-BE49-F238E27FC236}">
                <a16:creationId xmlns:a16="http://schemas.microsoft.com/office/drawing/2014/main" id="{A5F43393-5053-4A08-9C34-BC2AB0E25BF7}"/>
              </a:ext>
            </a:extLst>
          </p:cNvPr>
          <p:cNvSpPr>
            <a:spLocks noChangeAspect="1" noEditPoints="1"/>
          </p:cNvSpPr>
          <p:nvPr/>
        </p:nvSpPr>
        <p:spPr bwMode="auto">
          <a:xfrm>
            <a:off x="1163290" y="4151635"/>
            <a:ext cx="218216" cy="251753"/>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6156" tIns="38077" rIns="76156" bIns="38077" numCol="1" anchor="t" anchorCtr="0" compatLnSpc="1">
            <a:prstTxWarp prst="textNoShape">
              <a:avLst/>
            </a:prstTxWarp>
          </a:bodyPr>
          <a:lstStyle/>
          <a:p>
            <a:pPr defTabSz="761561">
              <a:defRPr/>
            </a:pPr>
            <a:endParaRPr lang="en-US" sz="1470">
              <a:latin typeface="Segoe UI"/>
            </a:endParaRPr>
          </a:p>
        </p:txBody>
      </p:sp>
      <p:sp>
        <p:nvSpPr>
          <p:cNvPr id="125" name="Browser_2" title="Icon of a browser window with a home symbol inside">
            <a:extLst>
              <a:ext uri="{FF2B5EF4-FFF2-40B4-BE49-F238E27FC236}">
                <a16:creationId xmlns:a16="http://schemas.microsoft.com/office/drawing/2014/main" id="{17DAC5E4-69E6-405A-9684-E53521C2062A}"/>
              </a:ext>
            </a:extLst>
          </p:cNvPr>
          <p:cNvSpPr>
            <a:spLocks noChangeAspect="1" noEditPoints="1"/>
          </p:cNvSpPr>
          <p:nvPr/>
        </p:nvSpPr>
        <p:spPr bwMode="auto">
          <a:xfrm>
            <a:off x="1137799" y="4849072"/>
            <a:ext cx="269201" cy="228868"/>
          </a:xfrm>
          <a:custGeom>
            <a:avLst/>
            <a:gdLst>
              <a:gd name="T0" fmla="*/ 0 w 335"/>
              <a:gd name="T1" fmla="*/ 0 h 285"/>
              <a:gd name="T2" fmla="*/ 335 w 335"/>
              <a:gd name="T3" fmla="*/ 0 h 285"/>
              <a:gd name="T4" fmla="*/ 335 w 335"/>
              <a:gd name="T5" fmla="*/ 285 h 285"/>
              <a:gd name="T6" fmla="*/ 0 w 335"/>
              <a:gd name="T7" fmla="*/ 285 h 285"/>
              <a:gd name="T8" fmla="*/ 0 w 335"/>
              <a:gd name="T9" fmla="*/ 0 h 285"/>
              <a:gd name="T10" fmla="*/ 0 w 335"/>
              <a:gd name="T11" fmla="*/ 64 h 285"/>
              <a:gd name="T12" fmla="*/ 335 w 335"/>
              <a:gd name="T13" fmla="*/ 64 h 285"/>
              <a:gd name="T14" fmla="*/ 293 w 335"/>
              <a:gd name="T15" fmla="*/ 36 h 285"/>
              <a:gd name="T16" fmla="*/ 298 w 335"/>
              <a:gd name="T17" fmla="*/ 31 h 285"/>
              <a:gd name="T18" fmla="*/ 293 w 335"/>
              <a:gd name="T19" fmla="*/ 27 h 285"/>
              <a:gd name="T20" fmla="*/ 289 w 335"/>
              <a:gd name="T21" fmla="*/ 31 h 285"/>
              <a:gd name="T22" fmla="*/ 293 w 335"/>
              <a:gd name="T23" fmla="*/ 36 h 285"/>
              <a:gd name="T24" fmla="*/ 240 w 335"/>
              <a:gd name="T25" fmla="*/ 36 h 285"/>
              <a:gd name="T26" fmla="*/ 245 w 335"/>
              <a:gd name="T27" fmla="*/ 31 h 285"/>
              <a:gd name="T28" fmla="*/ 240 w 335"/>
              <a:gd name="T29" fmla="*/ 27 h 285"/>
              <a:gd name="T30" fmla="*/ 235 w 335"/>
              <a:gd name="T31" fmla="*/ 31 h 285"/>
              <a:gd name="T32" fmla="*/ 240 w 335"/>
              <a:gd name="T33" fmla="*/ 36 h 285"/>
              <a:gd name="T34" fmla="*/ 187 w 335"/>
              <a:gd name="T35" fmla="*/ 36 h 285"/>
              <a:gd name="T36" fmla="*/ 192 w 335"/>
              <a:gd name="T37" fmla="*/ 31 h 285"/>
              <a:gd name="T38" fmla="*/ 187 w 335"/>
              <a:gd name="T39" fmla="*/ 27 h 285"/>
              <a:gd name="T40" fmla="*/ 182 w 335"/>
              <a:gd name="T41" fmla="*/ 31 h 285"/>
              <a:gd name="T42" fmla="*/ 187 w 335"/>
              <a:gd name="T43" fmla="*/ 36 h 285"/>
              <a:gd name="T44" fmla="*/ 157 w 335"/>
              <a:gd name="T45" fmla="*/ 233 h 285"/>
              <a:gd name="T46" fmla="*/ 157 w 335"/>
              <a:gd name="T47" fmla="*/ 190 h 285"/>
              <a:gd name="T48" fmla="*/ 185 w 335"/>
              <a:gd name="T49" fmla="*/ 190 h 285"/>
              <a:gd name="T50" fmla="*/ 185 w 335"/>
              <a:gd name="T51" fmla="*/ 233 h 285"/>
              <a:gd name="T52" fmla="*/ 232 w 335"/>
              <a:gd name="T53" fmla="*/ 233 h 285"/>
              <a:gd name="T54" fmla="*/ 232 w 335"/>
              <a:gd name="T55" fmla="*/ 165 h 285"/>
              <a:gd name="T56" fmla="*/ 171 w 335"/>
              <a:gd name="T57" fmla="*/ 105 h 285"/>
              <a:gd name="T58" fmla="*/ 111 w 335"/>
              <a:gd name="T59" fmla="*/ 165 h 285"/>
              <a:gd name="T60" fmla="*/ 111 w 335"/>
              <a:gd name="T61" fmla="*/ 233 h 285"/>
              <a:gd name="T62" fmla="*/ 157 w 335"/>
              <a:gd name="T63" fmla="*/ 23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5" h="285">
                <a:moveTo>
                  <a:pt x="0" y="0"/>
                </a:moveTo>
                <a:cubicBezTo>
                  <a:pt x="335" y="0"/>
                  <a:pt x="335" y="0"/>
                  <a:pt x="335" y="0"/>
                </a:cubicBezTo>
                <a:cubicBezTo>
                  <a:pt x="335" y="285"/>
                  <a:pt x="335" y="285"/>
                  <a:pt x="335" y="285"/>
                </a:cubicBezTo>
                <a:cubicBezTo>
                  <a:pt x="0" y="285"/>
                  <a:pt x="0" y="285"/>
                  <a:pt x="0" y="285"/>
                </a:cubicBezTo>
                <a:cubicBezTo>
                  <a:pt x="0" y="0"/>
                  <a:pt x="0" y="0"/>
                  <a:pt x="0" y="0"/>
                </a:cubicBezTo>
                <a:close/>
                <a:moveTo>
                  <a:pt x="0" y="64"/>
                </a:moveTo>
                <a:cubicBezTo>
                  <a:pt x="335" y="64"/>
                  <a:pt x="335" y="64"/>
                  <a:pt x="335" y="64"/>
                </a:cubicBezTo>
                <a:moveTo>
                  <a:pt x="293" y="36"/>
                </a:moveTo>
                <a:cubicBezTo>
                  <a:pt x="296" y="36"/>
                  <a:pt x="298" y="34"/>
                  <a:pt x="298" y="31"/>
                </a:cubicBezTo>
                <a:cubicBezTo>
                  <a:pt x="298" y="29"/>
                  <a:pt x="296" y="27"/>
                  <a:pt x="293" y="27"/>
                </a:cubicBezTo>
                <a:cubicBezTo>
                  <a:pt x="291" y="27"/>
                  <a:pt x="289" y="29"/>
                  <a:pt x="289" y="31"/>
                </a:cubicBezTo>
                <a:cubicBezTo>
                  <a:pt x="289" y="34"/>
                  <a:pt x="291" y="36"/>
                  <a:pt x="293" y="36"/>
                </a:cubicBezTo>
                <a:close/>
                <a:moveTo>
                  <a:pt x="240" y="36"/>
                </a:moveTo>
                <a:cubicBezTo>
                  <a:pt x="243" y="36"/>
                  <a:pt x="245" y="34"/>
                  <a:pt x="245" y="31"/>
                </a:cubicBezTo>
                <a:cubicBezTo>
                  <a:pt x="245" y="29"/>
                  <a:pt x="243" y="27"/>
                  <a:pt x="240" y="27"/>
                </a:cubicBezTo>
                <a:cubicBezTo>
                  <a:pt x="238" y="27"/>
                  <a:pt x="235" y="29"/>
                  <a:pt x="235" y="31"/>
                </a:cubicBezTo>
                <a:cubicBezTo>
                  <a:pt x="235" y="34"/>
                  <a:pt x="238" y="36"/>
                  <a:pt x="240" y="36"/>
                </a:cubicBezTo>
                <a:close/>
                <a:moveTo>
                  <a:pt x="187" y="36"/>
                </a:moveTo>
                <a:cubicBezTo>
                  <a:pt x="189" y="36"/>
                  <a:pt x="192" y="34"/>
                  <a:pt x="192" y="31"/>
                </a:cubicBezTo>
                <a:cubicBezTo>
                  <a:pt x="192" y="29"/>
                  <a:pt x="189" y="27"/>
                  <a:pt x="187" y="27"/>
                </a:cubicBezTo>
                <a:cubicBezTo>
                  <a:pt x="184" y="27"/>
                  <a:pt x="182" y="29"/>
                  <a:pt x="182" y="31"/>
                </a:cubicBezTo>
                <a:cubicBezTo>
                  <a:pt x="182" y="34"/>
                  <a:pt x="184" y="36"/>
                  <a:pt x="187" y="36"/>
                </a:cubicBezTo>
                <a:close/>
                <a:moveTo>
                  <a:pt x="157" y="233"/>
                </a:moveTo>
                <a:cubicBezTo>
                  <a:pt x="157" y="190"/>
                  <a:pt x="157" y="190"/>
                  <a:pt x="157" y="190"/>
                </a:cubicBezTo>
                <a:cubicBezTo>
                  <a:pt x="185" y="190"/>
                  <a:pt x="185" y="190"/>
                  <a:pt x="185" y="190"/>
                </a:cubicBezTo>
                <a:cubicBezTo>
                  <a:pt x="185" y="233"/>
                  <a:pt x="185" y="233"/>
                  <a:pt x="185" y="233"/>
                </a:cubicBezTo>
                <a:cubicBezTo>
                  <a:pt x="232" y="233"/>
                  <a:pt x="232" y="233"/>
                  <a:pt x="232" y="233"/>
                </a:cubicBezTo>
                <a:cubicBezTo>
                  <a:pt x="232" y="165"/>
                  <a:pt x="232" y="165"/>
                  <a:pt x="232" y="165"/>
                </a:cubicBezTo>
                <a:cubicBezTo>
                  <a:pt x="171" y="105"/>
                  <a:pt x="171" y="105"/>
                  <a:pt x="171" y="105"/>
                </a:cubicBezTo>
                <a:cubicBezTo>
                  <a:pt x="111" y="165"/>
                  <a:pt x="111" y="165"/>
                  <a:pt x="111" y="165"/>
                </a:cubicBezTo>
                <a:cubicBezTo>
                  <a:pt x="111" y="233"/>
                  <a:pt x="111" y="233"/>
                  <a:pt x="111" y="233"/>
                </a:cubicBezTo>
                <a:lnTo>
                  <a:pt x="157" y="233"/>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6156" tIns="38077" rIns="76156" bIns="38077" numCol="1" anchor="t" anchorCtr="0" compatLnSpc="1">
            <a:prstTxWarp prst="textNoShape">
              <a:avLst/>
            </a:prstTxWarp>
          </a:bodyPr>
          <a:lstStyle/>
          <a:p>
            <a:pPr defTabSz="761561">
              <a:defRPr/>
            </a:pPr>
            <a:endParaRPr lang="en-US" sz="1470">
              <a:latin typeface="Segoe UI"/>
            </a:endParaRPr>
          </a:p>
        </p:txBody>
      </p:sp>
      <p:sp>
        <p:nvSpPr>
          <p:cNvPr id="126" name="Script_F03A" title="Icon of an unrolled document with writing on it">
            <a:extLst>
              <a:ext uri="{FF2B5EF4-FFF2-40B4-BE49-F238E27FC236}">
                <a16:creationId xmlns:a16="http://schemas.microsoft.com/office/drawing/2014/main" id="{D8507B12-976C-40C3-A067-4E9F0F9AA29A}"/>
              </a:ext>
            </a:extLst>
          </p:cNvPr>
          <p:cNvSpPr>
            <a:spLocks noChangeAspect="1" noEditPoints="1"/>
          </p:cNvSpPr>
          <p:nvPr/>
        </p:nvSpPr>
        <p:spPr bwMode="auto">
          <a:xfrm>
            <a:off x="1146582" y="2779646"/>
            <a:ext cx="251633" cy="251753"/>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6156" tIns="38077" rIns="76156" bIns="38077" numCol="1" anchor="t" anchorCtr="0" compatLnSpc="1">
            <a:prstTxWarp prst="textNoShape">
              <a:avLst/>
            </a:prstTxWarp>
          </a:bodyPr>
          <a:lstStyle/>
          <a:p>
            <a:pPr defTabSz="761561">
              <a:defRPr/>
            </a:pPr>
            <a:endParaRPr lang="en-US" sz="1470">
              <a:latin typeface="Segoe UI"/>
            </a:endParaRPr>
          </a:p>
        </p:txBody>
      </p:sp>
      <p:sp>
        <p:nvSpPr>
          <p:cNvPr id="127" name="Right Bracket 89">
            <a:extLst>
              <a:ext uri="{FF2B5EF4-FFF2-40B4-BE49-F238E27FC236}">
                <a16:creationId xmlns:a16="http://schemas.microsoft.com/office/drawing/2014/main" id="{7EE8F3A8-30A6-466D-AEA2-3E28C4206395}"/>
              </a:ext>
            </a:extLst>
          </p:cNvPr>
          <p:cNvSpPr/>
          <p:nvPr/>
        </p:nvSpPr>
        <p:spPr>
          <a:xfrm>
            <a:off x="2046668" y="2049232"/>
            <a:ext cx="367329" cy="3775727"/>
          </a:xfrm>
          <a:prstGeom prst="rightBracket">
            <a:avLst>
              <a:gd name="adj" fmla="val 0"/>
            </a:avLst>
          </a:prstGeom>
          <a:ln w="19050">
            <a:solidFill>
              <a:schemeClr val="accent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761561">
              <a:defRPr/>
            </a:pPr>
            <a:endParaRPr lang="en-US" sz="1470">
              <a:solidFill>
                <a:srgbClr val="1A1A1A"/>
              </a:solidFill>
              <a:latin typeface="Segoe UI"/>
            </a:endParaRPr>
          </a:p>
        </p:txBody>
      </p:sp>
      <p:cxnSp>
        <p:nvCxnSpPr>
          <p:cNvPr id="129" name="Straight Arrow Connector 94">
            <a:extLst>
              <a:ext uri="{FF2B5EF4-FFF2-40B4-BE49-F238E27FC236}">
                <a16:creationId xmlns:a16="http://schemas.microsoft.com/office/drawing/2014/main" id="{E1F336B5-23F2-46C6-992E-1990A615B4CA}"/>
              </a:ext>
            </a:extLst>
          </p:cNvPr>
          <p:cNvCxnSpPr>
            <a:cxnSpLocks/>
          </p:cNvCxnSpPr>
          <p:nvPr/>
        </p:nvCxnSpPr>
        <p:spPr>
          <a:xfrm>
            <a:off x="4088723" y="4495802"/>
            <a:ext cx="0" cy="353270"/>
          </a:xfrm>
          <a:prstGeom prst="straightConnector1">
            <a:avLst/>
          </a:prstGeom>
          <a:ln w="19050">
            <a:solidFill>
              <a:schemeClr val="accent1"/>
            </a:solidFill>
            <a:prstDash val="solid"/>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31" name="Straight Arrow Connector 27">
            <a:extLst>
              <a:ext uri="{FF2B5EF4-FFF2-40B4-BE49-F238E27FC236}">
                <a16:creationId xmlns:a16="http://schemas.microsoft.com/office/drawing/2014/main" id="{4D061231-1263-495A-B3F3-80FA94EF86C0}"/>
              </a:ext>
            </a:extLst>
          </p:cNvPr>
          <p:cNvCxnSpPr>
            <a:cxnSpLocks/>
          </p:cNvCxnSpPr>
          <p:nvPr/>
        </p:nvCxnSpPr>
        <p:spPr>
          <a:xfrm>
            <a:off x="2473742" y="5077938"/>
            <a:ext cx="494567" cy="0"/>
          </a:xfrm>
          <a:prstGeom prst="straightConnector1">
            <a:avLst/>
          </a:prstGeom>
          <a:ln w="19050">
            <a:solidFill>
              <a:schemeClr val="accent1"/>
            </a:solidFill>
            <a:prstDash val="solid"/>
            <a:headEnd type="none" w="lg" len="med"/>
            <a:tailEnd type="arrow" w="lg" len="sm"/>
          </a:ln>
        </p:spPr>
        <p:style>
          <a:lnRef idx="1">
            <a:schemeClr val="accent1"/>
          </a:lnRef>
          <a:fillRef idx="0">
            <a:schemeClr val="accent1"/>
          </a:fillRef>
          <a:effectRef idx="0">
            <a:schemeClr val="accent1"/>
          </a:effectRef>
          <a:fontRef idx="minor">
            <a:schemeClr val="tx1"/>
          </a:fontRef>
        </p:style>
      </p:cxnSp>
      <p:grpSp>
        <p:nvGrpSpPr>
          <p:cNvPr id="146" name="Group 6">
            <a:extLst>
              <a:ext uri="{FF2B5EF4-FFF2-40B4-BE49-F238E27FC236}">
                <a16:creationId xmlns:a16="http://schemas.microsoft.com/office/drawing/2014/main" id="{A3283B45-35A5-487B-AA18-60734084352A}"/>
              </a:ext>
            </a:extLst>
          </p:cNvPr>
          <p:cNvGrpSpPr/>
          <p:nvPr/>
        </p:nvGrpSpPr>
        <p:grpSpPr>
          <a:xfrm>
            <a:off x="5330536" y="5128438"/>
            <a:ext cx="1239170" cy="284161"/>
            <a:chOff x="3593429" y="4082840"/>
            <a:chExt cx="2145447" cy="428438"/>
          </a:xfrm>
        </p:grpSpPr>
        <p:sp>
          <p:nvSpPr>
            <p:cNvPr id="147" name="binary" title="Icon of binary code, ones and zeros">
              <a:extLst>
                <a:ext uri="{FF2B5EF4-FFF2-40B4-BE49-F238E27FC236}">
                  <a16:creationId xmlns:a16="http://schemas.microsoft.com/office/drawing/2014/main" id="{8ED1E588-AB22-4822-8C82-CF9F953B5880}"/>
                </a:ext>
              </a:extLst>
            </p:cNvPr>
            <p:cNvSpPr>
              <a:spLocks noChangeAspect="1" noEditPoints="1"/>
            </p:cNvSpPr>
            <p:nvPr/>
          </p:nvSpPr>
          <p:spPr bwMode="auto">
            <a:xfrm>
              <a:off x="3593429" y="4082840"/>
              <a:ext cx="496169" cy="428438"/>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76156" tIns="38077" rIns="76156" bIns="38077" numCol="1" anchor="t" anchorCtr="0" compatLnSpc="1">
              <a:prstTxWarp prst="textNoShape">
                <a:avLst/>
              </a:prstTxWarp>
            </a:bodyPr>
            <a:lstStyle/>
            <a:p>
              <a:pPr defTabSz="761561">
                <a:defRPr/>
              </a:pPr>
              <a:endParaRPr lang="en-US" sz="1000">
                <a:solidFill>
                  <a:srgbClr val="1A1A1A"/>
                </a:solidFill>
                <a:latin typeface="Segoe UI"/>
              </a:endParaRPr>
            </a:p>
          </p:txBody>
        </p:sp>
        <p:sp>
          <p:nvSpPr>
            <p:cNvPr id="148" name="TextBox 59">
              <a:extLst>
                <a:ext uri="{FF2B5EF4-FFF2-40B4-BE49-F238E27FC236}">
                  <a16:creationId xmlns:a16="http://schemas.microsoft.com/office/drawing/2014/main" id="{2610FEB7-9766-4BB1-844B-5CF96F5A9F3B}"/>
                </a:ext>
              </a:extLst>
            </p:cNvPr>
            <p:cNvSpPr txBox="1"/>
            <p:nvPr/>
          </p:nvSpPr>
          <p:spPr>
            <a:xfrm>
              <a:off x="4432307" y="4082840"/>
              <a:ext cx="1306569" cy="417640"/>
            </a:xfrm>
            <a:prstGeom prst="rect">
              <a:avLst/>
            </a:prstGeom>
            <a:noFill/>
          </p:spPr>
          <p:txBody>
            <a:bodyPr wrap="square" lIns="0" tIns="0" rIns="0" bIns="0" rtlCol="0">
              <a:spAutoFit/>
            </a:bodyPr>
            <a:lstStyle/>
            <a:p>
              <a:pPr defTabSz="761561">
                <a:lnSpc>
                  <a:spcPct val="90000"/>
                </a:lnSpc>
                <a:defRPr/>
              </a:pPr>
              <a:r>
                <a:rPr lang="en-US" sz="1000" dirty="0">
                  <a:solidFill>
                    <a:srgbClr val="1A1A1A"/>
                  </a:solidFill>
                  <a:latin typeface="Segoe UI Semibold"/>
                </a:rPr>
                <a:t>Azure Data Lake Storage</a:t>
              </a:r>
            </a:p>
          </p:txBody>
        </p:sp>
      </p:grpSp>
      <p:sp>
        <p:nvSpPr>
          <p:cNvPr id="167" name="TextBox 82">
            <a:extLst>
              <a:ext uri="{FF2B5EF4-FFF2-40B4-BE49-F238E27FC236}">
                <a16:creationId xmlns:a16="http://schemas.microsoft.com/office/drawing/2014/main" id="{4539EC2F-B922-4D4B-AAA1-74F248214387}"/>
              </a:ext>
            </a:extLst>
          </p:cNvPr>
          <p:cNvSpPr txBox="1"/>
          <p:nvPr/>
        </p:nvSpPr>
        <p:spPr>
          <a:xfrm>
            <a:off x="5024999" y="5566232"/>
            <a:ext cx="1725867" cy="256352"/>
          </a:xfrm>
          <a:prstGeom prst="rect">
            <a:avLst/>
          </a:prstGeom>
          <a:noFill/>
        </p:spPr>
        <p:txBody>
          <a:bodyPr wrap="square" lIns="0" tIns="0" rIns="0" bIns="0" rtlCol="0" anchor="ctr" anchorCtr="0">
            <a:spAutoFit/>
          </a:bodyPr>
          <a:lstStyle>
            <a:defPPr>
              <a:defRPr lang="en-US"/>
            </a:defPPr>
            <a:lvl1pPr marR="0" lvl="0" indent="0" algn="ctr" defTabSz="914367" fontAlgn="auto">
              <a:lnSpc>
                <a:spcPct val="100000"/>
              </a:lnSpc>
              <a:spcBef>
                <a:spcPts val="0"/>
              </a:spcBef>
              <a:spcAft>
                <a:spcPts val="0"/>
              </a:spcAft>
              <a:buClrTx/>
              <a:buSzTx/>
              <a:buFontTx/>
              <a:buNone/>
              <a:tabLst/>
              <a:defRPr sz="1000">
                <a:gradFill>
                  <a:gsLst>
                    <a:gs pos="2917">
                      <a:srgbClr val="1A1A1A"/>
                    </a:gs>
                    <a:gs pos="30000">
                      <a:srgbClr val="1A1A1A"/>
                    </a:gs>
                  </a:gsLst>
                  <a:lin ang="5400000" scaled="0"/>
                </a:gradFill>
                <a:latin typeface="Segoe UI" panose="020B0502040204020203" pitchFamily="34" charset="0"/>
                <a:cs typeface="Segoe UI" panose="020B0502040204020203" pitchFamily="34" charset="0"/>
              </a:defRPr>
            </a:lvl1pPr>
          </a:lstStyle>
          <a:p>
            <a:pPr defTabSz="761561">
              <a:defRPr/>
            </a:pPr>
            <a:r>
              <a:rPr lang="en-US" sz="833" dirty="0"/>
              <a:t>High performance data lake available in all 54 Azure regions</a:t>
            </a:r>
          </a:p>
        </p:txBody>
      </p:sp>
      <p:sp>
        <p:nvSpPr>
          <p:cNvPr id="172" name="TextBox 83">
            <a:extLst>
              <a:ext uri="{FF2B5EF4-FFF2-40B4-BE49-F238E27FC236}">
                <a16:creationId xmlns:a16="http://schemas.microsoft.com/office/drawing/2014/main" id="{92ABC25B-776D-4309-ABD7-3258E66BFB14}"/>
              </a:ext>
            </a:extLst>
          </p:cNvPr>
          <p:cNvSpPr txBox="1"/>
          <p:nvPr/>
        </p:nvSpPr>
        <p:spPr>
          <a:xfrm>
            <a:off x="5617122" y="4767445"/>
            <a:ext cx="453329" cy="230704"/>
          </a:xfrm>
          <a:prstGeom prst="rect">
            <a:avLst/>
          </a:prstGeom>
          <a:noFill/>
        </p:spPr>
        <p:txBody>
          <a:bodyPr wrap="none" lIns="0" tIns="0" rIns="0" bIns="0" rtlCol="0">
            <a:spAutoFit/>
          </a:bodyPr>
          <a:lstStyle/>
          <a:p>
            <a:pPr algn="ctr" defTabSz="761561">
              <a:defRPr/>
            </a:pPr>
            <a:r>
              <a:rPr lang="en-US" sz="1499" dirty="0">
                <a:solidFill>
                  <a:srgbClr val="0078D4"/>
                </a:solidFill>
                <a:latin typeface="Segoe UI Semibold"/>
              </a:rPr>
              <a:t>Store</a:t>
            </a:r>
          </a:p>
        </p:txBody>
      </p:sp>
      <p:pic>
        <p:nvPicPr>
          <p:cNvPr id="13" name="Gráfico 12">
            <a:extLst>
              <a:ext uri="{FF2B5EF4-FFF2-40B4-BE49-F238E27FC236}">
                <a16:creationId xmlns:a16="http://schemas.microsoft.com/office/drawing/2014/main" id="{14F8F7B3-A6CE-4CA4-8F1E-F2456C4D84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03252" y="5050917"/>
            <a:ext cx="494567" cy="494567"/>
          </a:xfrm>
          <a:prstGeom prst="rect">
            <a:avLst/>
          </a:prstGeom>
        </p:spPr>
      </p:pic>
      <p:sp>
        <p:nvSpPr>
          <p:cNvPr id="54" name="TextBox 78">
            <a:extLst>
              <a:ext uri="{FF2B5EF4-FFF2-40B4-BE49-F238E27FC236}">
                <a16:creationId xmlns:a16="http://schemas.microsoft.com/office/drawing/2014/main" id="{0020B316-DFB2-4D6C-914A-F7A3D999A3FE}"/>
              </a:ext>
            </a:extLst>
          </p:cNvPr>
          <p:cNvSpPr txBox="1"/>
          <p:nvPr/>
        </p:nvSpPr>
        <p:spPr>
          <a:xfrm>
            <a:off x="7175491" y="2826773"/>
            <a:ext cx="1295330" cy="969304"/>
          </a:xfrm>
          <a:prstGeom prst="rect">
            <a:avLst/>
          </a:prstGeom>
          <a:noFill/>
        </p:spPr>
        <p:txBody>
          <a:bodyPr wrap="square" lIns="0" tIns="0" rIns="0" bIns="0" rtlCol="0">
            <a:spAutoFit/>
          </a:bodyPr>
          <a:lstStyle/>
          <a:p>
            <a:pPr defTabSz="761561">
              <a:lnSpc>
                <a:spcPct val="90000"/>
              </a:lnSpc>
              <a:defRPr/>
            </a:pPr>
            <a:r>
              <a:rPr lang="en-US" sz="2333" dirty="0">
                <a:solidFill>
                  <a:srgbClr val="1A1A1A"/>
                </a:solidFill>
                <a:latin typeface="Segoe UI Semibold"/>
              </a:rPr>
              <a:t>Azure </a:t>
            </a:r>
          </a:p>
          <a:p>
            <a:pPr defTabSz="761561">
              <a:lnSpc>
                <a:spcPct val="90000"/>
              </a:lnSpc>
              <a:defRPr/>
            </a:pPr>
            <a:r>
              <a:rPr lang="en-US" sz="2333" dirty="0">
                <a:solidFill>
                  <a:srgbClr val="1A1A1A"/>
                </a:solidFill>
                <a:latin typeface="Segoe UI Semibold"/>
              </a:rPr>
              <a:t>S</a:t>
            </a:r>
            <a:r>
              <a:rPr lang="en-US" sz="2333" dirty="0" err="1">
                <a:solidFill>
                  <a:srgbClr val="1A1A1A"/>
                </a:solidFill>
                <a:latin typeface="Segoe UI Semibold"/>
              </a:rPr>
              <a:t>ynapse</a:t>
            </a:r>
            <a:endParaRPr lang="en-US" sz="2333" dirty="0">
              <a:solidFill>
                <a:srgbClr val="1A1A1A"/>
              </a:solidFill>
              <a:latin typeface="Segoe UI Semibold"/>
            </a:endParaRPr>
          </a:p>
          <a:p>
            <a:pPr defTabSz="761561">
              <a:lnSpc>
                <a:spcPct val="90000"/>
              </a:lnSpc>
              <a:defRPr/>
            </a:pPr>
            <a:r>
              <a:rPr lang="en-US" sz="2333" dirty="0">
                <a:solidFill>
                  <a:srgbClr val="1A1A1A"/>
                </a:solidFill>
                <a:latin typeface="Segoe UI Semibold"/>
              </a:rPr>
              <a:t>Analytics</a:t>
            </a:r>
          </a:p>
        </p:txBody>
      </p:sp>
      <p:sp>
        <p:nvSpPr>
          <p:cNvPr id="55" name="TextBox 82">
            <a:extLst>
              <a:ext uri="{FF2B5EF4-FFF2-40B4-BE49-F238E27FC236}">
                <a16:creationId xmlns:a16="http://schemas.microsoft.com/office/drawing/2014/main" id="{A79CB591-4B53-4BA0-A8F3-CB80003FC540}"/>
              </a:ext>
            </a:extLst>
          </p:cNvPr>
          <p:cNvSpPr txBox="1"/>
          <p:nvPr/>
        </p:nvSpPr>
        <p:spPr>
          <a:xfrm>
            <a:off x="6923058" y="3858059"/>
            <a:ext cx="1725867" cy="256352"/>
          </a:xfrm>
          <a:prstGeom prst="rect">
            <a:avLst/>
          </a:prstGeom>
          <a:noFill/>
        </p:spPr>
        <p:txBody>
          <a:bodyPr wrap="square" lIns="0" tIns="0" rIns="0" bIns="0" rtlCol="0" anchor="ctr" anchorCtr="0">
            <a:spAutoFit/>
          </a:bodyPr>
          <a:lstStyle>
            <a:defPPr>
              <a:defRPr lang="en-US"/>
            </a:defPPr>
            <a:lvl1pPr marR="0" lvl="0" indent="0" algn="ctr" defTabSz="914367" fontAlgn="auto">
              <a:lnSpc>
                <a:spcPct val="100000"/>
              </a:lnSpc>
              <a:spcBef>
                <a:spcPts val="0"/>
              </a:spcBef>
              <a:spcAft>
                <a:spcPts val="0"/>
              </a:spcAft>
              <a:buClrTx/>
              <a:buSzTx/>
              <a:buFontTx/>
              <a:buNone/>
              <a:tabLst/>
              <a:defRPr sz="1000">
                <a:gradFill>
                  <a:gsLst>
                    <a:gs pos="2917">
                      <a:srgbClr val="1A1A1A"/>
                    </a:gs>
                    <a:gs pos="30000">
                      <a:srgbClr val="1A1A1A"/>
                    </a:gs>
                  </a:gsLst>
                  <a:lin ang="5400000" scaled="0"/>
                </a:gradFill>
                <a:latin typeface="Segoe UI" panose="020B0502040204020203" pitchFamily="34" charset="0"/>
                <a:cs typeface="Segoe UI" panose="020B0502040204020203" pitchFamily="34" charset="0"/>
              </a:defRPr>
            </a:lvl1pPr>
          </a:lstStyle>
          <a:p>
            <a:pPr defTabSz="761561">
              <a:defRPr/>
            </a:pPr>
            <a:r>
              <a:rPr lang="en-US" sz="833" dirty="0"/>
              <a:t>Brings together enterprise data warehousing and Big Data analytics</a:t>
            </a:r>
          </a:p>
        </p:txBody>
      </p:sp>
      <p:pic>
        <p:nvPicPr>
          <p:cNvPr id="8" name="Imagem 7">
            <a:extLst>
              <a:ext uri="{FF2B5EF4-FFF2-40B4-BE49-F238E27FC236}">
                <a16:creationId xmlns:a16="http://schemas.microsoft.com/office/drawing/2014/main" id="{248940CE-83B0-4FD2-BDEE-7D2C1BA0736C}"/>
              </a:ext>
            </a:extLst>
          </p:cNvPr>
          <p:cNvPicPr>
            <a:picLocks noChangeAspect="1"/>
          </p:cNvPicPr>
          <p:nvPr/>
        </p:nvPicPr>
        <p:blipFill>
          <a:blip r:embed="rId5"/>
          <a:stretch>
            <a:fillRect/>
          </a:stretch>
        </p:blipFill>
        <p:spPr>
          <a:xfrm>
            <a:off x="2727222" y="1989832"/>
            <a:ext cx="6571993" cy="2496857"/>
          </a:xfrm>
          <a:prstGeom prst="rect">
            <a:avLst/>
          </a:prstGeom>
        </p:spPr>
      </p:pic>
      <p:cxnSp>
        <p:nvCxnSpPr>
          <p:cNvPr id="133" name="Straight Arrow Connector 31">
            <a:extLst>
              <a:ext uri="{FF2B5EF4-FFF2-40B4-BE49-F238E27FC236}">
                <a16:creationId xmlns:a16="http://schemas.microsoft.com/office/drawing/2014/main" id="{1EBAFB3A-FD6D-4331-B047-C7E53DC750D8}"/>
              </a:ext>
            </a:extLst>
          </p:cNvPr>
          <p:cNvCxnSpPr>
            <a:cxnSpLocks/>
          </p:cNvCxnSpPr>
          <p:nvPr/>
        </p:nvCxnSpPr>
        <p:spPr>
          <a:xfrm flipV="1">
            <a:off x="6733067" y="4402746"/>
            <a:ext cx="0" cy="387757"/>
          </a:xfrm>
          <a:prstGeom prst="straightConnector1">
            <a:avLst/>
          </a:prstGeom>
          <a:ln w="19050">
            <a:solidFill>
              <a:schemeClr val="accent1"/>
            </a:solidFill>
            <a:prstDash val="solid"/>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28" name="Straight Arrow Connector 91">
            <a:extLst>
              <a:ext uri="{FF2B5EF4-FFF2-40B4-BE49-F238E27FC236}">
                <a16:creationId xmlns:a16="http://schemas.microsoft.com/office/drawing/2014/main" id="{6230C2D2-3BAF-4284-B911-0A09CAD3870C}"/>
              </a:ext>
            </a:extLst>
          </p:cNvPr>
          <p:cNvCxnSpPr>
            <a:cxnSpLocks/>
          </p:cNvCxnSpPr>
          <p:nvPr/>
        </p:nvCxnSpPr>
        <p:spPr>
          <a:xfrm>
            <a:off x="2473742" y="3005013"/>
            <a:ext cx="494567" cy="0"/>
          </a:xfrm>
          <a:prstGeom prst="straightConnector1">
            <a:avLst/>
          </a:prstGeom>
          <a:ln w="19050">
            <a:solidFill>
              <a:schemeClr val="accent1"/>
            </a:solidFill>
            <a:prstDash val="solid"/>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0" name="Straight Arrow Connector 91">
            <a:extLst>
              <a:ext uri="{FF2B5EF4-FFF2-40B4-BE49-F238E27FC236}">
                <a16:creationId xmlns:a16="http://schemas.microsoft.com/office/drawing/2014/main" id="{A2956718-537F-4D85-981E-BF14D3045839}"/>
              </a:ext>
            </a:extLst>
          </p:cNvPr>
          <p:cNvCxnSpPr>
            <a:cxnSpLocks/>
          </p:cNvCxnSpPr>
          <p:nvPr/>
        </p:nvCxnSpPr>
        <p:spPr>
          <a:xfrm flipH="1">
            <a:off x="9140445" y="3005013"/>
            <a:ext cx="525482" cy="0"/>
          </a:xfrm>
          <a:prstGeom prst="straightConnector1">
            <a:avLst/>
          </a:prstGeom>
          <a:ln w="19050">
            <a:solidFill>
              <a:schemeClr val="accent1"/>
            </a:solidFill>
            <a:prstDash val="solid"/>
            <a:headEnd type="none"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4" name="Straight Arrow Connector 27">
            <a:extLst>
              <a:ext uri="{FF2B5EF4-FFF2-40B4-BE49-F238E27FC236}">
                <a16:creationId xmlns:a16="http://schemas.microsoft.com/office/drawing/2014/main" id="{5BF0DC34-2898-4750-A894-2B115C533D81}"/>
              </a:ext>
            </a:extLst>
          </p:cNvPr>
          <p:cNvCxnSpPr>
            <a:cxnSpLocks/>
          </p:cNvCxnSpPr>
          <p:nvPr/>
        </p:nvCxnSpPr>
        <p:spPr>
          <a:xfrm>
            <a:off x="9171360" y="4402745"/>
            <a:ext cx="494567" cy="0"/>
          </a:xfrm>
          <a:prstGeom prst="straightConnector1">
            <a:avLst/>
          </a:prstGeom>
          <a:ln w="19050">
            <a:solidFill>
              <a:schemeClr val="accent1"/>
            </a:solidFill>
            <a:prstDash val="solid"/>
            <a:headEnd type="none" w="lg" len="med"/>
            <a:tailEnd type="arrow" w="lg" len="sm"/>
          </a:ln>
        </p:spPr>
        <p:style>
          <a:lnRef idx="1">
            <a:schemeClr val="accent1"/>
          </a:lnRef>
          <a:fillRef idx="0">
            <a:schemeClr val="accent1"/>
          </a:fillRef>
          <a:effectRef idx="0">
            <a:schemeClr val="accent1"/>
          </a:effectRef>
          <a:fontRef idx="minor">
            <a:schemeClr val="tx1"/>
          </a:fontRef>
        </p:style>
      </p:cxnSp>
      <p:sp>
        <p:nvSpPr>
          <p:cNvPr id="15" name="TextBox 78">
            <a:extLst>
              <a:ext uri="{FF2B5EF4-FFF2-40B4-BE49-F238E27FC236}">
                <a16:creationId xmlns:a16="http://schemas.microsoft.com/office/drawing/2014/main" id="{759CB291-0C28-44C3-8C7F-5EEEBF1805BC}"/>
              </a:ext>
            </a:extLst>
          </p:cNvPr>
          <p:cNvSpPr txBox="1"/>
          <p:nvPr/>
        </p:nvSpPr>
        <p:spPr>
          <a:xfrm>
            <a:off x="9868672" y="4710621"/>
            <a:ext cx="689457" cy="138499"/>
          </a:xfrm>
          <a:prstGeom prst="rect">
            <a:avLst/>
          </a:prstGeom>
          <a:noFill/>
        </p:spPr>
        <p:txBody>
          <a:bodyPr wrap="square" lIns="0" tIns="0" rIns="0" bIns="0" rtlCol="0">
            <a:spAutoFit/>
          </a:bodyPr>
          <a:lstStyle/>
          <a:p>
            <a:pPr defTabSz="761561">
              <a:lnSpc>
                <a:spcPct val="90000"/>
              </a:lnSpc>
              <a:defRPr/>
            </a:pPr>
            <a:r>
              <a:rPr lang="en-US" sz="1000" dirty="0">
                <a:latin typeface="Segoe UI Semibold"/>
              </a:rPr>
              <a:t>Power BI</a:t>
            </a:r>
          </a:p>
        </p:txBody>
      </p:sp>
      <p:pic>
        <p:nvPicPr>
          <p:cNvPr id="16" name="Gráfico 15">
            <a:extLst>
              <a:ext uri="{FF2B5EF4-FFF2-40B4-BE49-F238E27FC236}">
                <a16:creationId xmlns:a16="http://schemas.microsoft.com/office/drawing/2014/main" id="{B57097C7-379F-4AFC-9960-BA70840D716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26884" y="4107687"/>
            <a:ext cx="590117" cy="590117"/>
          </a:xfrm>
          <a:prstGeom prst="rect">
            <a:avLst/>
          </a:prstGeom>
        </p:spPr>
      </p:pic>
      <p:pic>
        <p:nvPicPr>
          <p:cNvPr id="20" name="Gráfico 19">
            <a:extLst>
              <a:ext uri="{FF2B5EF4-FFF2-40B4-BE49-F238E27FC236}">
                <a16:creationId xmlns:a16="http://schemas.microsoft.com/office/drawing/2014/main" id="{CF29321C-D31B-4D6B-A01D-A93446D59B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57432" y="2653058"/>
            <a:ext cx="659569" cy="659569"/>
          </a:xfrm>
          <a:prstGeom prst="rect">
            <a:avLst/>
          </a:prstGeom>
        </p:spPr>
      </p:pic>
      <p:sp>
        <p:nvSpPr>
          <p:cNvPr id="21" name="TextBox 78">
            <a:extLst>
              <a:ext uri="{FF2B5EF4-FFF2-40B4-BE49-F238E27FC236}">
                <a16:creationId xmlns:a16="http://schemas.microsoft.com/office/drawing/2014/main" id="{2D7805CE-3313-4DEF-8CB9-856435BAC8D5}"/>
              </a:ext>
            </a:extLst>
          </p:cNvPr>
          <p:cNvSpPr txBox="1"/>
          <p:nvPr/>
        </p:nvSpPr>
        <p:spPr>
          <a:xfrm>
            <a:off x="9559003" y="3349035"/>
            <a:ext cx="1125699" cy="276999"/>
          </a:xfrm>
          <a:prstGeom prst="rect">
            <a:avLst/>
          </a:prstGeom>
          <a:noFill/>
        </p:spPr>
        <p:txBody>
          <a:bodyPr wrap="square" lIns="0" tIns="0" rIns="0" bIns="0" rtlCol="0">
            <a:spAutoFit/>
          </a:bodyPr>
          <a:lstStyle/>
          <a:p>
            <a:pPr algn="ctr" defTabSz="761561">
              <a:lnSpc>
                <a:spcPct val="90000"/>
              </a:lnSpc>
              <a:defRPr/>
            </a:pPr>
            <a:r>
              <a:rPr lang="en-US" sz="1000" dirty="0">
                <a:latin typeface="Segoe UI Semibold"/>
              </a:rPr>
              <a:t>Azure Machine Learning</a:t>
            </a:r>
          </a:p>
        </p:txBody>
      </p:sp>
      <p:sp>
        <p:nvSpPr>
          <p:cNvPr id="2" name="Title 16">
            <a:extLst>
              <a:ext uri="{FF2B5EF4-FFF2-40B4-BE49-F238E27FC236}">
                <a16:creationId xmlns:a16="http://schemas.microsoft.com/office/drawing/2014/main" id="{5A9DBBEB-A698-419A-88AA-53E2A5035F62}"/>
              </a:ext>
            </a:extLst>
          </p:cNvPr>
          <p:cNvSpPr txBox="1">
            <a:spLocks/>
          </p:cNvSpPr>
          <p:nvPr/>
        </p:nvSpPr>
        <p:spPr>
          <a:xfrm>
            <a:off x="588263" y="457200"/>
            <a:ext cx="11018520" cy="553998"/>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pt-BR" dirty="0">
                <a:solidFill>
                  <a:srgbClr val="00BCF2"/>
                </a:solidFill>
              </a:rPr>
              <a:t>Azure </a:t>
            </a:r>
            <a:r>
              <a:rPr lang="pt-BR" dirty="0" err="1">
                <a:solidFill>
                  <a:srgbClr val="00BCF2"/>
                </a:solidFill>
              </a:rPr>
              <a:t>Synapse</a:t>
            </a:r>
            <a:r>
              <a:rPr lang="pt-BR" dirty="0">
                <a:solidFill>
                  <a:srgbClr val="00BCF2"/>
                </a:solidFill>
              </a:rPr>
              <a:t> </a:t>
            </a:r>
            <a:r>
              <a:rPr lang="pt-BR" dirty="0" err="1">
                <a:solidFill>
                  <a:srgbClr val="00BCF2"/>
                </a:solidFill>
              </a:rPr>
              <a:t>Analytics</a:t>
            </a:r>
            <a:r>
              <a:rPr lang="pt-BR" dirty="0">
                <a:solidFill>
                  <a:srgbClr val="00BCF2"/>
                </a:solidFill>
              </a:rPr>
              <a:t> – v2</a:t>
            </a:r>
          </a:p>
        </p:txBody>
      </p:sp>
    </p:spTree>
    <p:extLst>
      <p:ext uri="{BB962C8B-B14F-4D97-AF65-F5344CB8AC3E}">
        <p14:creationId xmlns:p14="http://schemas.microsoft.com/office/powerpoint/2010/main" val="147517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500"/>
                                        <p:tgtEl>
                                          <p:spTgt spid="167"/>
                                        </p:tgtEl>
                                      </p:cBhvr>
                                    </p:animEffect>
                                  </p:childTnLst>
                                </p:cTn>
                              </p:par>
                              <p:par>
                                <p:cTn id="8" presetID="42" presetClass="path" presetSubtype="0" decel="100000" fill="hold" grpId="1" nodeType="withEffect">
                                  <p:stCondLst>
                                    <p:cond delay="250"/>
                                  </p:stCondLst>
                                  <p:childTnLst>
                                    <p:animMotion origin="layout" path="M -3.47792E-6 1.66667E-6 L -3.47792E-6 0.06667 " pathEditMode="relative" rAng="0" ptsTypes="AA">
                                      <p:cBhvr>
                                        <p:cTn id="9" dur="750" spd="-100000" fill="hold"/>
                                        <p:tgtEl>
                                          <p:spTgt spid="167"/>
                                        </p:tgtEl>
                                        <p:attrNameLst>
                                          <p:attrName>ppt_x</p:attrName>
                                          <p:attrName>ppt_y</p:attrName>
                                        </p:attrNameLst>
                                      </p:cBhvr>
                                      <p:rCtr x="0" y="3333"/>
                                    </p:animMotion>
                                  </p:childTnLst>
                                </p:cTn>
                              </p:par>
                              <p:par>
                                <p:cTn id="10" presetID="10" presetClass="entr" presetSubtype="0" fill="hold" grpId="0" nodeType="withEffect">
                                  <p:stCondLst>
                                    <p:cond delay="25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par>
                                <p:cTn id="13" presetID="42" presetClass="path" presetSubtype="0" decel="100000" fill="hold" grpId="1" nodeType="withEffect">
                                  <p:stCondLst>
                                    <p:cond delay="250"/>
                                  </p:stCondLst>
                                  <p:childTnLst>
                                    <p:animMotion origin="layout" path="M -4.58333E-6 -2.96296E-6 L -4.58333E-6 0.06667 " pathEditMode="relative" rAng="0" ptsTypes="AA">
                                      <p:cBhvr>
                                        <p:cTn id="14" dur="750" spd="-100000" fill="hold"/>
                                        <p:tgtEl>
                                          <p:spTgt spid="55"/>
                                        </p:tgtEl>
                                        <p:attrNameLst>
                                          <p:attrName>ppt_x</p:attrName>
                                          <p:attrName>ppt_y</p:attrName>
                                        </p:attrNameLst>
                                      </p:cBhvr>
                                      <p:rCtr x="0" y="3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167" grpId="1"/>
      <p:bldP spid="55" grpId="0"/>
      <p:bldP spid="5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E61D4C8C-43E0-4E32-B127-1C08211BBBA9}"/>
              </a:ext>
            </a:extLst>
          </p:cNvPr>
          <p:cNvSpPr>
            <a:spLocks noChangeArrowheads="1"/>
          </p:cNvSpPr>
          <p:nvPr/>
        </p:nvSpPr>
        <p:spPr bwMode="auto">
          <a:xfrm>
            <a:off x="1187732" y="2157141"/>
            <a:ext cx="3118527" cy="2701595"/>
          </a:xfrm>
          <a:prstGeom prst="rect">
            <a:avLst/>
          </a:prstGeom>
          <a:solidFill>
            <a:schemeClr val="bg1"/>
          </a:solidFill>
          <a:ln>
            <a:noFill/>
          </a:ln>
        </p:spPr>
        <p:txBody>
          <a:bodyPr wrap="none" lIns="76156" tIns="38078" rIns="76156" bIns="38078" anchor="ctr"/>
          <a:lstStyle/>
          <a:p>
            <a:pPr algn="ctr" defTabSz="761663"/>
            <a:endParaRPr lang="en-US" sz="1666" b="1" dirty="0">
              <a:solidFill>
                <a:srgbClr val="000000"/>
              </a:solidFill>
            </a:endParaRPr>
          </a:p>
          <a:p>
            <a:pPr algn="ctr" defTabSz="761663"/>
            <a:r>
              <a:rPr lang="en-US" sz="1666" b="1" dirty="0"/>
              <a:t>Limitless Scale</a:t>
            </a:r>
          </a:p>
          <a:p>
            <a:pPr algn="ctr" defTabSz="761663"/>
            <a:r>
              <a:rPr lang="en-US" sz="1666" b="1" dirty="0"/>
              <a:t>GA</a:t>
            </a:r>
          </a:p>
          <a:p>
            <a:pPr algn="ctr" defTabSz="761663"/>
            <a:endParaRPr lang="en-US" sz="1666" b="1" dirty="0"/>
          </a:p>
          <a:p>
            <a:pPr algn="ctr" defTabSz="761663"/>
            <a:r>
              <a:rPr lang="en-US" sz="1666" dirty="0"/>
              <a:t>Provisioned Compute</a:t>
            </a:r>
          </a:p>
          <a:p>
            <a:pPr algn="ctr" defTabSz="761663"/>
            <a:r>
              <a:rPr lang="en-US" sz="1666" dirty="0"/>
              <a:t>Materialized views</a:t>
            </a:r>
          </a:p>
          <a:p>
            <a:pPr algn="ctr" defTabSz="761663"/>
            <a:r>
              <a:rPr lang="en-US" sz="1666" dirty="0"/>
              <a:t>Result-set cache</a:t>
            </a:r>
          </a:p>
          <a:p>
            <a:pPr algn="ctr" defTabSz="761663"/>
            <a:r>
              <a:rPr lang="en-US" sz="1666" dirty="0"/>
              <a:t>Workload importance</a:t>
            </a:r>
          </a:p>
          <a:p>
            <a:pPr algn="ctr" defTabSz="761663"/>
            <a:r>
              <a:rPr lang="en-US" sz="1666" dirty="0"/>
              <a:t>Workload isolation</a:t>
            </a:r>
          </a:p>
          <a:p>
            <a:pPr marL="285595" indent="-285595" defTabSz="761663">
              <a:buFont typeface="Arial" panose="020B0604020202020204" pitchFamily="34" charset="0"/>
              <a:buChar char="•"/>
            </a:pPr>
            <a:endParaRPr lang="en-US" sz="1666" dirty="0">
              <a:solidFill>
                <a:srgbClr val="000000"/>
              </a:solidFill>
            </a:endParaRPr>
          </a:p>
          <a:p>
            <a:pPr marL="285595" indent="-285595" defTabSz="761663">
              <a:buFont typeface="Arial" panose="020B0604020202020204" pitchFamily="34" charset="0"/>
              <a:buChar char="•"/>
            </a:pPr>
            <a:endParaRPr lang="en-US" sz="1666" dirty="0">
              <a:solidFill>
                <a:srgbClr val="000000"/>
              </a:solidFill>
            </a:endParaRPr>
          </a:p>
          <a:p>
            <a:pPr marL="285595" indent="-285595" defTabSz="761663">
              <a:buFont typeface="Arial" panose="020B0604020202020204" pitchFamily="34" charset="0"/>
              <a:buChar char="•"/>
            </a:pPr>
            <a:endParaRPr lang="en-US" sz="1666" dirty="0">
              <a:solidFill>
                <a:srgbClr val="000000"/>
              </a:solidFill>
            </a:endParaRPr>
          </a:p>
        </p:txBody>
      </p:sp>
      <p:sp>
        <p:nvSpPr>
          <p:cNvPr id="13" name="Rectangle 9">
            <a:extLst>
              <a:ext uri="{FF2B5EF4-FFF2-40B4-BE49-F238E27FC236}">
                <a16:creationId xmlns:a16="http://schemas.microsoft.com/office/drawing/2014/main" id="{65116EDA-5B81-4F83-8BE6-D45D2B6ED51E}"/>
              </a:ext>
            </a:extLst>
          </p:cNvPr>
          <p:cNvSpPr>
            <a:spLocks noChangeArrowheads="1"/>
          </p:cNvSpPr>
          <p:nvPr/>
        </p:nvSpPr>
        <p:spPr bwMode="auto">
          <a:xfrm>
            <a:off x="1187732" y="4858734"/>
            <a:ext cx="3118527" cy="1106156"/>
          </a:xfrm>
          <a:prstGeom prst="rect">
            <a:avLst/>
          </a:prstGeom>
          <a:solidFill>
            <a:schemeClr val="bg1"/>
          </a:solidFill>
          <a:ln>
            <a:noFill/>
          </a:ln>
        </p:spPr>
        <p:txBody>
          <a:bodyPr wrap="none" lIns="76156" tIns="38078" rIns="76156" bIns="38078" anchor="ctr"/>
          <a:lstStyle/>
          <a:p>
            <a:pPr algn="ctr" defTabSz="761663"/>
            <a:r>
              <a:rPr lang="en-US" sz="1666" b="1" dirty="0"/>
              <a:t>Preview</a:t>
            </a:r>
          </a:p>
          <a:p>
            <a:pPr algn="ctr" defTabSz="761663"/>
            <a:endParaRPr lang="en-US" sz="1666" b="1" dirty="0"/>
          </a:p>
          <a:p>
            <a:pPr algn="ctr" defTabSz="761663"/>
            <a:r>
              <a:rPr lang="en-US" sz="1666" dirty="0"/>
              <a:t>Serverless data lake Exploration  </a:t>
            </a:r>
          </a:p>
          <a:p>
            <a:pPr algn="ctr" defTabSz="761663"/>
            <a:endParaRPr lang="en-US" sz="1666" b="1" dirty="0">
              <a:solidFill>
                <a:srgbClr val="000000"/>
              </a:solidFill>
            </a:endParaRPr>
          </a:p>
        </p:txBody>
      </p:sp>
      <p:sp>
        <p:nvSpPr>
          <p:cNvPr id="14" name="Rectangle 9">
            <a:extLst>
              <a:ext uri="{FF2B5EF4-FFF2-40B4-BE49-F238E27FC236}">
                <a16:creationId xmlns:a16="http://schemas.microsoft.com/office/drawing/2014/main" id="{2B978403-AE33-47AD-B355-3E673ACF425D}"/>
              </a:ext>
            </a:extLst>
          </p:cNvPr>
          <p:cNvSpPr>
            <a:spLocks noChangeArrowheads="1"/>
          </p:cNvSpPr>
          <p:nvPr/>
        </p:nvSpPr>
        <p:spPr bwMode="auto">
          <a:xfrm>
            <a:off x="4306258" y="2157139"/>
            <a:ext cx="3431081" cy="2015799"/>
          </a:xfrm>
          <a:prstGeom prst="rect">
            <a:avLst/>
          </a:prstGeom>
          <a:solidFill>
            <a:schemeClr val="bg1"/>
          </a:solidFill>
          <a:ln>
            <a:noFill/>
          </a:ln>
        </p:spPr>
        <p:txBody>
          <a:bodyPr wrap="none" lIns="76156" tIns="38078" rIns="76156" bIns="38078" anchor="ctr"/>
          <a:lstStyle/>
          <a:p>
            <a:pPr algn="ctr" defTabSz="761663"/>
            <a:r>
              <a:rPr lang="en-US" sz="1666" b="1" dirty="0"/>
              <a:t>Powerful insights</a:t>
            </a:r>
          </a:p>
          <a:p>
            <a:pPr algn="ctr" defTabSz="761663"/>
            <a:r>
              <a:rPr lang="en-US" sz="1666" b="1" dirty="0"/>
              <a:t>Preview</a:t>
            </a:r>
          </a:p>
          <a:p>
            <a:pPr algn="ctr" defTabSz="761663"/>
            <a:endParaRPr lang="en-US" sz="1666" b="1" dirty="0"/>
          </a:p>
          <a:p>
            <a:pPr algn="ctr" defTabSz="761663"/>
            <a:r>
              <a:rPr lang="en-US" sz="1666" dirty="0"/>
              <a:t>Power BI integration</a:t>
            </a:r>
          </a:p>
          <a:p>
            <a:pPr algn="ctr" defTabSz="761663"/>
            <a:r>
              <a:rPr lang="en-US" sz="1666" dirty="0"/>
              <a:t>Azure Machine Learning integration</a:t>
            </a:r>
          </a:p>
          <a:p>
            <a:pPr algn="ctr" defTabSz="761663"/>
            <a:r>
              <a:rPr lang="en-US" sz="1666" dirty="0"/>
              <a:t>Stream analytics (data warehouse)</a:t>
            </a:r>
          </a:p>
          <a:p>
            <a:pPr algn="ctr" defTabSz="761663"/>
            <a:r>
              <a:rPr lang="en-US" sz="1666" dirty="0"/>
              <a:t>Apache Spark integration</a:t>
            </a:r>
          </a:p>
        </p:txBody>
      </p:sp>
      <p:sp>
        <p:nvSpPr>
          <p:cNvPr id="18" name="Rectangle 9">
            <a:extLst>
              <a:ext uri="{FF2B5EF4-FFF2-40B4-BE49-F238E27FC236}">
                <a16:creationId xmlns:a16="http://schemas.microsoft.com/office/drawing/2014/main" id="{0DDF5D39-03DD-42F6-80A6-E4EEE92192DB}"/>
              </a:ext>
            </a:extLst>
          </p:cNvPr>
          <p:cNvSpPr>
            <a:spLocks noChangeArrowheads="1"/>
          </p:cNvSpPr>
          <p:nvPr/>
        </p:nvSpPr>
        <p:spPr bwMode="auto">
          <a:xfrm>
            <a:off x="4306258" y="4172940"/>
            <a:ext cx="3431081" cy="1791950"/>
          </a:xfrm>
          <a:prstGeom prst="rect">
            <a:avLst/>
          </a:prstGeom>
          <a:solidFill>
            <a:schemeClr val="bg1"/>
          </a:solidFill>
          <a:ln>
            <a:noFill/>
          </a:ln>
        </p:spPr>
        <p:txBody>
          <a:bodyPr wrap="none" lIns="76156" tIns="38078" rIns="76156" bIns="38078" anchor="ctr"/>
          <a:lstStyle/>
          <a:p>
            <a:pPr algn="ctr" defTabSz="761663"/>
            <a:r>
              <a:rPr lang="en-US" sz="1666" b="1" dirty="0"/>
              <a:t>Unified experience</a:t>
            </a:r>
          </a:p>
          <a:p>
            <a:pPr algn="ctr" defTabSz="761663"/>
            <a:r>
              <a:rPr lang="en-US" sz="1666" b="1" dirty="0"/>
              <a:t>Preview</a:t>
            </a:r>
          </a:p>
          <a:p>
            <a:pPr algn="ctr" defTabSz="761663"/>
            <a:endParaRPr lang="en-US" sz="1666" b="1" dirty="0"/>
          </a:p>
          <a:p>
            <a:pPr algn="ctr" defTabSz="761663"/>
            <a:r>
              <a:rPr lang="en-US" sz="1666" dirty="0"/>
              <a:t>Hybrid data ingestion</a:t>
            </a:r>
          </a:p>
          <a:p>
            <a:pPr algn="ctr" defTabSz="761663"/>
            <a:r>
              <a:rPr lang="en-US" sz="1666" dirty="0"/>
              <a:t>Azure Synapse Studio</a:t>
            </a:r>
          </a:p>
        </p:txBody>
      </p:sp>
      <p:sp>
        <p:nvSpPr>
          <p:cNvPr id="19" name="Rectangle 9">
            <a:extLst>
              <a:ext uri="{FF2B5EF4-FFF2-40B4-BE49-F238E27FC236}">
                <a16:creationId xmlns:a16="http://schemas.microsoft.com/office/drawing/2014/main" id="{69A60006-75CF-4093-9AFA-111235EB23B7}"/>
              </a:ext>
            </a:extLst>
          </p:cNvPr>
          <p:cNvSpPr>
            <a:spLocks noChangeArrowheads="1"/>
          </p:cNvSpPr>
          <p:nvPr/>
        </p:nvSpPr>
        <p:spPr bwMode="auto">
          <a:xfrm>
            <a:off x="7737338" y="2110363"/>
            <a:ext cx="3431081" cy="1337738"/>
          </a:xfrm>
          <a:prstGeom prst="rect">
            <a:avLst/>
          </a:prstGeom>
          <a:solidFill>
            <a:schemeClr val="bg1"/>
          </a:solidFill>
          <a:ln>
            <a:noFill/>
          </a:ln>
        </p:spPr>
        <p:txBody>
          <a:bodyPr wrap="none" lIns="76156" tIns="38078" rIns="76156" bIns="38078" anchor="ctr"/>
          <a:lstStyle/>
          <a:p>
            <a:pPr algn="ctr" defTabSz="761663"/>
            <a:r>
              <a:rPr lang="en-US" sz="1666" b="1" dirty="0"/>
              <a:t>Instant Clarity</a:t>
            </a:r>
          </a:p>
          <a:p>
            <a:pPr algn="ctr" defTabSz="761663"/>
            <a:r>
              <a:rPr lang="en-US" sz="1666" b="1" dirty="0"/>
              <a:t>Preview</a:t>
            </a:r>
          </a:p>
          <a:p>
            <a:pPr algn="ctr" defTabSz="761663"/>
            <a:endParaRPr lang="en-US" sz="1666" b="1" dirty="0"/>
          </a:p>
          <a:p>
            <a:pPr algn="ctr" defTabSz="761663"/>
            <a:r>
              <a:rPr lang="en-US" sz="1666" dirty="0"/>
              <a:t>Azure Synapse Link</a:t>
            </a:r>
          </a:p>
        </p:txBody>
      </p:sp>
      <p:sp>
        <p:nvSpPr>
          <p:cNvPr id="20" name="Rectangle 9">
            <a:extLst>
              <a:ext uri="{FF2B5EF4-FFF2-40B4-BE49-F238E27FC236}">
                <a16:creationId xmlns:a16="http://schemas.microsoft.com/office/drawing/2014/main" id="{810A634C-A8BA-4C76-8A0B-767883DD48E1}"/>
              </a:ext>
            </a:extLst>
          </p:cNvPr>
          <p:cNvSpPr>
            <a:spLocks noChangeArrowheads="1"/>
          </p:cNvSpPr>
          <p:nvPr/>
        </p:nvSpPr>
        <p:spPr bwMode="auto">
          <a:xfrm>
            <a:off x="7737338" y="3506883"/>
            <a:ext cx="3431081" cy="2458007"/>
          </a:xfrm>
          <a:prstGeom prst="rect">
            <a:avLst/>
          </a:prstGeom>
          <a:solidFill>
            <a:schemeClr val="bg1"/>
          </a:solidFill>
          <a:ln>
            <a:noFill/>
          </a:ln>
        </p:spPr>
        <p:txBody>
          <a:bodyPr wrap="none" lIns="76156" tIns="38078" rIns="76156" bIns="38078" anchor="ctr"/>
          <a:lstStyle/>
          <a:p>
            <a:pPr algn="ctr" defTabSz="761663"/>
            <a:r>
              <a:rPr lang="en-US" sz="1666" b="1" dirty="0"/>
              <a:t>Unmatched security</a:t>
            </a:r>
          </a:p>
          <a:p>
            <a:pPr algn="ctr" defTabSz="761663"/>
            <a:r>
              <a:rPr lang="en-US" sz="1666" b="1" dirty="0"/>
              <a:t>GA</a:t>
            </a:r>
          </a:p>
          <a:p>
            <a:pPr algn="ctr" defTabSz="761663"/>
            <a:endParaRPr lang="en-US" sz="1666" b="1" dirty="0"/>
          </a:p>
          <a:p>
            <a:pPr algn="ctr" defTabSz="761663"/>
            <a:r>
              <a:rPr lang="en-US" sz="1666" dirty="0"/>
              <a:t>Column and row-level security</a:t>
            </a:r>
          </a:p>
          <a:p>
            <a:pPr algn="ctr" defTabSz="761663"/>
            <a:r>
              <a:rPr lang="en-US" sz="1666" dirty="0"/>
              <a:t>Dynamic data masking</a:t>
            </a:r>
          </a:p>
          <a:p>
            <a:pPr algn="ctr" defTabSz="761663"/>
            <a:r>
              <a:rPr lang="en-US" sz="1666" dirty="0"/>
              <a:t>Private endpoints</a:t>
            </a:r>
          </a:p>
        </p:txBody>
      </p:sp>
      <p:sp>
        <p:nvSpPr>
          <p:cNvPr id="2" name="Title 16">
            <a:extLst>
              <a:ext uri="{FF2B5EF4-FFF2-40B4-BE49-F238E27FC236}">
                <a16:creationId xmlns:a16="http://schemas.microsoft.com/office/drawing/2014/main" id="{EEEB24CE-FFAE-48C1-A7BA-869FE1946E79}"/>
              </a:ext>
            </a:extLst>
          </p:cNvPr>
          <p:cNvSpPr txBox="1">
            <a:spLocks/>
          </p:cNvSpPr>
          <p:nvPr/>
        </p:nvSpPr>
        <p:spPr>
          <a:xfrm>
            <a:off x="588263" y="457200"/>
            <a:ext cx="11018520" cy="553998"/>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pt-BR" dirty="0">
                <a:solidFill>
                  <a:srgbClr val="00BCF2"/>
                </a:solidFill>
              </a:rPr>
              <a:t>Azure </a:t>
            </a:r>
            <a:r>
              <a:rPr lang="pt-BR" dirty="0" err="1">
                <a:solidFill>
                  <a:srgbClr val="00BCF2"/>
                </a:solidFill>
              </a:rPr>
              <a:t>Synapse</a:t>
            </a:r>
            <a:r>
              <a:rPr lang="pt-BR" dirty="0">
                <a:solidFill>
                  <a:srgbClr val="00BCF2"/>
                </a:solidFill>
              </a:rPr>
              <a:t> </a:t>
            </a:r>
            <a:r>
              <a:rPr lang="pt-BR" dirty="0" err="1">
                <a:solidFill>
                  <a:srgbClr val="00BCF2"/>
                </a:solidFill>
              </a:rPr>
              <a:t>Analytics</a:t>
            </a:r>
            <a:r>
              <a:rPr lang="pt-BR" dirty="0">
                <a:solidFill>
                  <a:srgbClr val="00BCF2"/>
                </a:solidFill>
              </a:rPr>
              <a:t> – </a:t>
            </a:r>
            <a:r>
              <a:rPr lang="pt-BR" dirty="0" err="1">
                <a:solidFill>
                  <a:srgbClr val="00BCF2"/>
                </a:solidFill>
              </a:rPr>
              <a:t>Features</a:t>
            </a:r>
            <a:endParaRPr lang="pt-BR" dirty="0">
              <a:solidFill>
                <a:srgbClr val="00BCF2"/>
              </a:solidFill>
            </a:endParaRPr>
          </a:p>
        </p:txBody>
      </p:sp>
    </p:spTree>
    <p:extLst>
      <p:ext uri="{BB962C8B-B14F-4D97-AF65-F5344CB8AC3E}">
        <p14:creationId xmlns:p14="http://schemas.microsoft.com/office/powerpoint/2010/main" val="2441404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6"/>
          <p:cNvSpPr>
            <a:spLocks noGrp="1"/>
          </p:cNvSpPr>
          <p:nvPr>
            <p:ph type="title"/>
          </p:nvPr>
        </p:nvSpPr>
        <p:spPr>
          <a:xfrm>
            <a:off x="387541" y="2875002"/>
            <a:ext cx="11018520" cy="553998"/>
          </a:xfrm>
        </p:spPr>
        <p:txBody>
          <a:bodyPr/>
          <a:lstStyle/>
          <a:p>
            <a:r>
              <a:rPr lang="pt-BR" dirty="0">
                <a:solidFill>
                  <a:srgbClr val="00BCF2"/>
                </a:solidFill>
              </a:rPr>
              <a:t>Demo</a:t>
            </a:r>
          </a:p>
        </p:txBody>
      </p:sp>
      <p:pic>
        <p:nvPicPr>
          <p:cNvPr id="2" name="Picture 6" descr="Image result for 99 % loading cat gif">
            <a:extLst>
              <a:ext uri="{FF2B5EF4-FFF2-40B4-BE49-F238E27FC236}">
                <a16:creationId xmlns:a16="http://schemas.microsoft.com/office/drawing/2014/main" id="{4140ABDC-7190-4B4B-B28C-67AF0DC9089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345585" y="0"/>
            <a:ext cx="884641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040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6" ma:contentTypeDescription="Create a new document." ma:contentTypeScope="" ma:versionID="e60c1c03b30260006a1d1ff9f7138066">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36db65670a08b7ac857e594ec6bc08a7"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purl.org/dc/dcmitype/"/>
    <ds:schemaRef ds:uri="http://purl.org/dc/terms/"/>
    <ds:schemaRef ds:uri="http://schemas.microsoft.com/office/infopath/2007/PartnerControls"/>
    <ds:schemaRef ds:uri="http://schemas.microsoft.com/office/2006/documentManagement/types"/>
    <ds:schemaRef ds:uri="976fdccd-ca8b-4477-a16f-3129ac8e5ee5"/>
    <ds:schemaRef ds:uri="http://schemas.openxmlformats.org/package/2006/metadata/core-properties"/>
    <ds:schemaRef ds:uri="http://schemas.microsoft.com/office/2006/metadata/properties"/>
    <ds:schemaRef ds:uri="6d3b3f7c-4b71-40c9-8fff-4f7fb96ddea0"/>
    <ds:schemaRef ds:uri="http://www.w3.org/XML/1998/namespace"/>
  </ds:schemaRefs>
</ds:datastoreItem>
</file>

<file path=customXml/itemProps2.xml><?xml version="1.0" encoding="utf-8"?>
<ds:datastoreItem xmlns:ds="http://schemas.openxmlformats.org/officeDocument/2006/customXml" ds:itemID="{22B300F8-02BB-451A-A12F-025F0CFD59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2966</TotalTime>
  <Words>1013</Words>
  <Application>Microsoft Office PowerPoint</Application>
  <PresentationFormat>Widescreen</PresentationFormat>
  <Paragraphs>158</Paragraphs>
  <Slides>17</Slides>
  <Notes>14</Notes>
  <HiddenSlides>5</HiddenSlides>
  <MMClips>0</MMClips>
  <ScaleCrop>false</ScaleCrop>
  <HeadingPairs>
    <vt:vector size="6" baseType="variant">
      <vt:variant>
        <vt:lpstr>Fontes usadas</vt:lpstr>
      </vt:variant>
      <vt:variant>
        <vt:i4>8</vt:i4>
      </vt:variant>
      <vt:variant>
        <vt:lpstr>Tema</vt:lpstr>
      </vt:variant>
      <vt:variant>
        <vt:i4>2</vt:i4>
      </vt:variant>
      <vt:variant>
        <vt:lpstr>Títulos de slides</vt:lpstr>
      </vt:variant>
      <vt:variant>
        <vt:i4>17</vt:i4>
      </vt:variant>
    </vt:vector>
  </HeadingPairs>
  <TitlesOfParts>
    <vt:vector size="27" baseType="lpstr">
      <vt:lpstr>Arial</vt:lpstr>
      <vt:lpstr>Calibri</vt:lpstr>
      <vt:lpstr>Consolas</vt:lpstr>
      <vt:lpstr>Segoe UI</vt:lpstr>
      <vt:lpstr>Segoe UI Light</vt:lpstr>
      <vt:lpstr>Segoe UI Semibold</vt:lpstr>
      <vt:lpstr>Segoe UI Semilight</vt:lpstr>
      <vt:lpstr>Wingdings</vt:lpstr>
      <vt:lpstr>WHITE TEMPLATE</vt:lpstr>
      <vt:lpstr>SOFT BLACK TEMPLATE</vt:lpstr>
      <vt:lpstr>Azure Synapse Analytics Evolução do Azure SQL Data Warehouse</vt:lpstr>
      <vt:lpstr>Sidney Cirqueira</vt:lpstr>
      <vt:lpstr>Agenda</vt:lpstr>
      <vt:lpstr>O que é o Azure Synapse Analytics?</vt:lpstr>
      <vt:lpstr>Apresentação do PowerPoint</vt:lpstr>
      <vt:lpstr>Apresentação do PowerPoint</vt:lpstr>
      <vt:lpstr>Apresentação do PowerPoint</vt:lpstr>
      <vt:lpstr>Apresentação do PowerPoint</vt:lpstr>
      <vt:lpstr>Demo</vt:lpstr>
      <vt:lpstr>Apresentação do PowerPoint</vt:lpstr>
      <vt:lpstr>Obrigado! =D</vt:lpstr>
      <vt:lpstr>Apresentação do PowerPoint</vt:lpstr>
      <vt:lpstr>Texto</vt:lpstr>
      <vt:lpstr>Texto</vt:lpstr>
      <vt:lpstr>Texto</vt:lpstr>
      <vt:lpstr>Texto</vt:lpstr>
      <vt:lpstr>Texto</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Sidney Oliveira Cirqueira</cp:lastModifiedBy>
  <cp:revision>99</cp:revision>
  <dcterms:created xsi:type="dcterms:W3CDTF">2019-03-28T18:40:02Z</dcterms:created>
  <dcterms:modified xsi:type="dcterms:W3CDTF">2020-09-10T20:18:25Z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