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20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EB09-B373-9C0F-9A50-A65A38A4D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E192D7-B566-5652-45F1-60AAB260E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A0D9E-77C9-3F92-D305-9EEF3BE8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749A-5ACC-2E19-CB45-8846FD17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5B465-5E40-B49D-980B-115CB90C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6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F1FC6-E306-6276-8559-42266D1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7F94E-D342-F991-CF1B-EE0978BA1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24F88-340E-3307-0E5C-4B81BF8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A748B-42CC-C274-5187-0A5FFB0D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8929A-5987-DD22-FC09-05E4D06F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86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2AD745-455A-94DC-E735-9B7B49E08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D2BFB9-DB3A-3EDA-E481-75BAA126D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492DD1-5082-E3B4-4B05-9214D745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BE73E3-A2EA-CC69-2E2F-2C3E224E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01556-E7A9-9962-82B5-DA789469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8843A-2844-24C9-4858-F581268B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5DD0E-2990-30E4-37F4-721EE1B0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52FE9-80D4-B6F1-BE90-6B9FAAF7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90851-F8BA-54C3-9D86-37FF09B3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D4FDA0-9521-0997-533D-5D56F761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19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9A6A-7DFB-4E44-C7E7-EADC9BFA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B87891-1D3F-4777-7431-9798A904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4D7FB-270A-22E4-5103-CC30176B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B0712-143F-0DDD-50E3-9DE7E252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77D50-AA9B-C2A6-9F9C-E6A0C098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6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D0218-C07E-3167-EBCD-E1FD7EE9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AFA54-51F3-1038-C16C-0CF5D5F7B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13CE0F-55CF-106F-0710-F5705F37A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CFFB31-DFB7-6386-2AE1-0F5DB646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8FD49A-FDD6-6D22-20D0-B9294615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A9D70-2577-E929-7AB9-98239E9E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02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8F05E-6565-AA54-0618-0A607243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A100A8-0567-51B3-DBE8-2C4C0359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5B120B-C5AE-1F22-260B-212631E86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566998-C6E8-2E73-5619-AE5064B3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3C60A8-1311-DD70-DEFF-6F4936CFA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21DBCE-DE60-0B9B-F2F9-17902CB5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FC8AA5-7707-AD31-D36A-6A2A964B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7B644D-77C9-DD26-4B69-FBB66ED1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24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FACB-86BE-1F0F-0FC0-E73A03C0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C0DFF2-A6A0-D57A-5598-11AF0285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B1DD8F-2BF8-F7AC-07C2-54DBAA9B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B94FB5-1405-87C2-FCFA-9F84C748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65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8F0D39-5BE9-91B5-0C57-7C23141F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A06159-050F-8AA0-F1D9-488E91DD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A9D5AA-8158-C4FB-F7CF-6175D8F6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1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B6297-9E49-E42D-52D3-99A3485C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89740-39D5-4BC4-9C88-1D7A4678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684EF6-E2EC-147F-2870-B71E4AFFA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C0F73-EA96-9805-EA1E-1D43909E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066D99-0707-B383-3AD2-EE8CDE83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3A7746-CB75-78B9-4442-FEE90DE7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7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E54B3-057C-B14C-87AF-3A965DDE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09E246-9E5C-6ED0-28FF-0870B3304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CDD3F-F2EA-A9E3-86F3-414C74B54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29E318-17EF-2345-7827-74EB607A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49C2C8-9D8E-8B09-E9C9-80E02A76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9AD98-DFD6-7EC2-16EE-10D75A2C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9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91AAD0-6D5F-3AFE-4A06-0596B226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30D130-56BF-D2B7-7D68-B2D286CF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7151EF-B8CA-E6C6-7E23-5A137ABD6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0022-A171-4BE6-852F-83F8E097AC04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E8C7D-5AA2-98C5-F812-645638136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B2B053-7178-9A70-19BD-00B74D37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052F-B87B-4750-BF74-B0BB786CB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2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174D87-11BF-F61D-5919-573AEDAAA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4921" l="31000" r="68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10" t="14014" r="31357" b="14029"/>
          <a:stretch/>
        </p:blipFill>
        <p:spPr>
          <a:xfrm>
            <a:off x="1146077" y="496126"/>
            <a:ext cx="572266" cy="576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D2C5DF-983E-D860-2D3A-89F6EEBD6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921" b="84921" l="31000" r="68750">
                        <a14:foregroundMark x1="51583" y1="34603" x2="51583" y2="34603"/>
                        <a14:foregroundMark x1="48750" y1="35714" x2="48750" y2="35714"/>
                        <a14:foregroundMark x1="43167" y1="66984" x2="43167" y2="66984"/>
                        <a14:foregroundMark x1="55417" y1="63333" x2="55417" y2="63333"/>
                        <a14:foregroundMark x1="56250" y1="31111" x2="56250" y2="31111"/>
                        <a14:foregroundMark x1="53000" y1="32063" x2="53000" y2="32063"/>
                        <a14:foregroundMark x1="47667" y1="33651" x2="47667" y2="33651"/>
                        <a14:foregroundMark x1="46833" y1="38413" x2="46833" y2="38413"/>
                        <a14:foregroundMark x1="47667" y1="33651" x2="56083" y2="34762"/>
                        <a14:foregroundMark x1="45417" y1="43016" x2="45417" y2="54444"/>
                        <a14:foregroundMark x1="44333" y1="65079" x2="42333" y2="68413"/>
                        <a14:foregroundMark x1="41667" y1="66825" x2="45000" y2="62063"/>
                        <a14:foregroundMark x1="57500" y1="40000" x2="57250" y2="60952"/>
                        <a14:foregroundMark x1="52250" y1="62698" x2="57583" y2="5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36" t="15085" r="31406" b="14596"/>
          <a:stretch/>
        </p:blipFill>
        <p:spPr>
          <a:xfrm>
            <a:off x="3325495" y="563240"/>
            <a:ext cx="582871" cy="576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013617D-1FEE-F155-31F8-57F7A52598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84921" l="30250" r="68750">
                        <a14:foregroundMark x1="41000" y1="69524" x2="41000" y2="69524"/>
                        <a14:foregroundMark x1="42750" y1="68413" x2="42750" y2="68413"/>
                        <a14:foregroundMark x1="47333" y1="68413" x2="47333" y2="68413"/>
                        <a14:foregroundMark x1="53750" y1="67937" x2="53750" y2="67937"/>
                        <a14:foregroundMark x1="55417" y1="68413" x2="55417" y2="68413"/>
                        <a14:foregroundMark x1="58250" y1="68889" x2="58250" y2="68889"/>
                        <a14:foregroundMark x1="60083" y1="67619" x2="60083" y2="67619"/>
                        <a14:foregroundMark x1="39417" y1="68571" x2="39417" y2="68571"/>
                        <a14:foregroundMark x1="40833" y1="64603" x2="40833" y2="64603"/>
                        <a14:foregroundMark x1="41250" y1="67302" x2="41250" y2="67302"/>
                        <a14:foregroundMark x1="40917" y1="71429" x2="40917" y2="71429"/>
                        <a14:foregroundMark x1="37667" y1="67937" x2="37833" y2="72222"/>
                        <a14:foregroundMark x1="38667" y1="73016" x2="40833" y2="71587"/>
                        <a14:foregroundMark x1="41083" y1="63175" x2="41083" y2="72698"/>
                        <a14:foregroundMark x1="37667" y1="67302" x2="38833" y2="66349"/>
                        <a14:foregroundMark x1="45750" y1="68730" x2="44917" y2="66190"/>
                        <a14:foregroundMark x1="44083" y1="66190" x2="42417" y2="68254"/>
                        <a14:foregroundMark x1="42500" y1="69683" x2="44333" y2="73492"/>
                        <a14:foregroundMark x1="45583" y1="71905" x2="44250" y2="73810"/>
                        <a14:foregroundMark x1="50000" y1="69048" x2="47250" y2="66667"/>
                        <a14:foregroundMark x1="43917" y1="69365" x2="45667" y2="69048"/>
                        <a14:foregroundMark x1="48083" y1="66349" x2="49250" y2="66190"/>
                        <a14:foregroundMark x1="49000" y1="69524" x2="46750" y2="69048"/>
                        <a14:foregroundMark x1="46917" y1="70794" x2="48750" y2="73492"/>
                        <a14:foregroundMark x1="49917" y1="72698" x2="48667" y2="73175"/>
                        <a14:foregroundMark x1="51417" y1="66349" x2="51417" y2="66349"/>
                        <a14:foregroundMark x1="54083" y1="66825" x2="54083" y2="66825"/>
                        <a14:foregroundMark x1="51417" y1="66508" x2="54167" y2="66508"/>
                        <a14:foregroundMark x1="53417" y1="68571" x2="51250" y2="72540"/>
                        <a14:foregroundMark x1="51667" y1="73016" x2="54167" y2="72857"/>
                        <a14:foregroundMark x1="55500" y1="68889" x2="58250" y2="69206"/>
                        <a14:foregroundMark x1="58500" y1="68571" x2="57417" y2="66667"/>
                        <a14:foregroundMark x1="55333" y1="68254" x2="57667" y2="66032"/>
                        <a14:foregroundMark x1="55167" y1="69841" x2="56583" y2="73175"/>
                        <a14:foregroundMark x1="56917" y1="73175" x2="58500" y2="72222"/>
                        <a14:foregroundMark x1="60000" y1="68095" x2="60000" y2="72857"/>
                        <a14:foregroundMark x1="60667" y1="67302" x2="62083" y2="66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35" t="14666" r="31481" b="15155"/>
          <a:stretch/>
        </p:blipFill>
        <p:spPr>
          <a:xfrm>
            <a:off x="5542030" y="496126"/>
            <a:ext cx="582884" cy="576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1230682-33CC-CE39-824A-7A9902C899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30" b="91705" l="28256" r="71977">
                        <a14:foregroundMark x1="33605" y1="22120" x2="65698" y2="19585"/>
                        <a14:foregroundMark x1="66163" y1="23502" x2="68605" y2="68664"/>
                        <a14:foregroundMark x1="66512" y1="80645" x2="32674" y2="81797"/>
                        <a14:foregroundMark x1="32558" y1="73502" x2="33488" y2="22581"/>
                        <a14:foregroundMark x1="32674" y1="15668" x2="66744" y2="15207"/>
                        <a14:foregroundMark x1="42558" y1="25346" x2="67326" y2="29032"/>
                        <a14:foregroundMark x1="68140" y1="16590" x2="68023" y2="85023"/>
                        <a14:foregroundMark x1="47674" y1="44700" x2="53256" y2="50000"/>
                        <a14:foregroundMark x1="33721" y1="70046" x2="65349" y2="83871"/>
                        <a14:foregroundMark x1="31047" y1="17281" x2="31279" y2="84562"/>
                        <a14:foregroundMark x1="32907" y1="86866" x2="67791" y2="83871"/>
                        <a14:foregroundMark x1="37791" y1="88479" x2="68372" y2="86175"/>
                        <a14:foregroundMark x1="69070" y1="17972" x2="68953" y2="85253"/>
                        <a14:foregroundMark x1="30930" y1="15668" x2="67442" y2="12212"/>
                        <a14:foregroundMark x1="32442" y1="12903" x2="58721" y2="11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35" t="7636" r="29074" b="7942"/>
          <a:stretch/>
        </p:blipFill>
        <p:spPr>
          <a:xfrm>
            <a:off x="7582126" y="496126"/>
            <a:ext cx="569077" cy="576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D3B3E0-4D89-E100-E608-C0EE6C2756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37" y="521817"/>
            <a:ext cx="617423" cy="6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33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Lopes de Melo</dc:creator>
  <cp:lastModifiedBy>Luciano Lopes de Melo</cp:lastModifiedBy>
  <cp:revision>4</cp:revision>
  <dcterms:created xsi:type="dcterms:W3CDTF">2022-05-19T01:26:14Z</dcterms:created>
  <dcterms:modified xsi:type="dcterms:W3CDTF">2022-05-20T03:42:36Z</dcterms:modified>
</cp:coreProperties>
</file>