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C/DcQm7LCablifi13jAg73Tv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MATI</a:t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CANIO</a:t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CANIO</a:t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CANIO</a:t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LUCIANO</a:t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LUCIANO</a:t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Luciano</a:t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MATI</a:t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MATI</a:t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yectos informáticos - ¿Qué es? Tipos y ejemplos" id="97" name="Google Shape;97;p1"/>
          <p:cNvPicPr preferRelativeResize="0"/>
          <p:nvPr/>
        </p:nvPicPr>
        <p:blipFill rotWithShape="1">
          <a:blip r:embed="rId3">
            <a:alphaModFix amt="50000"/>
          </a:blip>
          <a:srcRect b="1" l="9943" r="5614" t="0"/>
          <a:stretch/>
        </p:blipFill>
        <p:spPr>
          <a:xfrm>
            <a:off x="-76180" y="7620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es-ES">
                <a:solidFill>
                  <a:srgbClr val="FFFFFF"/>
                </a:solidFill>
              </a:rPr>
              <a:t>Proyecto ATP:Mayan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s-ES">
                <a:solidFill>
                  <a:srgbClr val="FFFFFF"/>
                </a:solidFill>
              </a:rPr>
              <a:t>Integrantes: Matías Briones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s-ES">
                <a:solidFill>
                  <a:srgbClr val="FFFFFF"/>
                </a:solidFill>
              </a:rPr>
              <a:t>			Luciano Painevilo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s-ES">
                <a:solidFill>
                  <a:srgbClr val="FFFFFF"/>
                </a:solidFill>
              </a:rPr>
              <a:t>	       Ignacio Canio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linea tus equipos de trabajo en 3 sencillos pasos" id="176" name="Google Shape;176;p11"/>
          <p:cNvPicPr preferRelativeResize="0"/>
          <p:nvPr/>
        </p:nvPicPr>
        <p:blipFill rotWithShape="1">
          <a:blip r:embed="rId3">
            <a:alphaModFix/>
          </a:blip>
          <a:srcRect b="-1" l="8921" r="4011" t="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>
            <p:ph type="title"/>
          </p:nvPr>
        </p:nvSpPr>
        <p:spPr>
          <a:xfrm>
            <a:off x="838200" y="365125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 sz="4000"/>
              <a:t>Plan de trabajo alineado con objetivos 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838200" y="2434201"/>
            <a:ext cx="3822189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000"/>
              <a:t>El plan de trabajo detalladamente con actividades específicas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000"/>
              <a:t>Las actividades están alineadas con los objetivos del proyecto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000"/>
              <a:t>Se consideran los tiempos del proyecto académico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En qué consiste?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137034" y="1820158"/>
            <a:ext cx="4958966" cy="4295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000"/>
              <a:t>Mayan es una pyme de marketing corporativo la cual tiene un sitio web que se hizo hace años y hoy dia no recibe nuevos clientes por el sitio y nadie lo usa.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000"/>
              <a:t>Nuestro proyecto consiste en realizar una modernización del sitio web llamado mayan para así mejorar la experiencia del usuario y las distintas funcionalidades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000"/>
              <a:t>&lt;</a:t>
            </a:r>
            <a:endParaRPr sz="2000"/>
          </a:p>
        </p:txBody>
      </p:sp>
      <p:pic>
        <p:nvPicPr>
          <p:cNvPr descr="Empresas de marketing para pymes - Descubre las mejores"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898844"/>
            <a:ext cx="4788505" cy="21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S abre la carrera de Ingeniería Civil Informática en modalidad Advance" id="115" name="Google Shape;115;p3"/>
          <p:cNvPicPr preferRelativeResize="0"/>
          <p:nvPr/>
        </p:nvPicPr>
        <p:blipFill rotWithShape="1">
          <a:blip r:embed="rId3">
            <a:alphaModFix/>
          </a:blip>
          <a:srcRect b="1" l="0" r="14696" t="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838200" y="365125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 sz="4000"/>
              <a:t>Relación para ingeniería en informática 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838200" y="2434201"/>
            <a:ext cx="3822189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1900"/>
              <a:t> Es una aplicación de desarrollo web y gestión de proyectos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1900"/>
              <a:t> Experiencia con caso real y metodologías ágiles (SCRUM)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1900"/>
              <a:t> Desarrollo de habilidades profesionales análisis, diseño, implementación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1900"/>
              <a:t> Creación de portafolio profesional con impacto empresarial tangible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280"/>
              <a:buFont typeface="Play"/>
              <a:buNone/>
            </a:pPr>
            <a:r>
              <a:rPr lang="es-ES" sz="4600"/>
              <a:t>Competencias con perfil de egreso 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64327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200"/>
              <a:t> Desarrollo de soluciones de software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200"/>
              <a:t> Gestión de proyectos informáticos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200"/>
              <a:t> Diseño de interfaces de usuario intuitivas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200"/>
              <a:t> Implementación de soluciones sistémicas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200"/>
              <a:t> Modelamiento de base de datos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ERTIFICADO DE EGRESO O CERTIFICADO SOBRE LA CONCLUSIÓN DE ESTUDIOS?  CONCEPCIONES, DIFERENCIAS, IMPORTANCIA Y UTILIDAD EN BOLIVIA – MIRA"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5237" y="640080"/>
            <a:ext cx="5406590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ué es la factibilidad y por qué es importante para evaluar un proyecto -" id="133" name="Google Shape;133;p5"/>
          <p:cNvPicPr preferRelativeResize="0"/>
          <p:nvPr/>
        </p:nvPicPr>
        <p:blipFill rotWithShape="1">
          <a:blip r:embed="rId3">
            <a:alphaModFix/>
          </a:blip>
          <a:srcRect b="1" l="12993" r="3466" t="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>
            <p:ph type="title"/>
          </p:nvPr>
        </p:nvSpPr>
        <p:spPr>
          <a:xfrm>
            <a:off x="838200" y="365125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 sz="4000"/>
              <a:t>Factibilidad del proyecto 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838200" y="2434201"/>
            <a:ext cx="3822189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000"/>
              <a:t> Duración adecuada para el semestre académico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000"/>
              <a:t> Equipo con habilidades y recursos necesarios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000"/>
              <a:t> Caso real con alcance definido y manejable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 sz="5400"/>
              <a:t>Objetivos. </a:t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sz="2000"/>
              <a:t>Modernizar el sitio web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s-ES" sz="2000"/>
              <a:t>Optimización del sitio web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s-ES" sz="2000"/>
              <a:t>Mejorar la experiencia de usuario(más intuitiva)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s-ES" sz="2000"/>
              <a:t>Cumplir los alcances determinados del cliente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descr="La importancia de definir los objetivos en un proyecto" id="145" name="Google Shape;145;p6"/>
          <p:cNvPicPr preferRelativeResize="0"/>
          <p:nvPr/>
        </p:nvPicPr>
        <p:blipFill rotWithShape="1">
          <a:blip r:embed="rId3">
            <a:alphaModFix/>
          </a:blip>
          <a:srcRect b="-1" l="13116" r="19929" t="0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 sz="4200"/>
              <a:t>Metodología Propuesta: Justificación 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200"/>
              <a:t>SCRUM (Ágil)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200"/>
              <a:t>Entregables semanales(SPRINT)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200"/>
              <a:t>Reuniones diarias y revisión de sprints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200"/>
              <a:t>Retroalimentación continua con el cliente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200"/>
              <a:t>Buena comunicación con el cliente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descr="GitHub - pedro-donoso/scrum: Es una metodología Agile para desarrollar  proyectos en la que se aplican de manera regular un conjunto de buenas  prácticas para trabajar en equipo y obtener en el menor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302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 amt="60000"/>
          </a:blip>
          <a:srcRect b="2269" l="0" r="0" t="0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>
            <p:ph type="title"/>
          </p:nvPr>
        </p:nvSpPr>
        <p:spPr>
          <a:xfrm>
            <a:off x="838200" y="525195"/>
            <a:ext cx="10165218" cy="749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 sz="4000">
                <a:solidFill>
                  <a:srgbClr val="FFFFFF"/>
                </a:solidFill>
              </a:rPr>
              <a:t>Plan de trabajo 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838200" y="2052536"/>
            <a:ext cx="10165218" cy="4062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ES" sz="1600">
                <a:solidFill>
                  <a:srgbClr val="FFFFFF"/>
                </a:solidFill>
              </a:rPr>
              <a:t> </a:t>
            </a:r>
            <a:r>
              <a:rPr b="1" lang="es-ES" sz="1600" u="sng">
                <a:solidFill>
                  <a:srgbClr val="FFFFFF"/>
                </a:solidFill>
              </a:rPr>
              <a:t>Planificación del Proyecto: </a:t>
            </a:r>
            <a:r>
              <a:rPr lang="es-ES" sz="1600">
                <a:solidFill>
                  <a:srgbClr val="FFFFFF"/>
                </a:solidFill>
              </a:rPr>
              <a:t>Definición product backlog, visión del proyecto 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ES" sz="1600" u="sng">
                <a:solidFill>
                  <a:srgbClr val="FFFFFF"/>
                </a:solidFill>
              </a:rPr>
              <a:t> </a:t>
            </a:r>
            <a:r>
              <a:rPr b="1" lang="es-ES" sz="1600" u="sng">
                <a:solidFill>
                  <a:srgbClr val="FFFFFF"/>
                </a:solidFill>
              </a:rPr>
              <a:t>Planificación del Sprint:</a:t>
            </a:r>
            <a:r>
              <a:rPr lang="es-ES" sz="1600" u="sng">
                <a:solidFill>
                  <a:srgbClr val="FFFFFF"/>
                </a:solidFill>
              </a:rPr>
              <a:t> </a:t>
            </a:r>
            <a:r>
              <a:rPr lang="es-ES" sz="1600">
                <a:solidFill>
                  <a:srgbClr val="FFFFFF"/>
                </a:solidFill>
              </a:rPr>
              <a:t>Definición de ítems priorizados para el sprint, definición del sprint goal.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ES" sz="1600">
                <a:solidFill>
                  <a:srgbClr val="FFFFFF"/>
                </a:solidFill>
              </a:rPr>
              <a:t> </a:t>
            </a:r>
            <a:r>
              <a:rPr b="1" lang="es-ES" sz="1600" u="sng">
                <a:solidFill>
                  <a:srgbClr val="FFFFFF"/>
                </a:solidFill>
              </a:rPr>
              <a:t>Ejecución del Sprint: </a:t>
            </a:r>
            <a:r>
              <a:rPr lang="es-ES" sz="1600">
                <a:solidFill>
                  <a:srgbClr val="FFFFFF"/>
                </a:solidFill>
              </a:rPr>
              <a:t>Desarrollo iterativo y colaborativo de las funcionalidades seleccionadas, Daily meeting.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ES" sz="1600">
                <a:solidFill>
                  <a:srgbClr val="FFFFFF"/>
                </a:solidFill>
              </a:rPr>
              <a:t> </a:t>
            </a:r>
            <a:r>
              <a:rPr b="1" lang="es-ES" sz="1600" u="sng">
                <a:solidFill>
                  <a:srgbClr val="FFFFFF"/>
                </a:solidFill>
              </a:rPr>
              <a:t>Revisión del Sprint:</a:t>
            </a:r>
            <a:r>
              <a:rPr lang="es-ES" sz="1600">
                <a:solidFill>
                  <a:srgbClr val="FFFFFF"/>
                </a:solidFill>
              </a:rPr>
              <a:t> Presentación del trabajo completado al Product Owner y a los interesados para recibir feedback.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ES" sz="1600">
                <a:solidFill>
                  <a:srgbClr val="FFFFFF"/>
                </a:solidFill>
              </a:rPr>
              <a:t> </a:t>
            </a:r>
            <a:r>
              <a:rPr b="1" lang="es-ES" sz="1600" u="sng">
                <a:solidFill>
                  <a:srgbClr val="FFFFFF"/>
                </a:solidFill>
              </a:rPr>
              <a:t>Retrospectiva y Mejora Continua:</a:t>
            </a:r>
            <a:r>
              <a:rPr lang="es-ES" sz="1600">
                <a:solidFill>
                  <a:srgbClr val="FFFFFF"/>
                </a:solidFill>
              </a:rPr>
              <a:t> Reflexión sobre el proceso y el desempeño del equipo, Identificación de mejoras y ajustes para el siguiente Sprint.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Evidencias determinadas 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529050" y="1533950"/>
            <a:ext cx="31548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91">
              <a:solidFill>
                <a:srgbClr val="1C8845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Análisis del Caso</a:t>
            </a:r>
            <a:endParaRPr sz="1591">
              <a:solidFill>
                <a:srgbClr val="000000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Squad y responsabilidades </a:t>
            </a:r>
            <a:endParaRPr sz="1591">
              <a:solidFill>
                <a:srgbClr val="000000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Mapa Mental</a:t>
            </a:r>
            <a:endParaRPr sz="1591">
              <a:solidFill>
                <a:srgbClr val="000000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Mapa de Actores</a:t>
            </a:r>
            <a:endParaRPr sz="1591">
              <a:solidFill>
                <a:srgbClr val="000000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Visión del Proyecto + 4 pilares</a:t>
            </a:r>
            <a:endParaRPr sz="1591">
              <a:solidFill>
                <a:srgbClr val="000000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Épicas</a:t>
            </a:r>
            <a:endParaRPr sz="1591">
              <a:solidFill>
                <a:srgbClr val="000000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Historias de Usuario (con criterios de aceptación y estimación)</a:t>
            </a:r>
            <a:endParaRPr sz="1591">
              <a:solidFill>
                <a:srgbClr val="000000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Impact Mapping</a:t>
            </a:r>
            <a:endParaRPr sz="1591">
              <a:solidFill>
                <a:srgbClr val="000000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Product Backlog Priorizado</a:t>
            </a:r>
            <a:endParaRPr sz="1591">
              <a:solidFill>
                <a:srgbClr val="000000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User Story Mapping</a:t>
            </a:r>
            <a:endParaRPr sz="1591">
              <a:solidFill>
                <a:srgbClr val="000000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2"/>
              <a:buChar char="•"/>
            </a:pPr>
            <a:r>
              <a:rPr lang="es-ES" sz="1591">
                <a:solidFill>
                  <a:srgbClr val="000000"/>
                </a:solidFill>
              </a:rPr>
              <a:t>Retrospectiva del proyecto </a:t>
            </a:r>
            <a:endParaRPr sz="159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5197925" y="1690700"/>
            <a:ext cx="3154800" cy="5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Retrospectiva del proyecto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Para los Sprints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Sprint Planning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Sprint backlog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Scrumboard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Burdown Chart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Daily Meeting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Registro de impedimentos - Impediment log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Release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Review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ES" sz="1600"/>
              <a:t>Retrospective</a:t>
            </a:r>
            <a:endParaRPr sz="3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2024-08-29T18:51:57Z</dcterms:created>
  <dc:creator>ignacio canio</dc:creator>
</cp:coreProperties>
</file>