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nton"/>
      <p:regular r:id="rId34"/>
    </p:embeddedFont>
    <p:embeddedFont>
      <p:font typeface="Nixie One"/>
      <p:regular r:id="rId35"/>
    </p:embeddedFont>
    <p:embeddedFont>
      <p:font typeface="Helvetica Neue"/>
      <p:regular r:id="rId36"/>
      <p:bold r:id="rId37"/>
      <p:italic r:id="rId38"/>
      <p:boldItalic r:id="rId39"/>
    </p:embeddedFont>
    <p:embeddedFont>
      <p:font typeface="Helvetica Neue 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gwX6mQ0vDeNtjqOW83xvMLGx5X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Light-regular.fntdata"/><Relationship Id="rId20" Type="http://schemas.openxmlformats.org/officeDocument/2006/relationships/slide" Target="slides/slide15.xml"/><Relationship Id="rId42" Type="http://schemas.openxmlformats.org/officeDocument/2006/relationships/font" Target="fonts/HelveticaNeueLight-italic.fntdata"/><Relationship Id="rId41" Type="http://schemas.openxmlformats.org/officeDocument/2006/relationships/font" Target="fonts/HelveticaNeueLight-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HelveticaNeueLight-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ixieOne-regular.fntdata"/><Relationship Id="rId12" Type="http://schemas.openxmlformats.org/officeDocument/2006/relationships/slide" Target="slides/slide7.xml"/><Relationship Id="rId34" Type="http://schemas.openxmlformats.org/officeDocument/2006/relationships/font" Target="fonts/Anton-regular.fntdata"/><Relationship Id="rId15" Type="http://schemas.openxmlformats.org/officeDocument/2006/relationships/slide" Target="slides/slide10.xml"/><Relationship Id="rId37" Type="http://schemas.openxmlformats.org/officeDocument/2006/relationships/font" Target="fonts/HelveticaNeue-bold.fntdata"/><Relationship Id="rId14" Type="http://schemas.openxmlformats.org/officeDocument/2006/relationships/slide" Target="slides/slide9.xml"/><Relationship Id="rId36" Type="http://schemas.openxmlformats.org/officeDocument/2006/relationships/font" Target="fonts/HelveticaNeue-regular.fntdata"/><Relationship Id="rId17" Type="http://schemas.openxmlformats.org/officeDocument/2006/relationships/slide" Target="slides/slide12.xml"/><Relationship Id="rId39" Type="http://schemas.openxmlformats.org/officeDocument/2006/relationships/font" Target="fonts/HelveticaNeue-boldItalic.fntdata"/><Relationship Id="rId16" Type="http://schemas.openxmlformats.org/officeDocument/2006/relationships/slide" Target="slides/slide11.xml"/><Relationship Id="rId38" Type="http://schemas.openxmlformats.org/officeDocument/2006/relationships/font" Target="fonts/HelveticaNeu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46615c827_0_3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e46615c827_0_3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82f8c8223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b82f8c8223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sp>
        <p:nvSpPr>
          <p:cNvPr id="12" name="Google Shape;12;p106"/>
          <p:cNvSpPr/>
          <p:nvPr>
            <p:ph idx="2" type="pic"/>
          </p:nvPr>
        </p:nvSpPr>
        <p:spPr>
          <a:xfrm>
            <a:off x="0" y="0"/>
            <a:ext cx="9144000" cy="5143500"/>
          </a:xfrm>
          <a:prstGeom prst="rect">
            <a:avLst/>
          </a:prstGeom>
          <a:solidFill>
            <a:srgbClr val="F2F2F2"/>
          </a:solid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p:tgtEl>
                                          <p:spTgt spid="1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3" name="Shape 63"/>
        <p:cNvGrpSpPr/>
        <p:nvPr/>
      </p:nvGrpSpPr>
      <p:grpSpPr>
        <a:xfrm>
          <a:off x="0" y="0"/>
          <a:ext cx="0" cy="0"/>
          <a:chOff x="0" y="0"/>
          <a:chExt cx="0" cy="0"/>
        </a:xfrm>
      </p:grpSpPr>
      <p:sp>
        <p:nvSpPr>
          <p:cNvPr id="64" name="Google Shape;64;p12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20"/>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6" name="Google Shape;66;p120"/>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7" name="Google Shape;67;p1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0" name="Shape 70"/>
        <p:cNvGrpSpPr/>
        <p:nvPr/>
      </p:nvGrpSpPr>
      <p:grpSpPr>
        <a:xfrm>
          <a:off x="0" y="0"/>
          <a:ext cx="0" cy="0"/>
          <a:chOff x="0" y="0"/>
          <a:chExt cx="0" cy="0"/>
        </a:xfrm>
      </p:grpSpPr>
      <p:sp>
        <p:nvSpPr>
          <p:cNvPr id="71" name="Google Shape;71;p12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21"/>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 name="Google Shape;73;p1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6" name="Shape 76"/>
        <p:cNvGrpSpPr/>
        <p:nvPr/>
      </p:nvGrpSpPr>
      <p:grpSpPr>
        <a:xfrm>
          <a:off x="0" y="0"/>
          <a:ext cx="0" cy="0"/>
          <a:chOff x="0" y="0"/>
          <a:chExt cx="0" cy="0"/>
        </a:xfrm>
      </p:grpSpPr>
      <p:sp>
        <p:nvSpPr>
          <p:cNvPr id="77" name="Google Shape;77;p122"/>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2"/>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9" name="Google Shape;79;p1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08"/>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8" name="Google Shape;88;p108"/>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9" name="Google Shape;89;p108"/>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108"/>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 name="Google Shape;91;p108"/>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 name="Google Shape;92;p108"/>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08"/>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08"/>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08"/>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 name="Google Shape;96;p108"/>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 name="Google Shape;97;p10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1pPr>
            <a:lvl2pPr indent="0" lvl="1"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2pPr>
            <a:lvl3pPr indent="0" lvl="2"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3pPr>
            <a:lvl4pPr indent="0" lvl="3"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4pPr>
            <a:lvl5pPr indent="0" lvl="4"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5pPr>
            <a:lvl6pPr indent="0" lvl="5"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6pPr>
            <a:lvl7pPr indent="0" lvl="6"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7pPr>
            <a:lvl8pPr indent="0" lvl="7"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8pPr>
            <a:lvl9pPr indent="0" lvl="8"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98" name="Shape 98"/>
        <p:cNvGrpSpPr/>
        <p:nvPr/>
      </p:nvGrpSpPr>
      <p:grpSpPr>
        <a:xfrm>
          <a:off x="0" y="0"/>
          <a:ext cx="0" cy="0"/>
          <a:chOff x="0" y="0"/>
          <a:chExt cx="0" cy="0"/>
        </a:xfrm>
      </p:grpSpPr>
      <p:sp>
        <p:nvSpPr>
          <p:cNvPr id="99" name="Google Shape;99;p10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00" name="Google Shape;100;p109"/>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01" name="Google Shape;101;p109"/>
          <p:cNvSpPr txBox="1"/>
          <p:nvPr>
            <p:ph idx="1" type="body"/>
          </p:nvPr>
        </p:nvSpPr>
        <p:spPr>
          <a:xfrm>
            <a:off x="1732700"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02" name="Google Shape;102;p109"/>
          <p:cNvSpPr txBox="1"/>
          <p:nvPr>
            <p:ph idx="2" type="body"/>
          </p:nvPr>
        </p:nvSpPr>
        <p:spPr>
          <a:xfrm>
            <a:off x="4020972"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03" name="Google Shape;103;p109"/>
          <p:cNvSpPr txBox="1"/>
          <p:nvPr>
            <p:ph idx="3" type="body"/>
          </p:nvPr>
        </p:nvSpPr>
        <p:spPr>
          <a:xfrm>
            <a:off x="6309245"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04" name="Google Shape;104;p10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10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10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 name="Google Shape;107;p10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08" name="Google Shape;108;p109"/>
          <p:cNvGrpSpPr/>
          <p:nvPr/>
        </p:nvGrpSpPr>
        <p:grpSpPr>
          <a:xfrm>
            <a:off x="1729784" y="61068"/>
            <a:ext cx="351204" cy="324661"/>
            <a:chOff x="5975075" y="2327500"/>
            <a:chExt cx="420100" cy="388350"/>
          </a:xfrm>
        </p:grpSpPr>
        <p:sp>
          <p:nvSpPr>
            <p:cNvPr id="109" name="Google Shape;109;p10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 name="Google Shape;110;p10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11" name="Google Shape;111;p10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12" name="Google Shape;112;p109"/>
          <p:cNvGrpSpPr/>
          <p:nvPr/>
        </p:nvGrpSpPr>
        <p:grpSpPr>
          <a:xfrm>
            <a:off x="904276" y="515192"/>
            <a:ext cx="382958" cy="607111"/>
            <a:chOff x="6718575" y="2318625"/>
            <a:chExt cx="256950" cy="407375"/>
          </a:xfrm>
        </p:grpSpPr>
        <p:sp>
          <p:nvSpPr>
            <p:cNvPr id="113" name="Google Shape;113;p10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 name="Google Shape;114;p10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 name="Google Shape;115;p10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10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10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10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10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10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1" name="Google Shape;121;p109"/>
          <p:cNvGrpSpPr/>
          <p:nvPr/>
        </p:nvGrpSpPr>
        <p:grpSpPr>
          <a:xfrm>
            <a:off x="335759" y="1840531"/>
            <a:ext cx="342882" cy="350068"/>
            <a:chOff x="3951850" y="2985350"/>
            <a:chExt cx="407950" cy="416500"/>
          </a:xfrm>
        </p:grpSpPr>
        <p:sp>
          <p:nvSpPr>
            <p:cNvPr id="122" name="Google Shape;122;p10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10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p10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 name="Google Shape;125;p10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26" name="Google Shape;126;p10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1pPr>
            <a:lvl2pPr indent="0" lvl="1"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2pPr>
            <a:lvl3pPr indent="0" lvl="2"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3pPr>
            <a:lvl4pPr indent="0" lvl="3"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4pPr>
            <a:lvl5pPr indent="0" lvl="4"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5pPr>
            <a:lvl6pPr indent="0" lvl="5"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6pPr>
            <a:lvl7pPr indent="0" lvl="6"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7pPr>
            <a:lvl8pPr indent="0" lvl="7"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8pPr>
            <a:lvl9pPr indent="0" lvl="8"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127" name="Shape 127"/>
        <p:cNvGrpSpPr/>
        <p:nvPr/>
      </p:nvGrpSpPr>
      <p:grpSpPr>
        <a:xfrm>
          <a:off x="0" y="0"/>
          <a:ext cx="0" cy="0"/>
          <a:chOff x="0" y="0"/>
          <a:chExt cx="0" cy="0"/>
        </a:xfrm>
      </p:grpSpPr>
      <p:sp>
        <p:nvSpPr>
          <p:cNvPr id="128" name="Google Shape;128;p110"/>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9" name="Google Shape;129;p110"/>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0" name="Google Shape;130;p110"/>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31" name="Google Shape;131;p110"/>
          <p:cNvSpPr txBox="1"/>
          <p:nvPr>
            <p:ph idx="1" type="subTitle"/>
          </p:nvPr>
        </p:nvSpPr>
        <p:spPr>
          <a:xfrm>
            <a:off x="2743200" y="2821004"/>
            <a:ext cx="56961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10"/>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 name="Google Shape;133;p110"/>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110"/>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110"/>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36" name="Google Shape;136;p110"/>
          <p:cNvGrpSpPr/>
          <p:nvPr/>
        </p:nvGrpSpPr>
        <p:grpSpPr>
          <a:xfrm>
            <a:off x="996359" y="1070668"/>
            <a:ext cx="351204" cy="324661"/>
            <a:chOff x="5975075" y="2327500"/>
            <a:chExt cx="420100" cy="388350"/>
          </a:xfrm>
        </p:grpSpPr>
        <p:sp>
          <p:nvSpPr>
            <p:cNvPr id="137" name="Google Shape;137;p11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p11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39" name="Google Shape;139;p110"/>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40" name="Google Shape;140;p110"/>
          <p:cNvGrpSpPr/>
          <p:nvPr/>
        </p:nvGrpSpPr>
        <p:grpSpPr>
          <a:xfrm>
            <a:off x="305253" y="553856"/>
            <a:ext cx="247469" cy="392302"/>
            <a:chOff x="6718575" y="2318625"/>
            <a:chExt cx="256950" cy="407375"/>
          </a:xfrm>
        </p:grpSpPr>
        <p:sp>
          <p:nvSpPr>
            <p:cNvPr id="141" name="Google Shape;141;p11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11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11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11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11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 name="Google Shape;146;p11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 name="Google Shape;147;p11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11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49" name="Google Shape;149;p110"/>
          <p:cNvGrpSpPr/>
          <p:nvPr/>
        </p:nvGrpSpPr>
        <p:grpSpPr>
          <a:xfrm>
            <a:off x="1419984" y="3634331"/>
            <a:ext cx="342882" cy="350068"/>
            <a:chOff x="3951850" y="2985350"/>
            <a:chExt cx="407950" cy="416500"/>
          </a:xfrm>
        </p:grpSpPr>
        <p:sp>
          <p:nvSpPr>
            <p:cNvPr id="150" name="Google Shape;150;p11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11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11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11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54" name="Google Shape;154;p110"/>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 name="Google Shape;155;p110"/>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 name="Google Shape;156;p110"/>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110"/>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 name="Google Shape;158;p110"/>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59" name="Google Shape;159;p110"/>
          <p:cNvGrpSpPr/>
          <p:nvPr/>
        </p:nvGrpSpPr>
        <p:grpSpPr>
          <a:xfrm>
            <a:off x="-50285" y="1452794"/>
            <a:ext cx="624844" cy="599376"/>
            <a:chOff x="5241175" y="4959100"/>
            <a:chExt cx="539775" cy="517775"/>
          </a:xfrm>
        </p:grpSpPr>
        <p:sp>
          <p:nvSpPr>
            <p:cNvPr id="160" name="Google Shape;160;p110"/>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110"/>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110"/>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110"/>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110"/>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110"/>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66" name="Google Shape;166;p110"/>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7" name="Shape 167"/>
        <p:cNvGrpSpPr/>
        <p:nvPr/>
      </p:nvGrpSpPr>
      <p:grpSpPr>
        <a:xfrm>
          <a:off x="0" y="0"/>
          <a:ext cx="0" cy="0"/>
          <a:chOff x="0" y="0"/>
          <a:chExt cx="0" cy="0"/>
        </a:xfrm>
      </p:grpSpPr>
      <p:sp>
        <p:nvSpPr>
          <p:cNvPr id="168" name="Google Shape;168;p111"/>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69" name="Google Shape;169;p111"/>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0" name="Google Shape;170;p111"/>
          <p:cNvSpPr txBox="1"/>
          <p:nvPr>
            <p:ph type="title"/>
          </p:nvPr>
        </p:nvSpPr>
        <p:spPr>
          <a:xfrm>
            <a:off x="1732700" y="821200"/>
            <a:ext cx="4944300" cy="64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71" name="Google Shape;171;p111"/>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111"/>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p111"/>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p111"/>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75" name="Google Shape;175;p111"/>
          <p:cNvGrpSpPr/>
          <p:nvPr/>
        </p:nvGrpSpPr>
        <p:grpSpPr>
          <a:xfrm>
            <a:off x="1729784" y="61068"/>
            <a:ext cx="351204" cy="324661"/>
            <a:chOff x="5975075" y="2327500"/>
            <a:chExt cx="420100" cy="388350"/>
          </a:xfrm>
        </p:grpSpPr>
        <p:sp>
          <p:nvSpPr>
            <p:cNvPr id="176" name="Google Shape;176;p111"/>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111"/>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111"/>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79" name="Google Shape;179;p111"/>
          <p:cNvGrpSpPr/>
          <p:nvPr/>
        </p:nvGrpSpPr>
        <p:grpSpPr>
          <a:xfrm>
            <a:off x="904276" y="515192"/>
            <a:ext cx="382958" cy="607111"/>
            <a:chOff x="6718575" y="2318625"/>
            <a:chExt cx="256950" cy="407375"/>
          </a:xfrm>
        </p:grpSpPr>
        <p:sp>
          <p:nvSpPr>
            <p:cNvPr id="180" name="Google Shape;180;p11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 name="Google Shape;181;p11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 name="Google Shape;182;p11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 name="Google Shape;183;p11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 name="Google Shape;184;p11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 name="Google Shape;185;p11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11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111"/>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88" name="Google Shape;188;p111"/>
          <p:cNvGrpSpPr/>
          <p:nvPr/>
        </p:nvGrpSpPr>
        <p:grpSpPr>
          <a:xfrm>
            <a:off x="335759" y="1840531"/>
            <a:ext cx="342882" cy="350068"/>
            <a:chOff x="3951850" y="2985350"/>
            <a:chExt cx="407950" cy="416500"/>
          </a:xfrm>
        </p:grpSpPr>
        <p:sp>
          <p:nvSpPr>
            <p:cNvPr id="189" name="Google Shape;189;p111"/>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p111"/>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111"/>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111"/>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93" name="Google Shape;193;p111"/>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p111"/>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111"/>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 name="Google Shape;196;p111"/>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p111"/>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98" name="Google Shape;198;p111"/>
          <p:cNvGrpSpPr/>
          <p:nvPr/>
        </p:nvGrpSpPr>
        <p:grpSpPr>
          <a:xfrm>
            <a:off x="7354067" y="3426715"/>
            <a:ext cx="455624" cy="437054"/>
            <a:chOff x="5241175" y="4959100"/>
            <a:chExt cx="539775" cy="517775"/>
          </a:xfrm>
        </p:grpSpPr>
        <p:sp>
          <p:nvSpPr>
            <p:cNvPr id="199" name="Google Shape;199;p11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p11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11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 name="Google Shape;202;p11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p11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p11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05" name="Google Shape;205;p111"/>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1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1pPr>
            <a:lvl2pPr indent="0" lvl="1"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2pPr>
            <a:lvl3pPr indent="0" lvl="2"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3pPr>
            <a:lvl4pPr indent="0" lvl="3"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4pPr>
            <a:lvl5pPr indent="0" lvl="4"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5pPr>
            <a:lvl6pPr indent="0" lvl="5"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6pPr>
            <a:lvl7pPr indent="0" lvl="6"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7pPr>
            <a:lvl8pPr indent="0" lvl="7"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8pPr>
            <a:lvl9pPr indent="0" lvl="8"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207" name="Shape 207"/>
        <p:cNvGrpSpPr/>
        <p:nvPr/>
      </p:nvGrpSpPr>
      <p:grpSpPr>
        <a:xfrm>
          <a:off x="0" y="0"/>
          <a:ext cx="0" cy="0"/>
          <a:chOff x="0" y="0"/>
          <a:chExt cx="0" cy="0"/>
        </a:xfrm>
      </p:grpSpPr>
      <p:sp>
        <p:nvSpPr>
          <p:cNvPr id="208" name="Google Shape;208;p123"/>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09" name="Google Shape;209;p123"/>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0" name="Google Shape;210;p123"/>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11" name="Google Shape;211;p123"/>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123"/>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123"/>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p123"/>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15" name="Google Shape;215;p123"/>
          <p:cNvGrpSpPr/>
          <p:nvPr/>
        </p:nvGrpSpPr>
        <p:grpSpPr>
          <a:xfrm>
            <a:off x="5549153" y="1029780"/>
            <a:ext cx="404640" cy="374059"/>
            <a:chOff x="5975075" y="2327500"/>
            <a:chExt cx="420100" cy="388350"/>
          </a:xfrm>
        </p:grpSpPr>
        <p:sp>
          <p:nvSpPr>
            <p:cNvPr id="216" name="Google Shape;216;p12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2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18" name="Google Shape;218;p123"/>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19" name="Google Shape;219;p123"/>
          <p:cNvGrpSpPr/>
          <p:nvPr/>
        </p:nvGrpSpPr>
        <p:grpSpPr>
          <a:xfrm>
            <a:off x="4380526" y="515192"/>
            <a:ext cx="382958" cy="607111"/>
            <a:chOff x="6718575" y="2318625"/>
            <a:chExt cx="256950" cy="407375"/>
          </a:xfrm>
        </p:grpSpPr>
        <p:sp>
          <p:nvSpPr>
            <p:cNvPr id="220" name="Google Shape;220;p12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12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p12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 name="Google Shape;223;p12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12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p12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12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12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8" name="Google Shape;228;p123"/>
          <p:cNvGrpSpPr/>
          <p:nvPr/>
        </p:nvGrpSpPr>
        <p:grpSpPr>
          <a:xfrm>
            <a:off x="3199464" y="902959"/>
            <a:ext cx="395018" cy="403297"/>
            <a:chOff x="3951850" y="2985350"/>
            <a:chExt cx="407950" cy="416500"/>
          </a:xfrm>
        </p:grpSpPr>
        <p:sp>
          <p:nvSpPr>
            <p:cNvPr id="229" name="Google Shape;229;p12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p12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p12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33" name="Google Shape;233;p123"/>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p123"/>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123"/>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123"/>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p123"/>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38" name="Google Shape;238;p123"/>
          <p:cNvGrpSpPr/>
          <p:nvPr/>
        </p:nvGrpSpPr>
        <p:grpSpPr>
          <a:xfrm>
            <a:off x="5772009" y="4056440"/>
            <a:ext cx="573943" cy="550550"/>
            <a:chOff x="5241175" y="4959100"/>
            <a:chExt cx="539775" cy="517775"/>
          </a:xfrm>
        </p:grpSpPr>
        <p:sp>
          <p:nvSpPr>
            <p:cNvPr id="239" name="Google Shape;239;p12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2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2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p12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p12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p12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5" name="Google Shape;245;p123"/>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46" name="Shape 246"/>
        <p:cNvGrpSpPr/>
        <p:nvPr/>
      </p:nvGrpSpPr>
      <p:grpSpPr>
        <a:xfrm>
          <a:off x="0" y="0"/>
          <a:ext cx="0" cy="0"/>
          <a:chOff x="0" y="0"/>
          <a:chExt cx="0" cy="0"/>
        </a:xfrm>
      </p:grpSpPr>
      <p:sp>
        <p:nvSpPr>
          <p:cNvPr id="247" name="Google Shape;247;p12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8" name="Google Shape;248;p12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9" name="Google Shape;249;p124"/>
          <p:cNvSpPr txBox="1"/>
          <p:nvPr>
            <p:ph idx="1" type="body"/>
          </p:nvPr>
        </p:nvSpPr>
        <p:spPr>
          <a:xfrm>
            <a:off x="2051200" y="2085600"/>
            <a:ext cx="6282300" cy="8199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Font typeface="Nixie One"/>
              <a:buChar char="◇"/>
              <a:defRPr sz="2400">
                <a:latin typeface="Nixie One"/>
                <a:ea typeface="Nixie One"/>
                <a:cs typeface="Nixie One"/>
                <a:sym typeface="Nixie One"/>
              </a:defRPr>
            </a:lvl1pPr>
            <a:lvl2pPr indent="-381000" lvl="1" marL="914400" algn="l">
              <a:lnSpc>
                <a:spcPct val="100000"/>
              </a:lnSpc>
              <a:spcBef>
                <a:spcPts val="0"/>
              </a:spcBef>
              <a:spcAft>
                <a:spcPts val="0"/>
              </a:spcAft>
              <a:buSzPts val="2400"/>
              <a:buFont typeface="Nixie One"/>
              <a:buChar char="￭"/>
              <a:defRPr sz="2400">
                <a:latin typeface="Nixie One"/>
                <a:ea typeface="Nixie One"/>
                <a:cs typeface="Nixie One"/>
                <a:sym typeface="Nixie One"/>
              </a:defRPr>
            </a:lvl2pPr>
            <a:lvl3pPr indent="-381000" lvl="2" marL="1371600" algn="l">
              <a:lnSpc>
                <a:spcPct val="100000"/>
              </a:lnSpc>
              <a:spcBef>
                <a:spcPts val="0"/>
              </a:spcBef>
              <a:spcAft>
                <a:spcPts val="0"/>
              </a:spcAft>
              <a:buSzPts val="2400"/>
              <a:buFont typeface="Nixie One"/>
              <a:buChar char="￮"/>
              <a:defRPr sz="2400">
                <a:latin typeface="Nixie One"/>
                <a:ea typeface="Nixie One"/>
                <a:cs typeface="Nixie One"/>
                <a:sym typeface="Nixie One"/>
              </a:defRPr>
            </a:lvl3pPr>
            <a:lvl4pPr indent="-381000" lvl="3" marL="1828800" algn="l">
              <a:lnSpc>
                <a:spcPct val="100000"/>
              </a:lnSpc>
              <a:spcBef>
                <a:spcPts val="0"/>
              </a:spcBef>
              <a:spcAft>
                <a:spcPts val="0"/>
              </a:spcAft>
              <a:buSzPts val="2400"/>
              <a:buFont typeface="Nixie One"/>
              <a:buChar char="●"/>
              <a:defRPr sz="2400">
                <a:latin typeface="Nixie One"/>
                <a:ea typeface="Nixie One"/>
                <a:cs typeface="Nixie One"/>
                <a:sym typeface="Nixie One"/>
              </a:defRPr>
            </a:lvl4pPr>
            <a:lvl5pPr indent="-381000" lvl="4" marL="2286000" algn="l">
              <a:lnSpc>
                <a:spcPct val="100000"/>
              </a:lnSpc>
              <a:spcBef>
                <a:spcPts val="0"/>
              </a:spcBef>
              <a:spcAft>
                <a:spcPts val="0"/>
              </a:spcAft>
              <a:buSzPts val="2400"/>
              <a:buFont typeface="Nixie One"/>
              <a:buChar char="○"/>
              <a:defRPr sz="2400">
                <a:latin typeface="Nixie One"/>
                <a:ea typeface="Nixie One"/>
                <a:cs typeface="Nixie One"/>
                <a:sym typeface="Nixie One"/>
              </a:defRPr>
            </a:lvl5pPr>
            <a:lvl6pPr indent="-381000" lvl="5" marL="2743200" algn="l">
              <a:lnSpc>
                <a:spcPct val="100000"/>
              </a:lnSpc>
              <a:spcBef>
                <a:spcPts val="0"/>
              </a:spcBef>
              <a:spcAft>
                <a:spcPts val="0"/>
              </a:spcAft>
              <a:buSzPts val="2400"/>
              <a:buFont typeface="Nixie One"/>
              <a:buChar char="■"/>
              <a:defRPr sz="2400">
                <a:latin typeface="Nixie One"/>
                <a:ea typeface="Nixie One"/>
                <a:cs typeface="Nixie One"/>
                <a:sym typeface="Nixie One"/>
              </a:defRPr>
            </a:lvl6pPr>
            <a:lvl7pPr indent="-381000" lvl="6" marL="3200400" algn="l">
              <a:lnSpc>
                <a:spcPct val="100000"/>
              </a:lnSpc>
              <a:spcBef>
                <a:spcPts val="0"/>
              </a:spcBef>
              <a:spcAft>
                <a:spcPts val="0"/>
              </a:spcAft>
              <a:buSzPts val="2400"/>
              <a:buFont typeface="Nixie One"/>
              <a:buChar char="●"/>
              <a:defRPr sz="2400">
                <a:latin typeface="Nixie One"/>
                <a:ea typeface="Nixie One"/>
                <a:cs typeface="Nixie One"/>
                <a:sym typeface="Nixie One"/>
              </a:defRPr>
            </a:lvl7pPr>
            <a:lvl8pPr indent="-381000" lvl="7" marL="3657600" algn="l">
              <a:lnSpc>
                <a:spcPct val="100000"/>
              </a:lnSpc>
              <a:spcBef>
                <a:spcPts val="0"/>
              </a:spcBef>
              <a:spcAft>
                <a:spcPts val="0"/>
              </a:spcAft>
              <a:buSzPts val="2400"/>
              <a:buFont typeface="Nixie One"/>
              <a:buChar char="○"/>
              <a:defRPr sz="2400">
                <a:latin typeface="Nixie One"/>
                <a:ea typeface="Nixie One"/>
                <a:cs typeface="Nixie One"/>
                <a:sym typeface="Nixie One"/>
              </a:defRPr>
            </a:lvl8pPr>
            <a:lvl9pPr indent="-381000" lvl="8" marL="4114800" algn="l">
              <a:lnSpc>
                <a:spcPct val="100000"/>
              </a:lnSpc>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250" name="Google Shape;250;p12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 name="Google Shape;251;p12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p12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p12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54" name="Google Shape;254;p124"/>
          <p:cNvGrpSpPr/>
          <p:nvPr/>
        </p:nvGrpSpPr>
        <p:grpSpPr>
          <a:xfrm>
            <a:off x="986834" y="1394518"/>
            <a:ext cx="351204" cy="324661"/>
            <a:chOff x="5975075" y="2327500"/>
            <a:chExt cx="420100" cy="388350"/>
          </a:xfrm>
        </p:grpSpPr>
        <p:sp>
          <p:nvSpPr>
            <p:cNvPr id="255" name="Google Shape;255;p12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p12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57" name="Google Shape;257;p12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58" name="Google Shape;258;p124"/>
          <p:cNvGrpSpPr/>
          <p:nvPr/>
        </p:nvGrpSpPr>
        <p:grpSpPr>
          <a:xfrm>
            <a:off x="295728" y="877706"/>
            <a:ext cx="247469" cy="392302"/>
            <a:chOff x="6718575" y="2318625"/>
            <a:chExt cx="256950" cy="407375"/>
          </a:xfrm>
        </p:grpSpPr>
        <p:sp>
          <p:nvSpPr>
            <p:cNvPr id="259" name="Google Shape;259;p12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p12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p12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p12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 name="Google Shape;263;p12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 name="Google Shape;264;p12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 name="Google Shape;265;p12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p12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67" name="Google Shape;267;p124"/>
          <p:cNvGrpSpPr/>
          <p:nvPr/>
        </p:nvGrpSpPr>
        <p:grpSpPr>
          <a:xfrm>
            <a:off x="1229484" y="3310481"/>
            <a:ext cx="342882" cy="350068"/>
            <a:chOff x="3951850" y="2985350"/>
            <a:chExt cx="407950" cy="416500"/>
          </a:xfrm>
        </p:grpSpPr>
        <p:sp>
          <p:nvSpPr>
            <p:cNvPr id="268" name="Google Shape;268;p12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 name="Google Shape;269;p12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 name="Google Shape;270;p12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 name="Google Shape;271;p12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72" name="Google Shape;272;p12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 name="Google Shape;273;p12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 name="Google Shape;274;p12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 name="Google Shape;275;p12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p12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77" name="Google Shape;277;p124"/>
          <p:cNvGrpSpPr/>
          <p:nvPr/>
        </p:nvGrpSpPr>
        <p:grpSpPr>
          <a:xfrm>
            <a:off x="67092" y="1681690"/>
            <a:ext cx="455624" cy="437054"/>
            <a:chOff x="5241175" y="4959100"/>
            <a:chExt cx="539775" cy="517775"/>
          </a:xfrm>
        </p:grpSpPr>
        <p:sp>
          <p:nvSpPr>
            <p:cNvPr id="278" name="Google Shape;278;p12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12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p12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12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p12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 name="Google Shape;283;p12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84" name="Google Shape;284;p12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 name="Google Shape;285;p12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rgbClr val="FFFFFF"/>
              </a:buClr>
              <a:buSzPts val="12000"/>
              <a:buFont typeface="Nixie One"/>
              <a:buNone/>
            </a:pPr>
            <a:r>
              <a:rPr b="0" i="0" lang="es-MX" sz="12000" u="none" cap="none" strike="noStrike">
                <a:solidFill>
                  <a:srgbClr val="FFFFFF"/>
                </a:solidFill>
                <a:latin typeface="Nixie One"/>
                <a:ea typeface="Nixie One"/>
                <a:cs typeface="Nixie One"/>
                <a:sym typeface="Nixie One"/>
              </a:rPr>
              <a:t>“</a:t>
            </a:r>
            <a:endParaRPr b="0" i="0" sz="12000" u="none" cap="none" strike="noStrike">
              <a:solidFill>
                <a:srgbClr val="FFFFFF"/>
              </a:solidFill>
              <a:latin typeface="Nixie One"/>
              <a:ea typeface="Nixie One"/>
              <a:cs typeface="Nixie One"/>
              <a:sym typeface="Nixie One"/>
            </a:endParaRPr>
          </a:p>
        </p:txBody>
      </p:sp>
      <p:sp>
        <p:nvSpPr>
          <p:cNvPr id="286" name="Google Shape;286;p12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1pPr>
            <a:lvl2pPr indent="0" lvl="1"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2pPr>
            <a:lvl3pPr indent="0" lvl="2"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3pPr>
            <a:lvl4pPr indent="0" lvl="3"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4pPr>
            <a:lvl5pPr indent="0" lvl="4"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5pPr>
            <a:lvl6pPr indent="0" lvl="5"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6pPr>
            <a:lvl7pPr indent="0" lvl="6"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7pPr>
            <a:lvl8pPr indent="0" lvl="7"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8pPr>
            <a:lvl9pPr indent="0" lvl="8"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87" name="Shape 287"/>
        <p:cNvGrpSpPr/>
        <p:nvPr/>
      </p:nvGrpSpPr>
      <p:grpSpPr>
        <a:xfrm>
          <a:off x="0" y="0"/>
          <a:ext cx="0" cy="0"/>
          <a:chOff x="0" y="0"/>
          <a:chExt cx="0" cy="0"/>
        </a:xfrm>
      </p:grpSpPr>
      <p:sp>
        <p:nvSpPr>
          <p:cNvPr id="288" name="Google Shape;288;p12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9" name="Google Shape;289;p12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90" name="Google Shape;290;p125"/>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91" name="Google Shape;291;p125"/>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Font typeface="Arial"/>
              <a:buChar char="◇"/>
              <a:defRPr>
                <a:latin typeface="Arial"/>
                <a:ea typeface="Arial"/>
                <a:cs typeface="Arial"/>
                <a:sym typeface="Arial"/>
              </a:defRPr>
            </a:lvl1pPr>
            <a:lvl2pPr indent="-317500" lvl="1" marL="914400" algn="l">
              <a:lnSpc>
                <a:spcPct val="100000"/>
              </a:lnSpc>
              <a:spcBef>
                <a:spcPts val="0"/>
              </a:spcBef>
              <a:spcAft>
                <a:spcPts val="0"/>
              </a:spcAft>
              <a:buSzPts val="1400"/>
              <a:buFont typeface="Arial"/>
              <a:buChar char="￭"/>
              <a:defRPr>
                <a:latin typeface="Arial"/>
                <a:ea typeface="Arial"/>
                <a:cs typeface="Arial"/>
                <a:sym typeface="Arial"/>
              </a:defRPr>
            </a:lvl2pPr>
            <a:lvl3pPr indent="-317500" lvl="2" marL="1371600" algn="l">
              <a:lnSpc>
                <a:spcPct val="100000"/>
              </a:lnSpc>
              <a:spcBef>
                <a:spcPts val="0"/>
              </a:spcBef>
              <a:spcAft>
                <a:spcPts val="0"/>
              </a:spcAft>
              <a:buSzPts val="1400"/>
              <a:buFont typeface="Arial"/>
              <a:buChar char="￮"/>
              <a:defRPr>
                <a:latin typeface="Arial"/>
                <a:ea typeface="Arial"/>
                <a:cs typeface="Arial"/>
                <a:sym typeface="Arial"/>
              </a:defRPr>
            </a:lvl3pPr>
            <a:lvl4pPr indent="-317500" lvl="3" marL="1828800" algn="l">
              <a:lnSpc>
                <a:spcPct val="100000"/>
              </a:lnSpc>
              <a:spcBef>
                <a:spcPts val="0"/>
              </a:spcBef>
              <a:spcAft>
                <a:spcPts val="0"/>
              </a:spcAft>
              <a:buSzPts val="1400"/>
              <a:buFont typeface="Arial"/>
              <a:buChar char="●"/>
              <a:defRPr>
                <a:latin typeface="Arial"/>
                <a:ea typeface="Arial"/>
                <a:cs typeface="Arial"/>
                <a:sym typeface="Arial"/>
              </a:defRPr>
            </a:lvl4pPr>
            <a:lvl5pPr indent="-317500" lvl="4" marL="2286000" algn="l">
              <a:lnSpc>
                <a:spcPct val="100000"/>
              </a:lnSpc>
              <a:spcBef>
                <a:spcPts val="0"/>
              </a:spcBef>
              <a:spcAft>
                <a:spcPts val="0"/>
              </a:spcAft>
              <a:buSzPts val="1400"/>
              <a:buFont typeface="Arial"/>
              <a:buChar char="○"/>
              <a:defRPr>
                <a:latin typeface="Arial"/>
                <a:ea typeface="Arial"/>
                <a:cs typeface="Arial"/>
                <a:sym typeface="Arial"/>
              </a:defRPr>
            </a:lvl5pPr>
            <a:lvl6pPr indent="-317500" lvl="5" marL="2743200" algn="l">
              <a:lnSpc>
                <a:spcPct val="100000"/>
              </a:lnSpc>
              <a:spcBef>
                <a:spcPts val="0"/>
              </a:spcBef>
              <a:spcAft>
                <a:spcPts val="0"/>
              </a:spcAft>
              <a:buSzPts val="1400"/>
              <a:buFont typeface="Arial"/>
              <a:buChar char="■"/>
              <a:defRPr>
                <a:latin typeface="Arial"/>
                <a:ea typeface="Arial"/>
                <a:cs typeface="Arial"/>
                <a:sym typeface="Arial"/>
              </a:defRPr>
            </a:lvl6pPr>
            <a:lvl7pPr indent="-317500" lvl="6" marL="3200400" algn="l">
              <a:lnSpc>
                <a:spcPct val="100000"/>
              </a:lnSpc>
              <a:spcBef>
                <a:spcPts val="0"/>
              </a:spcBef>
              <a:spcAft>
                <a:spcPts val="0"/>
              </a:spcAft>
              <a:buSzPts val="1400"/>
              <a:buFont typeface="Arial"/>
              <a:buChar char="●"/>
              <a:defRPr>
                <a:latin typeface="Arial"/>
                <a:ea typeface="Arial"/>
                <a:cs typeface="Arial"/>
                <a:sym typeface="Arial"/>
              </a:defRPr>
            </a:lvl7pPr>
            <a:lvl8pPr indent="-317500" lvl="7" marL="3657600" algn="l">
              <a:lnSpc>
                <a:spcPct val="100000"/>
              </a:lnSpc>
              <a:spcBef>
                <a:spcPts val="0"/>
              </a:spcBef>
              <a:spcAft>
                <a:spcPts val="0"/>
              </a:spcAft>
              <a:buSzPts val="1400"/>
              <a:buFont typeface="Arial"/>
              <a:buChar char="○"/>
              <a:defRPr>
                <a:latin typeface="Arial"/>
                <a:ea typeface="Arial"/>
                <a:cs typeface="Arial"/>
                <a:sym typeface="Arial"/>
              </a:defRPr>
            </a:lvl8pPr>
            <a:lvl9pPr indent="-317500" lvl="8" marL="4114800" algn="l">
              <a:lnSpc>
                <a:spcPct val="100000"/>
              </a:lnSpc>
              <a:spcBef>
                <a:spcPts val="0"/>
              </a:spcBef>
              <a:spcAft>
                <a:spcPts val="0"/>
              </a:spcAft>
              <a:buSzPts val="1400"/>
              <a:buFont typeface="Arial"/>
              <a:buChar char="■"/>
              <a:defRPr>
                <a:latin typeface="Arial"/>
                <a:ea typeface="Arial"/>
                <a:cs typeface="Arial"/>
                <a:sym typeface="Arial"/>
              </a:defRPr>
            </a:lvl9pPr>
          </a:lstStyle>
          <a:p/>
        </p:txBody>
      </p:sp>
      <p:sp>
        <p:nvSpPr>
          <p:cNvPr id="292" name="Google Shape;292;p12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 name="Google Shape;293;p12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 name="Google Shape;294;p12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 name="Google Shape;295;p12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 name="Google Shape;296;p12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 name="Google Shape;297;p12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p12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12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00" name="Google Shape;300;p125"/>
          <p:cNvGrpSpPr/>
          <p:nvPr/>
        </p:nvGrpSpPr>
        <p:grpSpPr>
          <a:xfrm>
            <a:off x="1729784" y="61068"/>
            <a:ext cx="351204" cy="324661"/>
            <a:chOff x="5975075" y="2327500"/>
            <a:chExt cx="420100" cy="388350"/>
          </a:xfrm>
        </p:grpSpPr>
        <p:sp>
          <p:nvSpPr>
            <p:cNvPr id="301" name="Google Shape;301;p12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 name="Google Shape;302;p12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03" name="Google Shape;303;p12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p12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05" name="Google Shape;305;p125"/>
          <p:cNvGrpSpPr/>
          <p:nvPr/>
        </p:nvGrpSpPr>
        <p:grpSpPr>
          <a:xfrm>
            <a:off x="7354067" y="3426715"/>
            <a:ext cx="455624" cy="437054"/>
            <a:chOff x="5241175" y="4959100"/>
            <a:chExt cx="539775" cy="517775"/>
          </a:xfrm>
        </p:grpSpPr>
        <p:sp>
          <p:nvSpPr>
            <p:cNvPr id="306" name="Google Shape;306;p12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 name="Google Shape;307;p12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 name="Google Shape;308;p12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 name="Google Shape;309;p12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 name="Google Shape;310;p12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 name="Google Shape;311;p12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12" name="Google Shape;312;p12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13" name="Google Shape;313;p125"/>
          <p:cNvGrpSpPr/>
          <p:nvPr/>
        </p:nvGrpSpPr>
        <p:grpSpPr>
          <a:xfrm>
            <a:off x="904276" y="515192"/>
            <a:ext cx="382958" cy="607111"/>
            <a:chOff x="6718575" y="2318625"/>
            <a:chExt cx="256950" cy="407375"/>
          </a:xfrm>
        </p:grpSpPr>
        <p:sp>
          <p:nvSpPr>
            <p:cNvPr id="314" name="Google Shape;314;p12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 name="Google Shape;315;p12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 name="Google Shape;316;p12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 name="Google Shape;317;p12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12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 name="Google Shape;319;p12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 name="Google Shape;320;p12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 name="Google Shape;321;p12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22" name="Google Shape;322;p125"/>
          <p:cNvGrpSpPr/>
          <p:nvPr/>
        </p:nvGrpSpPr>
        <p:grpSpPr>
          <a:xfrm>
            <a:off x="335759" y="1840531"/>
            <a:ext cx="342882" cy="350068"/>
            <a:chOff x="3951850" y="2985350"/>
            <a:chExt cx="407950" cy="416500"/>
          </a:xfrm>
        </p:grpSpPr>
        <p:sp>
          <p:nvSpPr>
            <p:cNvPr id="323" name="Google Shape;323;p12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 name="Google Shape;324;p12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 name="Google Shape;325;p12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 name="Google Shape;326;p12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27" name="Google Shape;327;p125"/>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1pPr>
            <a:lvl2pPr indent="0" lvl="1"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2pPr>
            <a:lvl3pPr indent="0" lvl="2"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3pPr>
            <a:lvl4pPr indent="0" lvl="3"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4pPr>
            <a:lvl5pPr indent="0" lvl="4"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5pPr>
            <a:lvl6pPr indent="0" lvl="5"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6pPr>
            <a:lvl7pPr indent="0" lvl="6"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7pPr>
            <a:lvl8pPr indent="0" lvl="7"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8pPr>
            <a:lvl9pPr indent="0" lvl="8"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3" name="Shape 13"/>
        <p:cNvGrpSpPr/>
        <p:nvPr/>
      </p:nvGrpSpPr>
      <p:grpSpPr>
        <a:xfrm>
          <a:off x="0" y="0"/>
          <a:ext cx="0" cy="0"/>
          <a:chOff x="0" y="0"/>
          <a:chExt cx="0" cy="0"/>
        </a:xfrm>
      </p:grpSpPr>
      <p:sp>
        <p:nvSpPr>
          <p:cNvPr id="14" name="Google Shape;14;p11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1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6" name="Google Shape;16;p1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8" name="Shape 328"/>
        <p:cNvGrpSpPr/>
        <p:nvPr/>
      </p:nvGrpSpPr>
      <p:grpSpPr>
        <a:xfrm>
          <a:off x="0" y="0"/>
          <a:ext cx="0" cy="0"/>
          <a:chOff x="0" y="0"/>
          <a:chExt cx="0" cy="0"/>
        </a:xfrm>
      </p:grpSpPr>
      <p:sp>
        <p:nvSpPr>
          <p:cNvPr id="329" name="Google Shape;329;p12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30" name="Google Shape;330;p12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31" name="Google Shape;331;p126"/>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32" name="Google Shape;332;p126"/>
          <p:cNvSpPr txBox="1"/>
          <p:nvPr>
            <p:ph idx="1" type="body"/>
          </p:nvPr>
        </p:nvSpPr>
        <p:spPr>
          <a:xfrm>
            <a:off x="1734000"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33" name="Google Shape;333;p126"/>
          <p:cNvSpPr txBox="1"/>
          <p:nvPr>
            <p:ph idx="2" type="body"/>
          </p:nvPr>
        </p:nvSpPr>
        <p:spPr>
          <a:xfrm>
            <a:off x="4562088"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34" name="Google Shape;334;p12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 name="Google Shape;335;p12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 name="Google Shape;336;p12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 name="Google Shape;337;p12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38" name="Google Shape;338;p126"/>
          <p:cNvGrpSpPr/>
          <p:nvPr/>
        </p:nvGrpSpPr>
        <p:grpSpPr>
          <a:xfrm>
            <a:off x="1729784" y="61068"/>
            <a:ext cx="351204" cy="324661"/>
            <a:chOff x="5975075" y="2327500"/>
            <a:chExt cx="420100" cy="388350"/>
          </a:xfrm>
        </p:grpSpPr>
        <p:sp>
          <p:nvSpPr>
            <p:cNvPr id="339" name="Google Shape;339;p12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 name="Google Shape;340;p12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41" name="Google Shape;341;p12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42" name="Google Shape;342;p126"/>
          <p:cNvGrpSpPr/>
          <p:nvPr/>
        </p:nvGrpSpPr>
        <p:grpSpPr>
          <a:xfrm>
            <a:off x="904276" y="515192"/>
            <a:ext cx="382958" cy="607111"/>
            <a:chOff x="6718575" y="2318625"/>
            <a:chExt cx="256950" cy="407375"/>
          </a:xfrm>
        </p:grpSpPr>
        <p:sp>
          <p:nvSpPr>
            <p:cNvPr id="343" name="Google Shape;343;p12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 name="Google Shape;344;p12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 name="Google Shape;345;p12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 name="Google Shape;346;p12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 name="Google Shape;347;p12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 name="Google Shape;348;p12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 name="Google Shape;349;p12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 name="Google Shape;350;p12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51" name="Google Shape;351;p126"/>
          <p:cNvGrpSpPr/>
          <p:nvPr/>
        </p:nvGrpSpPr>
        <p:grpSpPr>
          <a:xfrm>
            <a:off x="335759" y="1840531"/>
            <a:ext cx="342882" cy="350068"/>
            <a:chOff x="3951850" y="2985350"/>
            <a:chExt cx="407950" cy="416500"/>
          </a:xfrm>
        </p:grpSpPr>
        <p:sp>
          <p:nvSpPr>
            <p:cNvPr id="352" name="Google Shape;352;p12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 name="Google Shape;353;p12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 name="Google Shape;354;p12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 name="Google Shape;355;p12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56" name="Google Shape;356;p12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 name="Google Shape;357;p12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 name="Google Shape;358;p12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 name="Google Shape;359;p12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p12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61" name="Google Shape;361;p126"/>
          <p:cNvGrpSpPr/>
          <p:nvPr/>
        </p:nvGrpSpPr>
        <p:grpSpPr>
          <a:xfrm>
            <a:off x="7354067" y="3426715"/>
            <a:ext cx="455624" cy="437054"/>
            <a:chOff x="5241175" y="4959100"/>
            <a:chExt cx="539775" cy="517775"/>
          </a:xfrm>
        </p:grpSpPr>
        <p:sp>
          <p:nvSpPr>
            <p:cNvPr id="362" name="Google Shape;362;p12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 name="Google Shape;363;p12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 name="Google Shape;364;p12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 name="Google Shape;365;p12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 name="Google Shape;366;p12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 name="Google Shape;367;p12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68" name="Google Shape;368;p12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 name="Google Shape;369;p12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1pPr>
            <a:lvl2pPr indent="0" lvl="1"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2pPr>
            <a:lvl3pPr indent="0" lvl="2"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3pPr>
            <a:lvl4pPr indent="0" lvl="3"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4pPr>
            <a:lvl5pPr indent="0" lvl="4"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5pPr>
            <a:lvl6pPr indent="0" lvl="5"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6pPr>
            <a:lvl7pPr indent="0" lvl="6"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7pPr>
            <a:lvl8pPr indent="0" lvl="7"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8pPr>
            <a:lvl9pPr indent="0" lvl="8"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70" name="Shape 370"/>
        <p:cNvGrpSpPr/>
        <p:nvPr/>
      </p:nvGrpSpPr>
      <p:grpSpPr>
        <a:xfrm>
          <a:off x="0" y="0"/>
          <a:ext cx="0" cy="0"/>
          <a:chOff x="0" y="0"/>
          <a:chExt cx="0" cy="0"/>
        </a:xfrm>
      </p:grpSpPr>
      <p:sp>
        <p:nvSpPr>
          <p:cNvPr id="371" name="Google Shape;371;p127"/>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72" name="Google Shape;372;p12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73" name="Google Shape;373;p127"/>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74" name="Google Shape;374;p12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 name="Google Shape;375;p12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 name="Google Shape;376;p12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 name="Google Shape;377;p12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78" name="Google Shape;378;p127"/>
          <p:cNvGrpSpPr/>
          <p:nvPr/>
        </p:nvGrpSpPr>
        <p:grpSpPr>
          <a:xfrm>
            <a:off x="1729784" y="61068"/>
            <a:ext cx="351204" cy="324661"/>
            <a:chOff x="5975075" y="2327500"/>
            <a:chExt cx="420100" cy="388350"/>
          </a:xfrm>
        </p:grpSpPr>
        <p:sp>
          <p:nvSpPr>
            <p:cNvPr id="379" name="Google Shape;379;p12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 name="Google Shape;380;p12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81" name="Google Shape;381;p12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82" name="Google Shape;382;p127"/>
          <p:cNvGrpSpPr/>
          <p:nvPr/>
        </p:nvGrpSpPr>
        <p:grpSpPr>
          <a:xfrm>
            <a:off x="904276" y="515192"/>
            <a:ext cx="382958" cy="607111"/>
            <a:chOff x="6718575" y="2318625"/>
            <a:chExt cx="256950" cy="407375"/>
          </a:xfrm>
        </p:grpSpPr>
        <p:sp>
          <p:nvSpPr>
            <p:cNvPr id="383" name="Google Shape;383;p12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 name="Google Shape;384;p12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 name="Google Shape;385;p12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 name="Google Shape;386;p12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 name="Google Shape;387;p12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8" name="Google Shape;388;p12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9" name="Google Shape;389;p12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0" name="Google Shape;390;p12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91" name="Google Shape;391;p127"/>
          <p:cNvGrpSpPr/>
          <p:nvPr/>
        </p:nvGrpSpPr>
        <p:grpSpPr>
          <a:xfrm>
            <a:off x="335759" y="1840531"/>
            <a:ext cx="342882" cy="350068"/>
            <a:chOff x="3951850" y="2985350"/>
            <a:chExt cx="407950" cy="416500"/>
          </a:xfrm>
        </p:grpSpPr>
        <p:sp>
          <p:nvSpPr>
            <p:cNvPr id="392" name="Google Shape;392;p12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3" name="Google Shape;393;p12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4" name="Google Shape;394;p12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5" name="Google Shape;395;p12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96" name="Google Shape;396;p127"/>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7" name="Google Shape;397;p127"/>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8" name="Google Shape;398;p127"/>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9" name="Google Shape;399;p127"/>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0" name="Google Shape;400;p127"/>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401" name="Google Shape;401;p127"/>
          <p:cNvGrpSpPr/>
          <p:nvPr/>
        </p:nvGrpSpPr>
        <p:grpSpPr>
          <a:xfrm>
            <a:off x="7354067" y="3426715"/>
            <a:ext cx="455624" cy="437054"/>
            <a:chOff x="5241175" y="4959100"/>
            <a:chExt cx="539775" cy="517775"/>
          </a:xfrm>
        </p:grpSpPr>
        <p:sp>
          <p:nvSpPr>
            <p:cNvPr id="402" name="Google Shape;402;p12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 name="Google Shape;403;p12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4" name="Google Shape;404;p12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5" name="Google Shape;405;p12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6" name="Google Shape;406;p12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7" name="Google Shape;407;p12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08" name="Google Shape;408;p127"/>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9" name="Google Shape;409;p127"/>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1pPr>
            <a:lvl2pPr indent="0" lvl="1"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2pPr>
            <a:lvl3pPr indent="0" lvl="2"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3pPr>
            <a:lvl4pPr indent="0" lvl="3"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4pPr>
            <a:lvl5pPr indent="0" lvl="4"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5pPr>
            <a:lvl6pPr indent="0" lvl="5"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6pPr>
            <a:lvl7pPr indent="0" lvl="6"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7pPr>
            <a:lvl8pPr indent="0" lvl="7"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8pPr>
            <a:lvl9pPr indent="0" lvl="8" marL="0" marR="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 name="Shape 19"/>
        <p:cNvGrpSpPr/>
        <p:nvPr/>
      </p:nvGrpSpPr>
      <p:grpSpPr>
        <a:xfrm>
          <a:off x="0" y="0"/>
          <a:ext cx="0" cy="0"/>
          <a:chOff x="0" y="0"/>
          <a:chExt cx="0" cy="0"/>
        </a:xfrm>
      </p:grpSpPr>
      <p:sp>
        <p:nvSpPr>
          <p:cNvPr id="20" name="Google Shape;20;p1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 name="Google Shape;22;p1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5" name="Shape 25"/>
        <p:cNvGrpSpPr/>
        <p:nvPr/>
      </p:nvGrpSpPr>
      <p:grpSpPr>
        <a:xfrm>
          <a:off x="0" y="0"/>
          <a:ext cx="0" cy="0"/>
          <a:chOff x="0" y="0"/>
          <a:chExt cx="0" cy="0"/>
        </a:xfrm>
      </p:grpSpPr>
      <p:sp>
        <p:nvSpPr>
          <p:cNvPr id="26" name="Google Shape;26;p114"/>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14"/>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8" name="Google Shape;28;p1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1" name="Shape 31"/>
        <p:cNvGrpSpPr/>
        <p:nvPr/>
      </p:nvGrpSpPr>
      <p:grpSpPr>
        <a:xfrm>
          <a:off x="0" y="0"/>
          <a:ext cx="0" cy="0"/>
          <a:chOff x="0" y="0"/>
          <a:chExt cx="0" cy="0"/>
        </a:xfrm>
      </p:grpSpPr>
      <p:sp>
        <p:nvSpPr>
          <p:cNvPr id="32" name="Google Shape;32;p11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15"/>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4" name="Google Shape;34;p115"/>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1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8" name="Shape 38"/>
        <p:cNvGrpSpPr/>
        <p:nvPr/>
      </p:nvGrpSpPr>
      <p:grpSpPr>
        <a:xfrm>
          <a:off x="0" y="0"/>
          <a:ext cx="0" cy="0"/>
          <a:chOff x="0" y="0"/>
          <a:chExt cx="0" cy="0"/>
        </a:xfrm>
      </p:grpSpPr>
      <p:sp>
        <p:nvSpPr>
          <p:cNvPr id="39" name="Google Shape;39;p116"/>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6"/>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1" name="Google Shape;41;p116"/>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116"/>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116"/>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7" name="Shape 47"/>
        <p:cNvGrpSpPr/>
        <p:nvPr/>
      </p:nvGrpSpPr>
      <p:grpSpPr>
        <a:xfrm>
          <a:off x="0" y="0"/>
          <a:ext cx="0" cy="0"/>
          <a:chOff x="0" y="0"/>
          <a:chExt cx="0" cy="0"/>
        </a:xfrm>
      </p:grpSpPr>
      <p:sp>
        <p:nvSpPr>
          <p:cNvPr id="48" name="Google Shape;48;p11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2" name="Shape 52"/>
        <p:cNvGrpSpPr/>
        <p:nvPr/>
      </p:nvGrpSpPr>
      <p:grpSpPr>
        <a:xfrm>
          <a:off x="0" y="0"/>
          <a:ext cx="0" cy="0"/>
          <a:chOff x="0" y="0"/>
          <a:chExt cx="0" cy="0"/>
        </a:xfrm>
      </p:grpSpPr>
      <p:sp>
        <p:nvSpPr>
          <p:cNvPr id="53" name="Google Shape;53;p1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6" name="Shape 56"/>
        <p:cNvGrpSpPr/>
        <p:nvPr/>
      </p:nvGrpSpPr>
      <p:grpSpPr>
        <a:xfrm>
          <a:off x="0" y="0"/>
          <a:ext cx="0" cy="0"/>
          <a:chOff x="0" y="0"/>
          <a:chExt cx="0" cy="0"/>
        </a:xfrm>
      </p:grpSpPr>
      <p:sp>
        <p:nvSpPr>
          <p:cNvPr id="57" name="Google Shape;57;p119"/>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19"/>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9" name="Google Shape;59;p119"/>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0" name="Google Shape;60;p1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0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93C"/>
        </a:solidFill>
      </p:bgPr>
    </p:bg>
    <p:spTree>
      <p:nvGrpSpPr>
        <p:cNvPr id="82" name="Shape 82"/>
        <p:cNvGrpSpPr/>
        <p:nvPr/>
      </p:nvGrpSpPr>
      <p:grpSpPr>
        <a:xfrm>
          <a:off x="0" y="0"/>
          <a:ext cx="0" cy="0"/>
          <a:chOff x="0" y="0"/>
          <a:chExt cx="0" cy="0"/>
        </a:xfrm>
      </p:grpSpPr>
      <p:sp>
        <p:nvSpPr>
          <p:cNvPr id="83" name="Google Shape;83;p107"/>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84" name="Google Shape;84;p107"/>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1pPr>
            <a:lvl2pPr indent="-317500" lvl="1" marL="9144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2pPr>
            <a:lvl3pPr indent="-317500" lvl="2" marL="13716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3pPr>
            <a:lvl4pPr indent="-317500" lvl="3" marL="18288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4pPr>
            <a:lvl5pPr indent="-317500" lvl="4" marL="22860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5pPr>
            <a:lvl6pPr indent="-317500" lvl="5" marL="27432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6pPr>
            <a:lvl7pPr indent="-317500" lvl="6" marL="32004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7pPr>
            <a:lvl8pPr indent="-317500" lvl="7" marL="36576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8pPr>
            <a:lvl9pPr indent="-317500" lvl="8" marL="41148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9pPr>
          </a:lstStyle>
          <a:p/>
        </p:txBody>
      </p:sp>
      <p:sp>
        <p:nvSpPr>
          <p:cNvPr id="85" name="Google Shape;85;p107"/>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1pPr>
            <a:lvl2pPr indent="0" lvl="1" marL="0" marR="0" rtl="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2pPr>
            <a:lvl3pPr indent="0" lvl="2" marL="0" marR="0" rtl="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3pPr>
            <a:lvl4pPr indent="0" lvl="3" marL="0" marR="0" rtl="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4pPr>
            <a:lvl5pPr indent="0" lvl="4" marL="0" marR="0" rtl="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5pPr>
            <a:lvl6pPr indent="0" lvl="5" marL="0" marR="0" rtl="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6pPr>
            <a:lvl7pPr indent="0" lvl="6" marL="0" marR="0" rtl="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7pPr>
            <a:lvl8pPr indent="0" lvl="7" marL="0" marR="0" rtl="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8pPr>
            <a:lvl9pPr indent="0" lvl="8" marL="0" marR="0" rtl="0" algn="l">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62B"/>
        </a:solidFill>
      </p:bgPr>
    </p:bg>
    <p:spTree>
      <p:nvGrpSpPr>
        <p:cNvPr id="413" name="Shape 413"/>
        <p:cNvGrpSpPr/>
        <p:nvPr/>
      </p:nvGrpSpPr>
      <p:grpSpPr>
        <a:xfrm>
          <a:off x="0" y="0"/>
          <a:ext cx="0" cy="0"/>
          <a:chOff x="0" y="0"/>
          <a:chExt cx="0" cy="0"/>
        </a:xfrm>
      </p:grpSpPr>
      <p:pic>
        <p:nvPicPr>
          <p:cNvPr id="414" name="Google Shape;414;p1"/>
          <p:cNvPicPr preferRelativeResize="0"/>
          <p:nvPr/>
        </p:nvPicPr>
        <p:blipFill rotWithShape="1">
          <a:blip r:embed="rId3">
            <a:alphaModFix amt="43000"/>
          </a:blip>
          <a:srcRect b="0" l="0" r="0" t="0"/>
          <a:stretch/>
        </p:blipFill>
        <p:spPr>
          <a:xfrm>
            <a:off x="0" y="0"/>
            <a:ext cx="9144000" cy="5143489"/>
          </a:xfrm>
          <a:prstGeom prst="rect">
            <a:avLst/>
          </a:prstGeom>
          <a:noFill/>
          <a:ln>
            <a:noFill/>
          </a:ln>
        </p:spPr>
      </p:pic>
      <p:pic>
        <p:nvPicPr>
          <p:cNvPr id="415" name="Google Shape;415;p1"/>
          <p:cNvPicPr preferRelativeResize="0"/>
          <p:nvPr/>
        </p:nvPicPr>
        <p:blipFill rotWithShape="1">
          <a:blip r:embed="rId4">
            <a:alphaModFix/>
          </a:blip>
          <a:srcRect b="-74730" l="-150160" r="150160" t="74730"/>
          <a:stretch/>
        </p:blipFill>
        <p:spPr>
          <a:xfrm>
            <a:off x="3753986" y="1771648"/>
            <a:ext cx="1905000" cy="1904998"/>
          </a:xfrm>
          <a:prstGeom prst="rect">
            <a:avLst/>
          </a:prstGeom>
          <a:noFill/>
          <a:ln>
            <a:noFill/>
          </a:ln>
        </p:spPr>
      </p:pic>
      <p:pic>
        <p:nvPicPr>
          <p:cNvPr id="416" name="Google Shape;416;p1"/>
          <p:cNvPicPr preferRelativeResize="0"/>
          <p:nvPr/>
        </p:nvPicPr>
        <p:blipFill rotWithShape="1">
          <a:blip r:embed="rId5">
            <a:alphaModFix/>
          </a:blip>
          <a:srcRect b="-8094" l="5472" r="4790" t="-15867"/>
          <a:stretch/>
        </p:blipFill>
        <p:spPr>
          <a:xfrm>
            <a:off x="2728931" y="2021681"/>
            <a:ext cx="3500437" cy="1100137"/>
          </a:xfrm>
          <a:prstGeom prst="rect">
            <a:avLst/>
          </a:prstGeom>
          <a:noFill/>
          <a:ln>
            <a:noFill/>
          </a:ln>
        </p:spPr>
      </p:pic>
      <p:sp>
        <p:nvSpPr>
          <p:cNvPr id="417" name="Google Shape;417;p1"/>
          <p:cNvSpPr/>
          <p:nvPr/>
        </p:nvSpPr>
        <p:spPr>
          <a:xfrm>
            <a:off x="2787450" y="3189150"/>
            <a:ext cx="4050900" cy="267600"/>
          </a:xfrm>
          <a:prstGeom prst="roundRect">
            <a:avLst>
              <a:gd fmla="val 16667" name="adj"/>
            </a:avLst>
          </a:prstGeom>
          <a:solidFill>
            <a:srgbClr val="28A8E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MX" sz="1400" u="none" cap="none" strike="noStrike">
                <a:solidFill>
                  <a:srgbClr val="FFFFFF"/>
                </a:solidFill>
                <a:latin typeface="Arial"/>
                <a:ea typeface="Arial"/>
                <a:cs typeface="Arial"/>
                <a:sym typeface="Arial"/>
              </a:rPr>
              <a:t>FULL STACK </a:t>
            </a:r>
            <a:endParaRPr b="1" i="0" sz="1400" u="none" cap="none" strike="noStrike">
              <a:solidFill>
                <a:srgbClr val="FFFFFF"/>
              </a:solidFill>
              <a:latin typeface="Arial"/>
              <a:ea typeface="Arial"/>
              <a:cs typeface="Arial"/>
              <a:sym typeface="Arial"/>
            </a:endParaRPr>
          </a:p>
        </p:txBody>
      </p:sp>
      <p:sp>
        <p:nvSpPr>
          <p:cNvPr id="418" name="Google Shape;418;p1"/>
          <p:cNvSpPr txBox="1"/>
          <p:nvPr/>
        </p:nvSpPr>
        <p:spPr>
          <a:xfrm>
            <a:off x="2772575" y="3568225"/>
            <a:ext cx="4192200" cy="56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s-MX" sz="2200" u="none" cap="none" strike="noStrike">
                <a:solidFill>
                  <a:srgbClr val="FFFFFF"/>
                </a:solidFill>
                <a:latin typeface="Arial"/>
                <a:ea typeface="Arial"/>
                <a:cs typeface="Arial"/>
                <a:sym typeface="Arial"/>
              </a:rPr>
              <a:t>Comenzamos en unos minutos</a:t>
            </a:r>
            <a:endParaRPr b="1" i="0" sz="22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0"/>
          <p:cNvSpPr txBox="1"/>
          <p:nvPr>
            <p:ph idx="4294967295" type="title"/>
          </p:nvPr>
        </p:nvSpPr>
        <p:spPr>
          <a:xfrm>
            <a:off x="3035027" y="425200"/>
            <a:ext cx="49443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19BBD5"/>
              </a:buClr>
              <a:buSzPts val="4000"/>
              <a:buFont typeface="Nixie One"/>
              <a:buNone/>
            </a:pPr>
            <a:r>
              <a:rPr i="1" lang="es-MX">
                <a:latin typeface="Anton"/>
                <a:ea typeface="Anton"/>
                <a:cs typeface="Anton"/>
                <a:sym typeface="Anton"/>
              </a:rPr>
              <a:t>Recordemos...</a:t>
            </a:r>
            <a:endParaRPr/>
          </a:p>
        </p:txBody>
      </p:sp>
      <p:sp>
        <p:nvSpPr>
          <p:cNvPr id="486" name="Google Shape;486;p20"/>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rgbClr val="19BBD5"/>
                </a:solidFill>
                <a:latin typeface="Nixie One"/>
                <a:ea typeface="Nixie One"/>
                <a:cs typeface="Nixie One"/>
                <a:sym typeface="Nixie One"/>
              </a:rPr>
              <a:t>‹#›</a:t>
            </a:fld>
            <a:endParaRPr b="0" i="0" sz="1200" u="none" cap="none" strike="noStrike">
              <a:solidFill>
                <a:srgbClr val="19BBD5"/>
              </a:solidFill>
              <a:latin typeface="Nixie One"/>
              <a:ea typeface="Nixie One"/>
              <a:cs typeface="Nixie One"/>
              <a:sym typeface="Nixie One"/>
            </a:endParaRPr>
          </a:p>
        </p:txBody>
      </p:sp>
      <p:sp>
        <p:nvSpPr>
          <p:cNvPr id="487" name="Google Shape;487;p20"/>
          <p:cNvSpPr txBox="1"/>
          <p:nvPr/>
        </p:nvSpPr>
        <p:spPr>
          <a:xfrm>
            <a:off x="660872" y="1045815"/>
            <a:ext cx="6932620" cy="3601239"/>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1"/>
              </a:buClr>
              <a:buSzPts val="2000"/>
              <a:buFont typeface="Helvetica Neue Light"/>
              <a:buChar char="●"/>
            </a:pPr>
            <a:r>
              <a:rPr b="0" i="0" lang="es-MX" sz="2400" u="none" cap="none" strike="noStrike">
                <a:solidFill>
                  <a:srgbClr val="C6DAEC"/>
                </a:solidFill>
                <a:latin typeface="Arial"/>
                <a:ea typeface="Arial"/>
                <a:cs typeface="Arial"/>
                <a:sym typeface="Arial"/>
              </a:rPr>
              <a:t>Una variable es un contenedor dinámico que nos permite almacenar valores.</a:t>
            </a:r>
            <a:endParaRPr/>
          </a:p>
          <a:p>
            <a:pPr indent="-355600" lvl="0" marL="457200" marR="0" rtl="0" algn="l">
              <a:lnSpc>
                <a:spcPct val="115000"/>
              </a:lnSpc>
              <a:spcBef>
                <a:spcPts val="0"/>
              </a:spcBef>
              <a:spcAft>
                <a:spcPts val="0"/>
              </a:spcAft>
              <a:buClr>
                <a:schemeClr val="dk1"/>
              </a:buClr>
              <a:buSzPts val="2000"/>
              <a:buFont typeface="Helvetica Neue Light"/>
              <a:buChar char="●"/>
            </a:pPr>
            <a:r>
              <a:rPr b="0" i="0" lang="es-MX" sz="2400" u="none" cap="none" strike="noStrike">
                <a:solidFill>
                  <a:srgbClr val="C6DAEC"/>
                </a:solidFill>
                <a:latin typeface="Arial"/>
                <a:ea typeface="Arial"/>
                <a:cs typeface="Arial"/>
                <a:sym typeface="Arial"/>
              </a:rPr>
              <a:t>Los valores pueden ser diversos tipos de datos, según la variable.</a:t>
            </a:r>
            <a:endParaRPr/>
          </a:p>
          <a:p>
            <a:pPr indent="-355600" lvl="0" marL="457200" marR="0" rtl="0" algn="l">
              <a:lnSpc>
                <a:spcPct val="115000"/>
              </a:lnSpc>
              <a:spcBef>
                <a:spcPts val="0"/>
              </a:spcBef>
              <a:spcAft>
                <a:spcPts val="0"/>
              </a:spcAft>
              <a:buClr>
                <a:schemeClr val="dk1"/>
              </a:buClr>
              <a:buSzPts val="2000"/>
              <a:buFont typeface="Helvetica Neue Light"/>
              <a:buChar char="●"/>
            </a:pPr>
            <a:r>
              <a:rPr b="0" i="0" lang="es-MX" sz="2400" u="none" cap="none" strike="noStrike">
                <a:solidFill>
                  <a:srgbClr val="C6DAEC"/>
                </a:solidFill>
                <a:latin typeface="Arial"/>
                <a:ea typeface="Arial"/>
                <a:cs typeface="Arial"/>
                <a:sym typeface="Arial"/>
              </a:rPr>
              <a:t>Tal como lo indica su nombre, el valor de la variable puede cambiar, permitiéndonos crear programas que funcionen independientemente del valor de la variable.</a:t>
            </a:r>
            <a:endParaRPr/>
          </a:p>
          <a:p>
            <a:pPr indent="-254000" lvl="0" marL="342900" marR="0" rtl="0" algn="l">
              <a:lnSpc>
                <a:spcPct val="100000"/>
              </a:lnSpc>
              <a:spcBef>
                <a:spcPts val="600"/>
              </a:spcBef>
              <a:spcAft>
                <a:spcPts val="0"/>
              </a:spcAft>
              <a:buClr>
                <a:srgbClr val="19BBD5"/>
              </a:buClr>
              <a:buSzPts val="1400"/>
              <a:buFont typeface="Arial"/>
              <a:buNone/>
            </a:pPr>
            <a:r>
              <a:t/>
            </a:r>
            <a:endParaRPr b="0" i="0" sz="2400" u="none" cap="none" strike="noStrike">
              <a:solidFill>
                <a:srgbClr val="C6DAEC"/>
              </a:solidFill>
              <a:latin typeface="Arial"/>
              <a:ea typeface="Arial"/>
              <a:cs typeface="Arial"/>
              <a:sym typeface="Arial"/>
            </a:endParaRPr>
          </a:p>
        </p:txBody>
      </p:sp>
      <p:pic>
        <p:nvPicPr>
          <p:cNvPr id="488" name="Google Shape;488;p20"/>
          <p:cNvPicPr preferRelativeResize="0"/>
          <p:nvPr/>
        </p:nvPicPr>
        <p:blipFill rotWithShape="1">
          <a:blip r:embed="rId3">
            <a:alphaModFix/>
          </a:blip>
          <a:srcRect b="-8094" l="5472" r="4790" t="-15867"/>
          <a:stretch/>
        </p:blipFill>
        <p:spPr>
          <a:xfrm>
            <a:off x="6515727" y="4536440"/>
            <a:ext cx="1585089" cy="498169"/>
          </a:xfrm>
          <a:prstGeom prst="rect">
            <a:avLst/>
          </a:prstGeom>
          <a:noFill/>
          <a:ln>
            <a:noFill/>
          </a:ln>
        </p:spPr>
      </p:pic>
      <p:grpSp>
        <p:nvGrpSpPr>
          <p:cNvPr id="489" name="Google Shape;489;p20"/>
          <p:cNvGrpSpPr/>
          <p:nvPr/>
        </p:nvGrpSpPr>
        <p:grpSpPr>
          <a:xfrm>
            <a:off x="2083754" y="490213"/>
            <a:ext cx="445582" cy="445743"/>
            <a:chOff x="10914672" y="5489861"/>
            <a:chExt cx="719842" cy="720102"/>
          </a:xfrm>
        </p:grpSpPr>
        <p:sp>
          <p:nvSpPr>
            <p:cNvPr id="490" name="Google Shape;490;p20"/>
            <p:cNvSpPr/>
            <p:nvPr/>
          </p:nvSpPr>
          <p:spPr>
            <a:xfrm>
              <a:off x="11420014" y="5489861"/>
              <a:ext cx="214500" cy="2151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1" name="Google Shape;491;p20"/>
            <p:cNvSpPr/>
            <p:nvPr/>
          </p:nvSpPr>
          <p:spPr>
            <a:xfrm>
              <a:off x="11420014" y="5994863"/>
              <a:ext cx="214500" cy="2151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2" name="Google Shape;492;p20"/>
            <p:cNvSpPr/>
            <p:nvPr/>
          </p:nvSpPr>
          <p:spPr>
            <a:xfrm>
              <a:off x="10914672" y="5489861"/>
              <a:ext cx="214500" cy="2151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3" name="Google Shape;493;p20"/>
            <p:cNvSpPr/>
            <p:nvPr/>
          </p:nvSpPr>
          <p:spPr>
            <a:xfrm>
              <a:off x="10914672" y="5994863"/>
              <a:ext cx="214500" cy="2151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4" name="Google Shape;494;p20"/>
            <p:cNvSpPr/>
            <p:nvPr/>
          </p:nvSpPr>
          <p:spPr>
            <a:xfrm>
              <a:off x="11595623" y="5710038"/>
              <a:ext cx="28649" cy="276082"/>
            </a:xfrm>
            <a:custGeom>
              <a:rect b="b" l="l" r="r" t="t"/>
              <a:pathLst>
                <a:path extrusionOk="0" h="376" w="39">
                  <a:moveTo>
                    <a:pt x="0" y="0"/>
                  </a:moveTo>
                  <a:cubicBezTo>
                    <a:pt x="25" y="59"/>
                    <a:pt x="39" y="123"/>
                    <a:pt x="39" y="190"/>
                  </a:cubicBezTo>
                  <a:cubicBezTo>
                    <a:pt x="39" y="256"/>
                    <a:pt x="26" y="319"/>
                    <a:pt x="2" y="376"/>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5" name="Google Shape;495;p20"/>
            <p:cNvSpPr/>
            <p:nvPr/>
          </p:nvSpPr>
          <p:spPr>
            <a:xfrm>
              <a:off x="11138826" y="6170527"/>
              <a:ext cx="275351" cy="29145"/>
            </a:xfrm>
            <a:custGeom>
              <a:rect b="b" l="l" r="r" t="t"/>
              <a:pathLst>
                <a:path extrusionOk="0" h="40" w="375">
                  <a:moveTo>
                    <a:pt x="375" y="0"/>
                  </a:moveTo>
                  <a:cubicBezTo>
                    <a:pt x="317" y="26"/>
                    <a:pt x="253" y="40"/>
                    <a:pt x="185" y="40"/>
                  </a:cubicBezTo>
                  <a:cubicBezTo>
                    <a:pt x="119" y="40"/>
                    <a:pt x="57" y="26"/>
                    <a:pt x="0" y="2"/>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6" name="Google Shape;496;p20"/>
            <p:cNvSpPr/>
            <p:nvPr/>
          </p:nvSpPr>
          <p:spPr>
            <a:xfrm>
              <a:off x="10925018" y="5713747"/>
              <a:ext cx="28649" cy="275287"/>
            </a:xfrm>
            <a:custGeom>
              <a:rect b="b" l="l" r="r" t="t"/>
              <a:pathLst>
                <a:path extrusionOk="0" h="375" w="39">
                  <a:moveTo>
                    <a:pt x="39" y="375"/>
                  </a:moveTo>
                  <a:cubicBezTo>
                    <a:pt x="14" y="317"/>
                    <a:pt x="0" y="253"/>
                    <a:pt x="0" y="185"/>
                  </a:cubicBezTo>
                  <a:cubicBezTo>
                    <a:pt x="0" y="120"/>
                    <a:pt x="13" y="57"/>
                    <a:pt x="37"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7" name="Google Shape;497;p20"/>
            <p:cNvSpPr/>
            <p:nvPr/>
          </p:nvSpPr>
          <p:spPr>
            <a:xfrm>
              <a:off x="11135112" y="5499930"/>
              <a:ext cx="275351" cy="28880"/>
            </a:xfrm>
            <a:custGeom>
              <a:rect b="b" l="l" r="r" t="t"/>
              <a:pathLst>
                <a:path extrusionOk="0" h="39" w="375">
                  <a:moveTo>
                    <a:pt x="375" y="37"/>
                  </a:moveTo>
                  <a:cubicBezTo>
                    <a:pt x="318" y="13"/>
                    <a:pt x="256" y="0"/>
                    <a:pt x="190" y="0"/>
                  </a:cubicBezTo>
                  <a:cubicBezTo>
                    <a:pt x="122" y="0"/>
                    <a:pt x="58" y="14"/>
                    <a:pt x="0" y="39"/>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8" name="Google Shape;498;p20"/>
            <p:cNvSpPr/>
            <p:nvPr/>
          </p:nvSpPr>
          <p:spPr>
            <a:xfrm>
              <a:off x="11578115" y="5950881"/>
              <a:ext cx="52789" cy="38948"/>
            </a:xfrm>
            <a:custGeom>
              <a:rect b="b" l="l" r="r" t="t"/>
              <a:pathLst>
                <a:path extrusionOk="0" h="147" w="199">
                  <a:moveTo>
                    <a:pt x="0" y="0"/>
                  </a:moveTo>
                  <a:lnTo>
                    <a:pt x="64" y="147"/>
                  </a:lnTo>
                  <a:lnTo>
                    <a:pt x="199" y="83"/>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9" name="Google Shape;499;p20"/>
            <p:cNvSpPr/>
            <p:nvPr/>
          </p:nvSpPr>
          <p:spPr>
            <a:xfrm>
              <a:off x="11135112" y="6152776"/>
              <a:ext cx="38199" cy="52991"/>
            </a:xfrm>
            <a:custGeom>
              <a:rect b="b" l="l" r="r" t="t"/>
              <a:pathLst>
                <a:path extrusionOk="0" h="200" w="144">
                  <a:moveTo>
                    <a:pt x="144" y="0"/>
                  </a:moveTo>
                  <a:lnTo>
                    <a:pt x="0" y="67"/>
                  </a:lnTo>
                  <a:lnTo>
                    <a:pt x="64" y="20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0" name="Google Shape;500;p20"/>
            <p:cNvSpPr/>
            <p:nvPr/>
          </p:nvSpPr>
          <p:spPr>
            <a:xfrm>
              <a:off x="10918386" y="5710038"/>
              <a:ext cx="53054" cy="38154"/>
            </a:xfrm>
            <a:custGeom>
              <a:rect b="b" l="l" r="r" t="t"/>
              <a:pathLst>
                <a:path extrusionOk="0" h="144" w="200">
                  <a:moveTo>
                    <a:pt x="200" y="144"/>
                  </a:moveTo>
                  <a:lnTo>
                    <a:pt x="136" y="0"/>
                  </a:lnTo>
                  <a:lnTo>
                    <a:pt x="0" y="64"/>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1" name="Google Shape;501;p20"/>
            <p:cNvSpPr/>
            <p:nvPr/>
          </p:nvSpPr>
          <p:spPr>
            <a:xfrm>
              <a:off x="11375979" y="5493571"/>
              <a:ext cx="38199" cy="52726"/>
            </a:xfrm>
            <a:custGeom>
              <a:rect b="b" l="l" r="r" t="t"/>
              <a:pathLst>
                <a:path extrusionOk="0" h="199" w="144">
                  <a:moveTo>
                    <a:pt x="0" y="199"/>
                  </a:moveTo>
                  <a:lnTo>
                    <a:pt x="144" y="135"/>
                  </a:lnTo>
                  <a:lnTo>
                    <a:pt x="81" y="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02" name="Google Shape;502;p20"/>
          <p:cNvGrpSpPr/>
          <p:nvPr/>
        </p:nvGrpSpPr>
        <p:grpSpPr>
          <a:xfrm>
            <a:off x="7147680" y="556786"/>
            <a:ext cx="445812" cy="394517"/>
            <a:chOff x="1510757" y="3225422"/>
            <a:chExt cx="720214" cy="637346"/>
          </a:xfrm>
        </p:grpSpPr>
        <p:sp>
          <p:nvSpPr>
            <p:cNvPr id="503" name="Google Shape;503;p20"/>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4" name="Google Shape;504;p20"/>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5" name="Google Shape;505;p20"/>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6" name="Google Shape;506;p20"/>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7" name="Google Shape;507;p20"/>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8" name="Google Shape;508;p20"/>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9" name="Google Shape;509;p20"/>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e46615c827_0_326"/>
          <p:cNvSpPr txBox="1"/>
          <p:nvPr>
            <p:ph type="title"/>
          </p:nvPr>
        </p:nvSpPr>
        <p:spPr>
          <a:xfrm>
            <a:off x="1871245" y="1896991"/>
            <a:ext cx="6427628" cy="236055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s-MX"/>
              <a:t>Distintas maneras de crear variables en Javascript</a:t>
            </a:r>
            <a:br>
              <a:rPr i="1" lang="es-MX">
                <a:solidFill>
                  <a:srgbClr val="121212"/>
                </a:solidFill>
                <a:latin typeface="Anton"/>
                <a:ea typeface="Anton"/>
                <a:cs typeface="Anton"/>
                <a:sym typeface="Anton"/>
              </a:rPr>
            </a:br>
            <a:endParaRPr/>
          </a:p>
        </p:txBody>
      </p:sp>
      <p:sp>
        <p:nvSpPr>
          <p:cNvPr id="515" name="Google Shape;515;ge46615c827_0_32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19BBD5"/>
              </a:buClr>
              <a:buSzPts val="1200"/>
              <a:buFont typeface="Nixie One"/>
              <a:buNone/>
            </a:pPr>
            <a:fld id="{00000000-1234-1234-1234-123412341234}" type="slidenum">
              <a:rPr lang="es-MX"/>
              <a:t>‹#›</a:t>
            </a:fld>
            <a:endParaRPr/>
          </a:p>
        </p:txBody>
      </p:sp>
      <p:sp>
        <p:nvSpPr>
          <p:cNvPr id="516" name="Google Shape;516;ge46615c827_0_326"/>
          <p:cNvSpPr/>
          <p:nvPr/>
        </p:nvSpPr>
        <p:spPr>
          <a:xfrm>
            <a:off x="-64275" y="400457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ge46615c827_0_326"/>
          <p:cNvSpPr/>
          <p:nvPr/>
        </p:nvSpPr>
        <p:spPr>
          <a:xfrm>
            <a:off x="0" y="885949"/>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dk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18" name="Google Shape;518;ge46615c827_0_326"/>
          <p:cNvPicPr preferRelativeResize="0"/>
          <p:nvPr/>
        </p:nvPicPr>
        <p:blipFill rotWithShape="1">
          <a:blip r:embed="rId3">
            <a:alphaModFix/>
          </a:blip>
          <a:srcRect b="-8094" l="5472" r="4790" t="-15867"/>
          <a:stretch/>
        </p:blipFill>
        <p:spPr>
          <a:xfrm>
            <a:off x="6446454" y="4609399"/>
            <a:ext cx="1585089" cy="4981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9"/>
          <p:cNvSpPr txBox="1"/>
          <p:nvPr>
            <p:ph idx="4294967295" type="title"/>
          </p:nvPr>
        </p:nvSpPr>
        <p:spPr>
          <a:xfrm>
            <a:off x="1947445" y="433273"/>
            <a:ext cx="49443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19BBD5"/>
              </a:buClr>
              <a:buSzPts val="4000"/>
              <a:buFont typeface="Nixie One"/>
              <a:buNone/>
            </a:pPr>
            <a:r>
              <a:rPr i="1" lang="es-MX">
                <a:latin typeface="Anton"/>
                <a:ea typeface="Anton"/>
                <a:cs typeface="Anton"/>
                <a:sym typeface="Anton"/>
              </a:rPr>
              <a:t>Let y const</a:t>
            </a:r>
            <a:endParaRPr/>
          </a:p>
        </p:txBody>
      </p:sp>
      <p:sp>
        <p:nvSpPr>
          <p:cNvPr id="524" name="Google Shape;524;p8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rgbClr val="19BBD5"/>
                </a:solidFill>
                <a:latin typeface="Nixie One"/>
                <a:ea typeface="Nixie One"/>
                <a:cs typeface="Nixie One"/>
                <a:sym typeface="Nixie One"/>
              </a:rPr>
              <a:t>‹#›</a:t>
            </a:fld>
            <a:endParaRPr b="0" i="0" sz="1200" u="none" cap="none" strike="noStrike">
              <a:solidFill>
                <a:srgbClr val="19BBD5"/>
              </a:solidFill>
              <a:latin typeface="Nixie One"/>
              <a:ea typeface="Nixie One"/>
              <a:cs typeface="Nixie One"/>
              <a:sym typeface="Nixie One"/>
            </a:endParaRPr>
          </a:p>
        </p:txBody>
      </p:sp>
      <p:pic>
        <p:nvPicPr>
          <p:cNvPr id="525" name="Google Shape;525;p89"/>
          <p:cNvPicPr preferRelativeResize="0"/>
          <p:nvPr/>
        </p:nvPicPr>
        <p:blipFill rotWithShape="1">
          <a:blip r:embed="rId3">
            <a:alphaModFix/>
          </a:blip>
          <a:srcRect b="-8094" l="5472" r="4790" t="-15867"/>
          <a:stretch/>
        </p:blipFill>
        <p:spPr>
          <a:xfrm>
            <a:off x="6515727" y="4536440"/>
            <a:ext cx="1585089" cy="498169"/>
          </a:xfrm>
          <a:prstGeom prst="rect">
            <a:avLst/>
          </a:prstGeom>
          <a:noFill/>
          <a:ln>
            <a:noFill/>
          </a:ln>
        </p:spPr>
      </p:pic>
      <p:sp>
        <p:nvSpPr>
          <p:cNvPr id="526" name="Google Shape;526;p89"/>
          <p:cNvSpPr txBox="1"/>
          <p:nvPr/>
        </p:nvSpPr>
        <p:spPr>
          <a:xfrm>
            <a:off x="852150" y="1012520"/>
            <a:ext cx="7439700" cy="1274100"/>
          </a:xfrm>
          <a:prstGeom prst="rect">
            <a:avLst/>
          </a:prstGeom>
          <a:noFill/>
          <a:ln>
            <a:noFill/>
          </a:ln>
        </p:spPr>
        <p:txBody>
          <a:bodyPr anchorCtr="0" anchor="t" bIns="91425" lIns="91425" spcFirstLastPara="1" rIns="91425" wrap="square" tIns="91425">
            <a:noAutofit/>
          </a:bodyPr>
          <a:lstStyle/>
          <a:p>
            <a:pPr indent="-342900" lvl="0" marL="342900" marR="0" rtl="0" algn="l">
              <a:spcBef>
                <a:spcPts val="600"/>
              </a:spcBef>
              <a:spcAft>
                <a:spcPts val="0"/>
              </a:spcAft>
              <a:buClr>
                <a:srgbClr val="19BBD5"/>
              </a:buClr>
              <a:buSzPts val="1400"/>
              <a:buFont typeface="Arial"/>
              <a:buChar char="•"/>
            </a:pPr>
            <a:r>
              <a:rPr b="1" i="0" lang="es-MX" sz="2000" u="none" cap="none" strike="noStrike">
                <a:solidFill>
                  <a:srgbClr val="00E1C6"/>
                </a:solidFill>
                <a:latin typeface="Arial"/>
                <a:ea typeface="Arial"/>
                <a:cs typeface="Arial"/>
                <a:sym typeface="Arial"/>
              </a:rPr>
              <a:t>let y const </a:t>
            </a:r>
            <a:r>
              <a:rPr b="0" i="0" lang="es-MX" sz="2000" u="none" cap="none" strike="noStrike">
                <a:solidFill>
                  <a:srgbClr val="C6DAEC"/>
                </a:solidFill>
                <a:latin typeface="Arial"/>
                <a:ea typeface="Arial"/>
                <a:cs typeface="Arial"/>
                <a:sym typeface="Arial"/>
              </a:rPr>
              <a:t>son dos formas de declarar variables en JavaScript introducidas en ES6 que limitan el ámbito de la variable al bloque en que fue declarada (antes de ES6 esto no era así).</a:t>
            </a:r>
            <a:r>
              <a:rPr b="1" i="0" lang="es-MX" sz="2000" u="none" cap="none" strike="noStrike">
                <a:solidFill>
                  <a:srgbClr val="00E1C6"/>
                </a:solidFill>
                <a:latin typeface="Arial"/>
                <a:ea typeface="Arial"/>
                <a:cs typeface="Arial"/>
                <a:sym typeface="Arial"/>
              </a:rPr>
              <a:t> </a:t>
            </a:r>
            <a:endParaRPr b="0" i="0" sz="2000" u="none" cap="none" strike="noStrike">
              <a:solidFill>
                <a:srgbClr val="C6DAEC"/>
              </a:solidFill>
              <a:latin typeface="Arial"/>
              <a:ea typeface="Arial"/>
              <a:cs typeface="Arial"/>
              <a:sym typeface="Arial"/>
            </a:endParaRPr>
          </a:p>
        </p:txBody>
      </p:sp>
      <p:sp>
        <p:nvSpPr>
          <p:cNvPr id="527" name="Google Shape;527;p89"/>
          <p:cNvSpPr txBox="1"/>
          <p:nvPr/>
        </p:nvSpPr>
        <p:spPr>
          <a:xfrm>
            <a:off x="547350" y="2397975"/>
            <a:ext cx="4770000" cy="2208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C6DAEC"/>
              </a:buClr>
              <a:buSzPts val="2000"/>
              <a:buFont typeface="Arial"/>
              <a:buNone/>
            </a:pPr>
            <a:r>
              <a:rPr b="0" i="0" lang="es-MX" sz="2000" u="none" cap="none" strike="noStrike">
                <a:solidFill>
                  <a:srgbClr val="C6DAEC"/>
                </a:solidFill>
                <a:latin typeface="Arial"/>
                <a:ea typeface="Arial"/>
                <a:cs typeface="Arial"/>
                <a:sym typeface="Arial"/>
              </a:rPr>
              <a:t>Es posible que se encuentren con ejemplos y código en internet utilizando la palabra reservada </a:t>
            </a:r>
            <a:r>
              <a:rPr b="1" i="0" lang="es-MX" sz="2000" u="none" cap="none" strike="noStrike">
                <a:solidFill>
                  <a:srgbClr val="00E1C6"/>
                </a:solidFill>
                <a:latin typeface="Arial"/>
                <a:ea typeface="Arial"/>
                <a:cs typeface="Arial"/>
                <a:sym typeface="Arial"/>
              </a:rPr>
              <a:t>“var” </a:t>
            </a:r>
            <a:r>
              <a:rPr b="0" i="0" lang="es-MX" sz="2000" u="none" cap="none" strike="noStrike">
                <a:solidFill>
                  <a:srgbClr val="C6DAEC"/>
                </a:solidFill>
                <a:latin typeface="Arial"/>
                <a:ea typeface="Arial"/>
                <a:cs typeface="Arial"/>
                <a:sym typeface="Arial"/>
              </a:rPr>
              <a:t>para crear variables. Esta es la manera en que se hacía antes de ES6, y </a:t>
            </a:r>
            <a:r>
              <a:rPr b="1" i="0" lang="es-MX" sz="2000" u="none" cap="none" strike="noStrike">
                <a:solidFill>
                  <a:srgbClr val="00E1C6"/>
                </a:solidFill>
                <a:latin typeface="Arial"/>
                <a:ea typeface="Arial"/>
                <a:cs typeface="Arial"/>
                <a:sym typeface="Arial"/>
              </a:rPr>
              <a:t>no se recomienda su uso!</a:t>
            </a:r>
            <a:endParaRPr b="1" i="0" sz="2000" u="none" cap="none" strike="noStrike">
              <a:solidFill>
                <a:srgbClr val="00E1C6"/>
              </a:solidFill>
              <a:latin typeface="Arial"/>
              <a:ea typeface="Arial"/>
              <a:cs typeface="Arial"/>
              <a:sym typeface="Arial"/>
            </a:endParaRPr>
          </a:p>
        </p:txBody>
      </p:sp>
      <p:pic>
        <p:nvPicPr>
          <p:cNvPr id="528" name="Google Shape;528;p89"/>
          <p:cNvPicPr preferRelativeResize="0"/>
          <p:nvPr/>
        </p:nvPicPr>
        <p:blipFill rotWithShape="1">
          <a:blip r:embed="rId4">
            <a:alphaModFix/>
          </a:blip>
          <a:srcRect b="0" l="0" r="0" t="0"/>
          <a:stretch/>
        </p:blipFill>
        <p:spPr>
          <a:xfrm>
            <a:off x="5642880" y="2401098"/>
            <a:ext cx="2074918" cy="1370584"/>
          </a:xfrm>
          <a:prstGeom prst="rect">
            <a:avLst/>
          </a:prstGeom>
          <a:noFill/>
          <a:ln>
            <a:noFill/>
          </a:ln>
        </p:spPr>
      </p:pic>
      <p:grpSp>
        <p:nvGrpSpPr>
          <p:cNvPr id="529" name="Google Shape;529;p89"/>
          <p:cNvGrpSpPr/>
          <p:nvPr/>
        </p:nvGrpSpPr>
        <p:grpSpPr>
          <a:xfrm>
            <a:off x="5294993" y="2286620"/>
            <a:ext cx="2748759" cy="1675797"/>
            <a:chOff x="3438912" y="1241123"/>
            <a:chExt cx="5041613" cy="2953821"/>
          </a:xfrm>
        </p:grpSpPr>
        <p:sp>
          <p:nvSpPr>
            <p:cNvPr id="530" name="Google Shape;530;p89"/>
            <p:cNvSpPr/>
            <p:nvPr/>
          </p:nvSpPr>
          <p:spPr>
            <a:xfrm>
              <a:off x="3851203" y="1241123"/>
              <a:ext cx="4215484" cy="2821676"/>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89"/>
            <p:cNvSpPr/>
            <p:nvPr/>
          </p:nvSpPr>
          <p:spPr>
            <a:xfrm>
              <a:off x="3438912" y="4117212"/>
              <a:ext cx="5041613" cy="77732"/>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89"/>
            <p:cNvSpPr/>
            <p:nvPr/>
          </p:nvSpPr>
          <p:spPr>
            <a:xfrm>
              <a:off x="3438912" y="4055026"/>
              <a:ext cx="5040836" cy="62185"/>
            </a:xfrm>
            <a:custGeom>
              <a:rect b="b" l="l" r="r" t="t"/>
              <a:pathLst>
                <a:path extrusionOk="0" h="76142" w="6172200">
                  <a:moveTo>
                    <a:pt x="0" y="76143"/>
                  </a:moveTo>
                  <a:lnTo>
                    <a:pt x="6172200" y="76143"/>
                  </a:lnTo>
                  <a:lnTo>
                    <a:pt x="6172200" y="0"/>
                  </a:lnTo>
                  <a:lnTo>
                    <a:pt x="0" y="0"/>
                  </a:lnTo>
                  <a:close/>
                </a:path>
              </a:pathLst>
            </a:cu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89"/>
            <p:cNvSpPr/>
            <p:nvPr/>
          </p:nvSpPr>
          <p:spPr>
            <a:xfrm>
              <a:off x="5585935" y="4055026"/>
              <a:ext cx="738233" cy="38866"/>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gradFill>
              <a:gsLst>
                <a:gs pos="0">
                  <a:srgbClr val="3393E2"/>
                </a:gs>
                <a:gs pos="100000">
                  <a:srgbClr val="00E2C7"/>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0"/>
          <p:cNvSpPr txBox="1"/>
          <p:nvPr>
            <p:ph type="title"/>
          </p:nvPr>
        </p:nvSpPr>
        <p:spPr>
          <a:xfrm>
            <a:off x="4108471" y="836241"/>
            <a:ext cx="1481839"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i="1" lang="es-MX">
                <a:latin typeface="Anton"/>
                <a:ea typeface="Anton"/>
                <a:cs typeface="Anton"/>
                <a:sym typeface="Anton"/>
              </a:rPr>
              <a:t>Let</a:t>
            </a:r>
            <a:endParaRPr/>
          </a:p>
        </p:txBody>
      </p:sp>
      <p:sp>
        <p:nvSpPr>
          <p:cNvPr id="539" name="Google Shape;539;p90"/>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19BBD5"/>
              </a:buClr>
              <a:buSzPts val="1200"/>
              <a:buFont typeface="Nixie One"/>
              <a:buNone/>
            </a:pPr>
            <a:fld id="{00000000-1234-1234-1234-123412341234}" type="slidenum">
              <a:rPr lang="es-MX"/>
              <a:t>‹#›</a:t>
            </a:fld>
            <a:endParaRPr/>
          </a:p>
        </p:txBody>
      </p:sp>
      <p:pic>
        <p:nvPicPr>
          <p:cNvPr id="540" name="Google Shape;540;p90"/>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grpSp>
        <p:nvGrpSpPr>
          <p:cNvPr id="541" name="Google Shape;541;p90"/>
          <p:cNvGrpSpPr/>
          <p:nvPr/>
        </p:nvGrpSpPr>
        <p:grpSpPr>
          <a:xfrm>
            <a:off x="2195946" y="935905"/>
            <a:ext cx="378750" cy="344238"/>
            <a:chOff x="4562200" y="4968250"/>
            <a:chExt cx="549550" cy="499475"/>
          </a:xfrm>
        </p:grpSpPr>
        <p:sp>
          <p:nvSpPr>
            <p:cNvPr id="542" name="Google Shape;542;p90"/>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3" name="Google Shape;543;p90"/>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4" name="Google Shape;544;p90"/>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5" name="Google Shape;545;p90"/>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6" name="Google Shape;546;p90"/>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47" name="Google Shape;547;p90"/>
          <p:cNvSpPr txBox="1"/>
          <p:nvPr/>
        </p:nvSpPr>
        <p:spPr>
          <a:xfrm>
            <a:off x="1241125" y="1751677"/>
            <a:ext cx="7439700" cy="2603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C6DAEC"/>
              </a:buClr>
              <a:buSzPts val="2400"/>
              <a:buFont typeface="Arial"/>
              <a:buNone/>
            </a:pPr>
            <a:r>
              <a:rPr b="0" i="0" lang="es-MX" sz="2400" u="none" cap="none" strike="noStrike">
                <a:solidFill>
                  <a:srgbClr val="C6DAEC"/>
                </a:solidFill>
                <a:latin typeface="Arial"/>
                <a:ea typeface="Arial"/>
                <a:cs typeface="Arial"/>
                <a:sym typeface="Arial"/>
              </a:rPr>
              <a:t>Un </a:t>
            </a:r>
            <a:r>
              <a:rPr b="1" i="0" lang="es-MX" sz="2400" u="none" cap="none" strike="noStrike">
                <a:solidFill>
                  <a:srgbClr val="00E1C6"/>
                </a:solidFill>
                <a:latin typeface="Arial"/>
                <a:ea typeface="Arial"/>
                <a:cs typeface="Arial"/>
                <a:sym typeface="Arial"/>
              </a:rPr>
              <a:t>bloque</a:t>
            </a:r>
            <a:r>
              <a:rPr b="0" i="0" lang="es-MX" sz="2400" u="none" cap="none" strike="noStrike">
                <a:solidFill>
                  <a:srgbClr val="C6DAEC"/>
                </a:solidFill>
                <a:latin typeface="Arial"/>
                <a:ea typeface="Arial"/>
                <a:cs typeface="Arial"/>
                <a:sym typeface="Arial"/>
              </a:rPr>
              <a:t> en JavaScript se puede entender como </a:t>
            </a:r>
            <a:r>
              <a:rPr b="1" i="0" lang="es-MX" sz="2400" u="none" cap="none" strike="noStrike">
                <a:solidFill>
                  <a:srgbClr val="00E1C6"/>
                </a:solidFill>
                <a:latin typeface="Arial"/>
                <a:ea typeface="Arial"/>
                <a:cs typeface="Arial"/>
                <a:sym typeface="Arial"/>
              </a:rPr>
              <a:t>“lo que queda entre dos llaves”, </a:t>
            </a:r>
            <a:r>
              <a:rPr b="0" i="0" lang="es-MX" sz="2400" u="none" cap="none" strike="noStrike">
                <a:solidFill>
                  <a:srgbClr val="C6DAEC"/>
                </a:solidFill>
                <a:latin typeface="Arial"/>
                <a:ea typeface="Arial"/>
                <a:cs typeface="Arial"/>
                <a:sym typeface="Arial"/>
              </a:rPr>
              <a:t>ya sean definiciones de funciones o bloques if, while, for y loops similares. Si una variable es declarada con let en el ámbito global o en el de una función, la variable pertenece al ámbito global o al ámbito de la función respectivamente.</a:t>
            </a:r>
            <a:endParaRPr b="0" i="0" sz="2400" u="none" cap="none" strike="noStrike">
              <a:solidFill>
                <a:srgbClr val="C6DAEC"/>
              </a:solidFill>
              <a:latin typeface="Arial"/>
              <a:ea typeface="Arial"/>
              <a:cs typeface="Arial"/>
              <a:sym typeface="Arial"/>
            </a:endParaRPr>
          </a:p>
        </p:txBody>
      </p:sp>
      <p:grpSp>
        <p:nvGrpSpPr>
          <p:cNvPr id="548" name="Google Shape;548;p90"/>
          <p:cNvGrpSpPr/>
          <p:nvPr/>
        </p:nvGrpSpPr>
        <p:grpSpPr>
          <a:xfrm>
            <a:off x="6752891" y="873690"/>
            <a:ext cx="390326" cy="328599"/>
            <a:chOff x="4610450" y="3703750"/>
            <a:chExt cx="453050" cy="332175"/>
          </a:xfrm>
        </p:grpSpPr>
        <p:sp>
          <p:nvSpPr>
            <p:cNvPr id="549" name="Google Shape;549;p90"/>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0" name="Google Shape;550;p90"/>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91"/>
          <p:cNvSpPr txBox="1"/>
          <p:nvPr>
            <p:ph type="title"/>
          </p:nvPr>
        </p:nvSpPr>
        <p:spPr>
          <a:xfrm>
            <a:off x="1732700" y="973600"/>
            <a:ext cx="5792100" cy="64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i="1" lang="es-MX">
                <a:latin typeface="Anton"/>
                <a:ea typeface="Anton"/>
                <a:cs typeface="Anton"/>
                <a:sym typeface="Anton"/>
              </a:rPr>
              <a:t>Const</a:t>
            </a:r>
            <a:endParaRPr i="1">
              <a:latin typeface="Anton"/>
              <a:ea typeface="Anton"/>
              <a:cs typeface="Anton"/>
              <a:sym typeface="Anton"/>
            </a:endParaRPr>
          </a:p>
        </p:txBody>
      </p:sp>
      <p:sp>
        <p:nvSpPr>
          <p:cNvPr id="556" name="Google Shape;556;p9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19BBD5"/>
              </a:buClr>
              <a:buSzPts val="1200"/>
              <a:buFont typeface="Nixie One"/>
              <a:buNone/>
            </a:pPr>
            <a:fld id="{00000000-1234-1234-1234-123412341234}" type="slidenum">
              <a:rPr lang="es-MX"/>
              <a:t>‹#›</a:t>
            </a:fld>
            <a:endParaRPr/>
          </a:p>
        </p:txBody>
      </p:sp>
      <p:pic>
        <p:nvPicPr>
          <p:cNvPr id="557" name="Google Shape;557;p91"/>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sp>
        <p:nvSpPr>
          <p:cNvPr id="558" name="Google Shape;558;p91"/>
          <p:cNvSpPr txBox="1"/>
          <p:nvPr/>
        </p:nvSpPr>
        <p:spPr>
          <a:xfrm>
            <a:off x="908900" y="1988706"/>
            <a:ext cx="7439700" cy="167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C6DAEC"/>
              </a:buClr>
              <a:buSzPts val="2400"/>
              <a:buFont typeface="Arial"/>
              <a:buNone/>
            </a:pPr>
            <a:r>
              <a:rPr b="0" i="0" lang="es-MX" sz="2400" u="none" cap="none" strike="noStrike">
                <a:solidFill>
                  <a:srgbClr val="C6DAEC"/>
                </a:solidFill>
                <a:latin typeface="Arial"/>
                <a:ea typeface="Arial"/>
                <a:cs typeface="Arial"/>
                <a:sym typeface="Arial"/>
              </a:rPr>
              <a:t>Al igual que con let, el </a:t>
            </a:r>
            <a:r>
              <a:rPr b="1" i="0" lang="es-MX" sz="2400" u="none" cap="none" strike="noStrike">
                <a:solidFill>
                  <a:srgbClr val="00E1C6"/>
                </a:solidFill>
                <a:latin typeface="Arial"/>
                <a:ea typeface="Arial"/>
                <a:cs typeface="Arial"/>
                <a:sym typeface="Arial"/>
              </a:rPr>
              <a:t>ámbito</a:t>
            </a:r>
            <a:r>
              <a:rPr b="0" i="0" lang="es-MX" sz="2400" u="none" cap="none" strike="noStrike">
                <a:solidFill>
                  <a:srgbClr val="C6DAEC"/>
                </a:solidFill>
                <a:latin typeface="Arial"/>
                <a:ea typeface="Arial"/>
                <a:cs typeface="Arial"/>
                <a:sym typeface="Arial"/>
              </a:rPr>
              <a:t> (scope) para una </a:t>
            </a:r>
            <a:r>
              <a:rPr b="1" i="0" lang="es-MX" sz="2400" u="none" cap="none" strike="noStrike">
                <a:solidFill>
                  <a:srgbClr val="00E1C6"/>
                </a:solidFill>
                <a:latin typeface="Arial"/>
                <a:ea typeface="Arial"/>
                <a:cs typeface="Arial"/>
                <a:sym typeface="Arial"/>
              </a:rPr>
              <a:t>variable</a:t>
            </a:r>
            <a:r>
              <a:rPr b="0" i="0" lang="es-MX" sz="2400" u="none" cap="none" strike="noStrike">
                <a:solidFill>
                  <a:srgbClr val="C6DAEC"/>
                </a:solidFill>
                <a:latin typeface="Arial"/>
                <a:ea typeface="Arial"/>
                <a:cs typeface="Arial"/>
                <a:sym typeface="Arial"/>
              </a:rPr>
              <a:t> declarada con</a:t>
            </a:r>
            <a:r>
              <a:rPr b="1" i="0" lang="es-MX" sz="2400" u="none" cap="none" strike="noStrike">
                <a:solidFill>
                  <a:srgbClr val="00E1C6"/>
                </a:solidFill>
                <a:latin typeface="Arial"/>
                <a:ea typeface="Arial"/>
                <a:cs typeface="Arial"/>
                <a:sym typeface="Arial"/>
              </a:rPr>
              <a:t> const </a:t>
            </a:r>
            <a:r>
              <a:rPr b="0" i="0" lang="es-MX" sz="2400" u="none" cap="none" strike="noStrike">
                <a:solidFill>
                  <a:srgbClr val="C6DAEC"/>
                </a:solidFill>
                <a:latin typeface="Arial"/>
                <a:ea typeface="Arial"/>
                <a:cs typeface="Arial"/>
                <a:sym typeface="Arial"/>
              </a:rPr>
              <a:t>es el </a:t>
            </a:r>
            <a:r>
              <a:rPr b="1" i="0" lang="es-MX" sz="2400" u="none" cap="none" strike="noStrike">
                <a:solidFill>
                  <a:srgbClr val="00E1C6"/>
                </a:solidFill>
                <a:latin typeface="Arial"/>
                <a:ea typeface="Arial"/>
                <a:cs typeface="Arial"/>
                <a:sym typeface="Arial"/>
              </a:rPr>
              <a:t>bloque</a:t>
            </a:r>
            <a:r>
              <a:rPr b="0" i="0" lang="es-MX" sz="2400" u="none" cap="none" strike="noStrike">
                <a:solidFill>
                  <a:srgbClr val="C6DAEC"/>
                </a:solidFill>
                <a:latin typeface="Arial"/>
                <a:ea typeface="Arial"/>
                <a:cs typeface="Arial"/>
                <a:sym typeface="Arial"/>
              </a:rPr>
              <a:t>. </a:t>
            </a:r>
            <a:endParaRPr b="0" i="0" sz="2400" u="none" cap="none" strike="noStrike">
              <a:solidFill>
                <a:srgbClr val="C6DAEC"/>
              </a:solidFill>
              <a:latin typeface="Arial"/>
              <a:ea typeface="Arial"/>
              <a:cs typeface="Arial"/>
              <a:sym typeface="Arial"/>
            </a:endParaRPr>
          </a:p>
          <a:p>
            <a:pPr indent="0" lvl="0" marL="0" marR="0" rtl="0" algn="ctr">
              <a:lnSpc>
                <a:spcPct val="115000"/>
              </a:lnSpc>
              <a:spcBef>
                <a:spcPts val="0"/>
              </a:spcBef>
              <a:spcAft>
                <a:spcPts val="0"/>
              </a:spcAft>
              <a:buClr>
                <a:srgbClr val="C6DAEC"/>
              </a:buClr>
              <a:buSzPts val="2400"/>
              <a:buFont typeface="Arial"/>
              <a:buNone/>
            </a:pPr>
            <a:r>
              <a:rPr b="0" i="0" lang="es-MX" sz="2400" u="none" cap="none" strike="noStrike">
                <a:solidFill>
                  <a:srgbClr val="C6DAEC"/>
                </a:solidFill>
                <a:latin typeface="Arial"/>
                <a:ea typeface="Arial"/>
                <a:cs typeface="Arial"/>
                <a:sym typeface="Arial"/>
              </a:rPr>
              <a:t>Sin embargo, const además </a:t>
            </a:r>
            <a:r>
              <a:rPr b="1" i="0" lang="es-MX" sz="2400" u="none" cap="none" strike="noStrike">
                <a:solidFill>
                  <a:srgbClr val="00E1C6"/>
                </a:solidFill>
                <a:latin typeface="Arial"/>
                <a:ea typeface="Arial"/>
                <a:cs typeface="Arial"/>
                <a:sym typeface="Arial"/>
              </a:rPr>
              <a:t>prohíbe la reasignación </a:t>
            </a:r>
            <a:r>
              <a:rPr b="0" i="0" lang="es-MX" sz="2400" u="none" cap="none" strike="noStrike">
                <a:solidFill>
                  <a:srgbClr val="C6DAEC"/>
                </a:solidFill>
                <a:latin typeface="Arial"/>
                <a:ea typeface="Arial"/>
                <a:cs typeface="Arial"/>
                <a:sym typeface="Arial"/>
              </a:rPr>
              <a:t>de </a:t>
            </a:r>
            <a:r>
              <a:rPr b="1" i="0" lang="es-MX" sz="2400" u="none" cap="none" strike="noStrike">
                <a:solidFill>
                  <a:srgbClr val="00E1C6"/>
                </a:solidFill>
                <a:latin typeface="Arial"/>
                <a:ea typeface="Arial"/>
                <a:cs typeface="Arial"/>
                <a:sym typeface="Arial"/>
              </a:rPr>
              <a:t>valores</a:t>
            </a:r>
            <a:r>
              <a:rPr b="0" i="0" lang="es-MX" sz="2400" u="none" cap="none" strike="noStrike">
                <a:solidFill>
                  <a:srgbClr val="C6DAEC"/>
                </a:solidFill>
                <a:latin typeface="Arial"/>
                <a:ea typeface="Arial"/>
                <a:cs typeface="Arial"/>
                <a:sym typeface="Arial"/>
              </a:rPr>
              <a:t> (const viene de constant).</a:t>
            </a:r>
            <a:endParaRPr b="0" i="0" sz="2400" u="none" cap="none" strike="noStrike">
              <a:solidFill>
                <a:srgbClr val="C6DAEC"/>
              </a:solidFill>
              <a:latin typeface="Arial"/>
              <a:ea typeface="Arial"/>
              <a:cs typeface="Arial"/>
              <a:sym typeface="Arial"/>
            </a:endParaRPr>
          </a:p>
        </p:txBody>
      </p:sp>
      <p:grpSp>
        <p:nvGrpSpPr>
          <p:cNvPr id="559" name="Google Shape;559;p91"/>
          <p:cNvGrpSpPr/>
          <p:nvPr/>
        </p:nvGrpSpPr>
        <p:grpSpPr>
          <a:xfrm>
            <a:off x="2968075" y="1007918"/>
            <a:ext cx="378750" cy="344238"/>
            <a:chOff x="4562200" y="4968250"/>
            <a:chExt cx="549550" cy="499475"/>
          </a:xfrm>
        </p:grpSpPr>
        <p:sp>
          <p:nvSpPr>
            <p:cNvPr id="560" name="Google Shape;560;p91"/>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1" name="Google Shape;561;p91"/>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2" name="Google Shape;562;p91"/>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3" name="Google Shape;563;p91"/>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4" name="Google Shape;564;p91"/>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565" name="Google Shape;565;p91"/>
          <p:cNvGrpSpPr/>
          <p:nvPr/>
        </p:nvGrpSpPr>
        <p:grpSpPr>
          <a:xfrm>
            <a:off x="6312767" y="973601"/>
            <a:ext cx="413615" cy="378556"/>
            <a:chOff x="557511" y="3214925"/>
            <a:chExt cx="719836" cy="720150"/>
          </a:xfrm>
        </p:grpSpPr>
        <p:sp>
          <p:nvSpPr>
            <p:cNvPr id="566" name="Google Shape;566;p91"/>
            <p:cNvSpPr/>
            <p:nvPr/>
          </p:nvSpPr>
          <p:spPr>
            <a:xfrm>
              <a:off x="557511" y="3214925"/>
              <a:ext cx="434543" cy="347863"/>
            </a:xfrm>
            <a:custGeom>
              <a:rect b="b" l="l" r="r" t="t"/>
              <a:pathLst>
                <a:path extrusionOk="0" h="412" w="515">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67" name="Google Shape;567;p91"/>
            <p:cNvSpPr/>
            <p:nvPr/>
          </p:nvSpPr>
          <p:spPr>
            <a:xfrm>
              <a:off x="929646" y="3214925"/>
              <a:ext cx="347700" cy="434664"/>
            </a:xfrm>
            <a:custGeom>
              <a:rect b="b" l="l" r="r" t="t"/>
              <a:pathLst>
                <a:path extrusionOk="0" h="515" w="412">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68" name="Google Shape;568;p91"/>
            <p:cNvSpPr/>
            <p:nvPr/>
          </p:nvSpPr>
          <p:spPr>
            <a:xfrm>
              <a:off x="557511" y="3500411"/>
              <a:ext cx="347040" cy="434664"/>
            </a:xfrm>
            <a:custGeom>
              <a:rect b="b" l="l" r="r" t="t"/>
              <a:pathLst>
                <a:path extrusionOk="0" h="515" w="411">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69" name="Google Shape;569;p91"/>
            <p:cNvSpPr/>
            <p:nvPr/>
          </p:nvSpPr>
          <p:spPr>
            <a:xfrm>
              <a:off x="842804" y="3588202"/>
              <a:ext cx="434543" cy="346873"/>
            </a:xfrm>
            <a:custGeom>
              <a:rect b="b" l="l" r="r" t="t"/>
              <a:pathLst>
                <a:path extrusionOk="0" h="411" w="515">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2"/>
          <p:cNvSpPr txBox="1"/>
          <p:nvPr>
            <p:ph type="title"/>
          </p:nvPr>
        </p:nvSpPr>
        <p:spPr>
          <a:xfrm>
            <a:off x="2051355" y="629902"/>
            <a:ext cx="57921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i="1" lang="es-MX">
                <a:latin typeface="Anton"/>
                <a:ea typeface="Anton"/>
                <a:cs typeface="Anton"/>
                <a:sym typeface="Anton"/>
              </a:rPr>
              <a:t>Declaración de una función</a:t>
            </a:r>
            <a:endParaRPr/>
          </a:p>
        </p:txBody>
      </p:sp>
      <p:sp>
        <p:nvSpPr>
          <p:cNvPr id="575" name="Google Shape;575;p92"/>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19BBD5"/>
              </a:buClr>
              <a:buSzPts val="1200"/>
              <a:buFont typeface="Nixie One"/>
              <a:buNone/>
            </a:pPr>
            <a:fld id="{00000000-1234-1234-1234-123412341234}" type="slidenum">
              <a:rPr lang="es-MX"/>
              <a:t>‹#›</a:t>
            </a:fld>
            <a:endParaRPr/>
          </a:p>
        </p:txBody>
      </p:sp>
      <p:pic>
        <p:nvPicPr>
          <p:cNvPr id="576" name="Google Shape;576;p92"/>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sp>
        <p:nvSpPr>
          <p:cNvPr id="577" name="Google Shape;577;p92"/>
          <p:cNvSpPr txBox="1"/>
          <p:nvPr/>
        </p:nvSpPr>
        <p:spPr>
          <a:xfrm>
            <a:off x="2190152" y="1409550"/>
            <a:ext cx="5774700" cy="11622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s-MX" sz="1550" u="none" cap="none" strike="noStrike">
                <a:solidFill>
                  <a:srgbClr val="569CD6"/>
                </a:solidFill>
                <a:highlight>
                  <a:srgbClr val="1E1E1E"/>
                </a:highlight>
                <a:latin typeface="Courier New"/>
                <a:ea typeface="Courier New"/>
                <a:cs typeface="Courier New"/>
                <a:sym typeface="Courier New"/>
              </a:rPr>
              <a:t>function</a:t>
            </a:r>
            <a:r>
              <a:rPr b="0" i="0" lang="es-MX" sz="1550" u="none" cap="none" strike="noStrike">
                <a:solidFill>
                  <a:srgbClr val="D4D4D4"/>
                </a:solidFill>
                <a:highlight>
                  <a:srgbClr val="1E1E1E"/>
                </a:highlight>
                <a:latin typeface="Courier New"/>
                <a:ea typeface="Courier New"/>
                <a:cs typeface="Courier New"/>
                <a:sym typeface="Courier New"/>
              </a:rPr>
              <a:t> </a:t>
            </a:r>
            <a:r>
              <a:rPr b="0" i="0" lang="es-MX" sz="1550" u="none" cap="none" strike="noStrike">
                <a:solidFill>
                  <a:srgbClr val="DCDCAA"/>
                </a:solidFill>
                <a:highlight>
                  <a:srgbClr val="1E1E1E"/>
                </a:highlight>
                <a:latin typeface="Courier New"/>
                <a:ea typeface="Courier New"/>
                <a:cs typeface="Courier New"/>
                <a:sym typeface="Courier New"/>
              </a:rPr>
              <a:t>nombre</a:t>
            </a:r>
            <a:r>
              <a:rPr b="0" i="0" lang="es-MX" sz="1550" u="none" cap="none" strike="noStrike">
                <a:solidFill>
                  <a:srgbClr val="D4D4D4"/>
                </a:solidFill>
                <a:highlight>
                  <a:srgbClr val="1E1E1E"/>
                </a:highlight>
                <a:latin typeface="Courier New"/>
                <a:ea typeface="Courier New"/>
                <a:cs typeface="Courier New"/>
                <a:sym typeface="Courier New"/>
              </a:rPr>
              <a:t>([</a:t>
            </a:r>
            <a:r>
              <a:rPr b="0" i="0" lang="es-MX" sz="1550" u="none" cap="none" strike="noStrike">
                <a:solidFill>
                  <a:srgbClr val="9CDCFE"/>
                </a:solidFill>
                <a:highlight>
                  <a:srgbClr val="1E1E1E"/>
                </a:highlight>
                <a:latin typeface="Courier New"/>
                <a:ea typeface="Courier New"/>
                <a:cs typeface="Courier New"/>
                <a:sym typeface="Courier New"/>
              </a:rPr>
              <a:t>param</a:t>
            </a:r>
            <a:r>
              <a:rPr b="0" i="0" lang="es-MX" sz="1550" u="none" cap="none" strike="noStrike">
                <a:solidFill>
                  <a:srgbClr val="D4D4D4"/>
                </a:solidFill>
                <a:highlight>
                  <a:srgbClr val="1E1E1E"/>
                </a:highlight>
                <a:latin typeface="Courier New"/>
                <a:ea typeface="Courier New"/>
                <a:cs typeface="Courier New"/>
                <a:sym typeface="Courier New"/>
              </a:rPr>
              <a:t>[,</a:t>
            </a:r>
            <a:r>
              <a:rPr b="0" i="0" lang="es-MX" sz="1550" u="none" cap="none" strike="noStrike">
                <a:solidFill>
                  <a:srgbClr val="9CDCFE"/>
                </a:solidFill>
                <a:highlight>
                  <a:srgbClr val="1E1E1E"/>
                </a:highlight>
                <a:latin typeface="Courier New"/>
                <a:ea typeface="Courier New"/>
                <a:cs typeface="Courier New"/>
                <a:sym typeface="Courier New"/>
              </a:rPr>
              <a:t>param</a:t>
            </a:r>
            <a:r>
              <a:rPr b="0" i="0" lang="es-MX" sz="1550" u="none" cap="none" strike="noStrike">
                <a:solidFill>
                  <a:srgbClr val="D4D4D4"/>
                </a:solidFill>
                <a:highlight>
                  <a:srgbClr val="1E1E1E"/>
                </a:highlight>
                <a:latin typeface="Courier New"/>
                <a:ea typeface="Courier New"/>
                <a:cs typeface="Courier New"/>
                <a:sym typeface="Courier New"/>
              </a:rPr>
              <a:t>[, ...</a:t>
            </a:r>
            <a:r>
              <a:rPr b="0" i="0" lang="es-MX" sz="1550" u="none" cap="none" strike="noStrike">
                <a:solidFill>
                  <a:srgbClr val="9CDCFE"/>
                </a:solidFill>
                <a:highlight>
                  <a:srgbClr val="1E1E1E"/>
                </a:highlight>
                <a:latin typeface="Courier New"/>
                <a:ea typeface="Courier New"/>
                <a:cs typeface="Courier New"/>
                <a:sym typeface="Courier New"/>
              </a:rPr>
              <a:t>param</a:t>
            </a:r>
            <a:r>
              <a:rPr b="0" i="0" lang="es-MX" sz="1550" u="none" cap="none" strike="noStrike">
                <a:solidFill>
                  <a:srgbClr val="D4D4D4"/>
                </a:solidFill>
                <a:highlight>
                  <a:srgbClr val="1E1E1E"/>
                </a:highlight>
                <a:latin typeface="Courier New"/>
                <a:ea typeface="Courier New"/>
                <a:cs typeface="Courier New"/>
                <a:sym typeface="Courier New"/>
              </a:rPr>
              <a:t>]]]) {</a:t>
            </a:r>
            <a:endParaRPr b="0" i="0" sz="15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MX" sz="1550" u="none" cap="none" strike="noStrike">
                <a:solidFill>
                  <a:srgbClr val="D4D4D4"/>
                </a:solidFill>
                <a:highlight>
                  <a:srgbClr val="1E1E1E"/>
                </a:highlight>
                <a:latin typeface="Courier New"/>
                <a:ea typeface="Courier New"/>
                <a:cs typeface="Courier New"/>
                <a:sym typeface="Courier New"/>
              </a:rPr>
              <a:t>    </a:t>
            </a:r>
            <a:r>
              <a:rPr b="0" i="0" lang="es-MX" sz="1550" u="none" cap="none" strike="noStrike">
                <a:solidFill>
                  <a:srgbClr val="9CDCFE"/>
                </a:solidFill>
                <a:highlight>
                  <a:srgbClr val="1E1E1E"/>
                </a:highlight>
                <a:latin typeface="Courier New"/>
                <a:ea typeface="Courier New"/>
                <a:cs typeface="Courier New"/>
                <a:sym typeface="Courier New"/>
              </a:rPr>
              <a:t>instrucciones</a:t>
            </a:r>
            <a:endParaRPr b="0" i="0" sz="1550" u="none" cap="none" strike="noStrike">
              <a:solidFill>
                <a:srgbClr val="9CDCFE"/>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s-MX" sz="1550" u="none" cap="none" strike="noStrike">
                <a:solidFill>
                  <a:srgbClr val="D4D4D4"/>
                </a:solidFill>
                <a:highlight>
                  <a:srgbClr val="1E1E1E"/>
                </a:highlight>
                <a:latin typeface="Courier New"/>
                <a:ea typeface="Courier New"/>
                <a:cs typeface="Courier New"/>
                <a:sym typeface="Courier New"/>
              </a:rPr>
              <a:t> }</a:t>
            </a:r>
            <a:endParaRPr b="0" i="0" sz="1550" u="none" cap="none" strike="noStrike">
              <a:solidFill>
                <a:srgbClr val="D4D4D4"/>
              </a:solidFill>
              <a:highlight>
                <a:srgbClr val="1E1E1E"/>
              </a:highlight>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700"/>
              <a:buFont typeface="Arial"/>
              <a:buNone/>
            </a:pPr>
            <a:r>
              <a:t/>
            </a:r>
            <a:endParaRPr b="0" i="0" sz="1700" u="none" cap="none" strike="noStrike">
              <a:solidFill>
                <a:schemeClr val="dk1"/>
              </a:solidFill>
              <a:latin typeface="Courier New"/>
              <a:ea typeface="Courier New"/>
              <a:cs typeface="Courier New"/>
              <a:sym typeface="Courier New"/>
            </a:endParaRPr>
          </a:p>
        </p:txBody>
      </p:sp>
      <p:sp>
        <p:nvSpPr>
          <p:cNvPr id="578" name="Google Shape;578;p92"/>
          <p:cNvSpPr/>
          <p:nvPr/>
        </p:nvSpPr>
        <p:spPr>
          <a:xfrm>
            <a:off x="624602" y="2693356"/>
            <a:ext cx="8179961" cy="182024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Helvetica Neue Light"/>
              <a:buChar char="●"/>
            </a:pPr>
            <a:r>
              <a:rPr b="1" i="0" lang="es-MX" sz="1800" u="none" cap="none" strike="noStrike">
                <a:solidFill>
                  <a:srgbClr val="00E1C6"/>
                </a:solidFill>
                <a:latin typeface="Arial"/>
                <a:ea typeface="Arial"/>
                <a:cs typeface="Arial"/>
                <a:sym typeface="Arial"/>
              </a:rPr>
              <a:t>nombre:  </a:t>
            </a:r>
            <a:r>
              <a:rPr b="0" i="0" lang="es-MX" sz="1800" u="none" cap="none" strike="noStrike">
                <a:solidFill>
                  <a:srgbClr val="C6DAEC"/>
                </a:solidFill>
                <a:latin typeface="Arial"/>
                <a:ea typeface="Arial"/>
                <a:cs typeface="Arial"/>
                <a:sym typeface="Arial"/>
              </a:rPr>
              <a:t>Es el nombre de la función. </a:t>
            </a:r>
            <a:r>
              <a:rPr b="1" i="0" lang="es-MX" sz="1800" u="none" cap="none" strike="noStrike">
                <a:solidFill>
                  <a:srgbClr val="00E1C6"/>
                </a:solidFill>
                <a:latin typeface="Arial"/>
                <a:ea typeface="Arial"/>
                <a:cs typeface="Arial"/>
                <a:sym typeface="Arial"/>
              </a:rPr>
              <a:t>Se puede omitir</a:t>
            </a:r>
            <a:r>
              <a:rPr b="0" i="0" lang="es-MX" sz="1800" u="none" cap="none" strike="noStrike">
                <a:solidFill>
                  <a:srgbClr val="C6DAEC"/>
                </a:solidFill>
                <a:latin typeface="Arial"/>
                <a:ea typeface="Arial"/>
                <a:cs typeface="Arial"/>
                <a:sym typeface="Arial"/>
              </a:rPr>
              <a:t>, en ese caso la función se conoce como </a:t>
            </a:r>
            <a:r>
              <a:rPr b="1" i="0" lang="es-MX" sz="1800" u="none" cap="none" strike="noStrike">
                <a:solidFill>
                  <a:srgbClr val="00E1C6"/>
                </a:solidFill>
                <a:latin typeface="Arial"/>
                <a:ea typeface="Arial"/>
                <a:cs typeface="Arial"/>
                <a:sym typeface="Arial"/>
              </a:rPr>
              <a:t>función anónima</a:t>
            </a:r>
            <a:r>
              <a:rPr b="0" i="0" lang="es-MX" sz="1800" u="none" cap="none" strike="noStrike">
                <a:solidFill>
                  <a:srgbClr val="C6DAEC"/>
                </a:solidFill>
                <a:latin typeface="Arial"/>
                <a:ea typeface="Arial"/>
                <a:cs typeface="Arial"/>
                <a:sym typeface="Arial"/>
              </a:rPr>
              <a:t>.</a:t>
            </a:r>
            <a:endParaRPr/>
          </a:p>
          <a:p>
            <a:pPr indent="0" lvl="0" marL="0" marR="0" rtl="0" algn="l">
              <a:lnSpc>
                <a:spcPct val="115000"/>
              </a:lnSpc>
              <a:spcBef>
                <a:spcPts val="600"/>
              </a:spcBef>
              <a:spcAft>
                <a:spcPts val="0"/>
              </a:spcAft>
              <a:buClr>
                <a:schemeClr val="dk1"/>
              </a:buClr>
              <a:buSzPts val="1100"/>
              <a:buFont typeface="Helvetica Neue Light"/>
              <a:buChar char="●"/>
            </a:pPr>
            <a:r>
              <a:rPr b="1" i="0" lang="es-MX" sz="1800" u="none" cap="none" strike="noStrike">
                <a:solidFill>
                  <a:srgbClr val="00E1C6"/>
                </a:solidFill>
                <a:latin typeface="Arial"/>
                <a:ea typeface="Arial"/>
                <a:cs typeface="Arial"/>
                <a:sym typeface="Arial"/>
              </a:rPr>
              <a:t>param: </a:t>
            </a:r>
            <a:r>
              <a:rPr b="0" i="0" lang="es-MX" sz="1800" u="none" cap="none" strike="noStrike">
                <a:solidFill>
                  <a:srgbClr val="C6DAEC"/>
                </a:solidFill>
                <a:latin typeface="Arial"/>
                <a:ea typeface="Arial"/>
                <a:cs typeface="Arial"/>
                <a:sym typeface="Arial"/>
              </a:rPr>
              <a:t>Es el nombre de un argumento que se pasará a la función. Una función puede tener hasta 255 argumentos.</a:t>
            </a:r>
            <a:endParaRPr/>
          </a:p>
          <a:p>
            <a:pPr indent="0" lvl="0" marL="0" marR="0" rtl="0" algn="l">
              <a:lnSpc>
                <a:spcPct val="115000"/>
              </a:lnSpc>
              <a:spcBef>
                <a:spcPts val="600"/>
              </a:spcBef>
              <a:spcAft>
                <a:spcPts val="0"/>
              </a:spcAft>
              <a:buClr>
                <a:schemeClr val="dk1"/>
              </a:buClr>
              <a:buSzPts val="1100"/>
              <a:buFont typeface="Helvetica Neue Light"/>
              <a:buChar char="●"/>
            </a:pPr>
            <a:r>
              <a:rPr b="0" i="0" lang="es-MX" sz="1800" u="none" cap="none" strike="noStrike">
                <a:solidFill>
                  <a:srgbClr val="C6DAEC"/>
                </a:solidFill>
                <a:latin typeface="Arial"/>
                <a:ea typeface="Arial"/>
                <a:cs typeface="Arial"/>
                <a:sym typeface="Arial"/>
              </a:rPr>
              <a:t>instrucciones: Son las instrucciones que forman el cuerpo de la función</a:t>
            </a:r>
            <a:endParaRPr b="0" i="0" sz="1800" u="none" cap="none" strike="noStrike">
              <a:solidFill>
                <a:srgbClr val="C6DAEC"/>
              </a:solidFill>
              <a:latin typeface="Arial"/>
              <a:ea typeface="Arial"/>
              <a:cs typeface="Arial"/>
              <a:sym typeface="Arial"/>
            </a:endParaRPr>
          </a:p>
        </p:txBody>
      </p:sp>
      <p:grpSp>
        <p:nvGrpSpPr>
          <p:cNvPr id="579" name="Google Shape;579;p92"/>
          <p:cNvGrpSpPr/>
          <p:nvPr/>
        </p:nvGrpSpPr>
        <p:grpSpPr>
          <a:xfrm>
            <a:off x="8217069" y="613004"/>
            <a:ext cx="366916" cy="445732"/>
            <a:chOff x="5526246" y="1011207"/>
            <a:chExt cx="592757" cy="720085"/>
          </a:xfrm>
        </p:grpSpPr>
        <p:sp>
          <p:nvSpPr>
            <p:cNvPr id="580" name="Google Shape;580;p92"/>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81" name="Google Shape;581;p92"/>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82" name="Google Shape;582;p92"/>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83" name="Google Shape;583;p92"/>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84" name="Google Shape;584;p92"/>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85" name="Google Shape;585;p92"/>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3"/>
          <p:cNvSpPr txBox="1"/>
          <p:nvPr>
            <p:ph type="ctrTitle"/>
          </p:nvPr>
        </p:nvSpPr>
        <p:spPr>
          <a:xfrm>
            <a:off x="4253345" y="1940623"/>
            <a:ext cx="1884218"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MX"/>
              <a:t>Scope</a:t>
            </a:r>
            <a:br>
              <a:rPr lang="es-MX"/>
            </a:br>
            <a:endParaRPr/>
          </a:p>
        </p:txBody>
      </p:sp>
      <p:sp>
        <p:nvSpPr>
          <p:cNvPr id="591" name="Google Shape;591;p93"/>
          <p:cNvSpPr txBox="1"/>
          <p:nvPr/>
        </p:nvSpPr>
        <p:spPr>
          <a:xfrm>
            <a:off x="361084" y="173575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592" name="Google Shape;592;p93"/>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grpSp>
        <p:nvGrpSpPr>
          <p:cNvPr id="593" name="Google Shape;593;p93"/>
          <p:cNvGrpSpPr/>
          <p:nvPr/>
        </p:nvGrpSpPr>
        <p:grpSpPr>
          <a:xfrm>
            <a:off x="6675072" y="1957169"/>
            <a:ext cx="445821" cy="425247"/>
            <a:chOff x="8338678" y="5506443"/>
            <a:chExt cx="720227" cy="686989"/>
          </a:xfrm>
        </p:grpSpPr>
        <p:sp>
          <p:nvSpPr>
            <p:cNvPr id="594" name="Google Shape;594;p93"/>
            <p:cNvSpPr/>
            <p:nvPr/>
          </p:nvSpPr>
          <p:spPr>
            <a:xfrm>
              <a:off x="8706181" y="5506443"/>
              <a:ext cx="230803" cy="263259"/>
            </a:xfrm>
            <a:custGeom>
              <a:rect b="b" l="l" r="r" t="t"/>
              <a:pathLst>
                <a:path extrusionOk="0" h="432" w="378">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5" name="Google Shape;595;p93"/>
            <p:cNvSpPr/>
            <p:nvPr/>
          </p:nvSpPr>
          <p:spPr>
            <a:xfrm>
              <a:off x="8460817" y="5506443"/>
              <a:ext cx="230586" cy="263259"/>
            </a:xfrm>
            <a:custGeom>
              <a:rect b="b" l="l" r="r" t="t"/>
              <a:pathLst>
                <a:path extrusionOk="0" h="432" w="378">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6" name="Google Shape;596;p93"/>
            <p:cNvSpPr/>
            <p:nvPr/>
          </p:nvSpPr>
          <p:spPr>
            <a:xfrm>
              <a:off x="8338678"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7" name="Google Shape;597;p93"/>
            <p:cNvSpPr/>
            <p:nvPr/>
          </p:nvSpPr>
          <p:spPr>
            <a:xfrm>
              <a:off x="8828754"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8" name="Google Shape;598;p93"/>
            <p:cNvSpPr/>
            <p:nvPr/>
          </p:nvSpPr>
          <p:spPr>
            <a:xfrm>
              <a:off x="8706181" y="5930607"/>
              <a:ext cx="230803" cy="262825"/>
            </a:xfrm>
            <a:custGeom>
              <a:rect b="b" l="l" r="r" t="t"/>
              <a:pathLst>
                <a:path extrusionOk="0" h="431" w="378">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9" name="Google Shape;599;p93"/>
            <p:cNvSpPr/>
            <p:nvPr/>
          </p:nvSpPr>
          <p:spPr>
            <a:xfrm>
              <a:off x="8460817" y="5930607"/>
              <a:ext cx="230586" cy="262825"/>
            </a:xfrm>
            <a:custGeom>
              <a:rect b="b" l="l" r="r" t="t"/>
              <a:pathLst>
                <a:path extrusionOk="0" h="431" w="378">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94"/>
          <p:cNvSpPr txBox="1"/>
          <p:nvPr>
            <p:ph idx="4294967295" type="title"/>
          </p:nvPr>
        </p:nvSpPr>
        <p:spPr>
          <a:xfrm>
            <a:off x="1947445" y="433273"/>
            <a:ext cx="49443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19BBD5"/>
              </a:buClr>
              <a:buSzPts val="4000"/>
              <a:buFont typeface="Nixie One"/>
              <a:buNone/>
            </a:pPr>
            <a:r>
              <a:rPr i="1" lang="es-MX">
                <a:latin typeface="Anton"/>
                <a:ea typeface="Anton"/>
                <a:cs typeface="Anton"/>
                <a:sym typeface="Anton"/>
              </a:rPr>
              <a:t>Scope</a:t>
            </a:r>
            <a:endParaRPr/>
          </a:p>
        </p:txBody>
      </p:sp>
      <p:sp>
        <p:nvSpPr>
          <p:cNvPr id="605" name="Google Shape;605;p9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rgbClr val="19BBD5"/>
                </a:solidFill>
                <a:latin typeface="Nixie One"/>
                <a:ea typeface="Nixie One"/>
                <a:cs typeface="Nixie One"/>
                <a:sym typeface="Nixie One"/>
              </a:rPr>
              <a:t>‹#›</a:t>
            </a:fld>
            <a:endParaRPr b="0" i="0" sz="1200" u="none" cap="none" strike="noStrike">
              <a:solidFill>
                <a:srgbClr val="19BBD5"/>
              </a:solidFill>
              <a:latin typeface="Nixie One"/>
              <a:ea typeface="Nixie One"/>
              <a:cs typeface="Nixie One"/>
              <a:sym typeface="Nixie One"/>
            </a:endParaRPr>
          </a:p>
        </p:txBody>
      </p:sp>
      <p:pic>
        <p:nvPicPr>
          <p:cNvPr id="606" name="Google Shape;606;p94"/>
          <p:cNvPicPr preferRelativeResize="0"/>
          <p:nvPr/>
        </p:nvPicPr>
        <p:blipFill rotWithShape="1">
          <a:blip r:embed="rId3">
            <a:alphaModFix/>
          </a:blip>
          <a:srcRect b="-8094" l="5472" r="4790" t="-15867"/>
          <a:stretch/>
        </p:blipFill>
        <p:spPr>
          <a:xfrm>
            <a:off x="6515727" y="4536440"/>
            <a:ext cx="1585089" cy="498169"/>
          </a:xfrm>
          <a:prstGeom prst="rect">
            <a:avLst/>
          </a:prstGeom>
          <a:noFill/>
          <a:ln>
            <a:noFill/>
          </a:ln>
        </p:spPr>
      </p:pic>
      <p:sp>
        <p:nvSpPr>
          <p:cNvPr id="607" name="Google Shape;607;p94"/>
          <p:cNvSpPr txBox="1"/>
          <p:nvPr/>
        </p:nvSpPr>
        <p:spPr>
          <a:xfrm>
            <a:off x="492273" y="1480141"/>
            <a:ext cx="8298000" cy="2981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chemeClr val="dk1"/>
              </a:buClr>
              <a:buSzPts val="2000"/>
              <a:buFont typeface="Arial"/>
              <a:buNone/>
            </a:pPr>
            <a:r>
              <a:t/>
            </a:r>
            <a:endParaRPr b="0" i="1" sz="2000" u="none" cap="none" strike="noStrike">
              <a:solidFill>
                <a:schemeClr val="dk1"/>
              </a:solidFill>
              <a:latin typeface="Helvetica Neue Light"/>
              <a:ea typeface="Helvetica Neue Light"/>
              <a:cs typeface="Helvetica Neue Light"/>
              <a:sym typeface="Helvetica Neue Light"/>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s-MX" sz="2000" u="none" cap="none" strike="noStrike">
                <a:solidFill>
                  <a:srgbClr val="C6DAEC"/>
                </a:solidFill>
                <a:latin typeface="Arial"/>
                <a:ea typeface="Arial"/>
                <a:cs typeface="Arial"/>
                <a:sym typeface="Arial"/>
              </a:rPr>
              <a:t>Indica el ámbito o alcance actual de ejecución.</a:t>
            </a:r>
            <a:endParaRPr b="0" i="0" sz="2000" u="none" cap="none" strike="noStrike">
              <a:solidFill>
                <a:srgbClr val="C6DAEC"/>
              </a:solidFill>
              <a:latin typeface="Arial"/>
              <a:ea typeface="Arial"/>
              <a:cs typeface="Arial"/>
              <a:sym typeface="Arial"/>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s-MX" sz="2000" u="none" cap="none" strike="noStrike">
                <a:solidFill>
                  <a:srgbClr val="C6DAEC"/>
                </a:solidFill>
                <a:latin typeface="Arial"/>
                <a:ea typeface="Arial"/>
                <a:cs typeface="Arial"/>
                <a:sym typeface="Arial"/>
              </a:rPr>
              <a:t>En él los valores y las expresiones son "visibles" o pueden ser referenciados.</a:t>
            </a:r>
            <a:endParaRPr b="0" i="0" sz="2000" u="none" cap="none" strike="noStrike">
              <a:solidFill>
                <a:srgbClr val="C6DAEC"/>
              </a:solidFill>
              <a:latin typeface="Arial"/>
              <a:ea typeface="Arial"/>
              <a:cs typeface="Arial"/>
              <a:sym typeface="Arial"/>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s-MX" sz="2000" u="none" cap="none" strike="noStrike">
                <a:solidFill>
                  <a:srgbClr val="C6DAEC"/>
                </a:solidFill>
                <a:latin typeface="Arial"/>
                <a:ea typeface="Arial"/>
                <a:cs typeface="Arial"/>
                <a:sym typeface="Arial"/>
              </a:rPr>
              <a:t>Una función sirve como un cierre en JavaScript y, por lo tanto, crea un ámbito</a:t>
            </a:r>
            <a:endParaRPr b="0" i="0" sz="2000" u="none" cap="none" strike="noStrike">
              <a:solidFill>
                <a:srgbClr val="C6DAEC"/>
              </a:solidFill>
              <a:latin typeface="Arial"/>
              <a:ea typeface="Arial"/>
              <a:cs typeface="Arial"/>
              <a:sym typeface="Arial"/>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s-MX" sz="2000" u="none" cap="none" strike="noStrike">
                <a:solidFill>
                  <a:srgbClr val="C6DAEC"/>
                </a:solidFill>
                <a:latin typeface="Arial"/>
                <a:ea typeface="Arial"/>
                <a:cs typeface="Arial"/>
                <a:sym typeface="Arial"/>
              </a:rPr>
              <a:t>Los Scope también se pueden superponer en una jerarquía, de modo que los Scope secundarios tengan acceso a los ámbitos primarios, pero no al revés.</a:t>
            </a:r>
            <a:endParaRPr b="0" i="0" sz="2000" u="none" cap="none" strike="noStrike">
              <a:solidFill>
                <a:srgbClr val="C6DAEC"/>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1800"/>
              <a:buFont typeface="Arial"/>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grpSp>
        <p:nvGrpSpPr>
          <p:cNvPr id="608" name="Google Shape;608;p94"/>
          <p:cNvGrpSpPr/>
          <p:nvPr/>
        </p:nvGrpSpPr>
        <p:grpSpPr>
          <a:xfrm>
            <a:off x="7728598" y="604006"/>
            <a:ext cx="303834" cy="303834"/>
            <a:chOff x="2594325" y="1627175"/>
            <a:chExt cx="440850" cy="440850"/>
          </a:xfrm>
        </p:grpSpPr>
        <p:sp>
          <p:nvSpPr>
            <p:cNvPr id="609" name="Google Shape;609;p94"/>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0" name="Google Shape;610;p94"/>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1" name="Google Shape;611;p94"/>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95"/>
          <p:cNvSpPr txBox="1"/>
          <p:nvPr>
            <p:ph idx="4294967295" type="title"/>
          </p:nvPr>
        </p:nvSpPr>
        <p:spPr>
          <a:xfrm>
            <a:off x="1947445" y="433273"/>
            <a:ext cx="5651118"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19BBD5"/>
              </a:buClr>
              <a:buSzPts val="4000"/>
              <a:buFont typeface="Nixie One"/>
              <a:buNone/>
            </a:pPr>
            <a:r>
              <a:rPr i="1" lang="es-MX">
                <a:latin typeface="Anton"/>
                <a:ea typeface="Anton"/>
                <a:cs typeface="Anton"/>
                <a:sym typeface="Anton"/>
              </a:rPr>
              <a:t>Ejemplo Scope no válido</a:t>
            </a:r>
            <a:endParaRPr/>
          </a:p>
        </p:txBody>
      </p:sp>
      <p:sp>
        <p:nvSpPr>
          <p:cNvPr id="617" name="Google Shape;617;p95"/>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rgbClr val="19BBD5"/>
                </a:solidFill>
                <a:latin typeface="Nixie One"/>
                <a:ea typeface="Nixie One"/>
                <a:cs typeface="Nixie One"/>
                <a:sym typeface="Nixie One"/>
              </a:rPr>
              <a:t>‹#›</a:t>
            </a:fld>
            <a:endParaRPr b="0" i="0" sz="1200" u="none" cap="none" strike="noStrike">
              <a:solidFill>
                <a:srgbClr val="19BBD5"/>
              </a:solidFill>
              <a:latin typeface="Nixie One"/>
              <a:ea typeface="Nixie One"/>
              <a:cs typeface="Nixie One"/>
              <a:sym typeface="Nixie One"/>
            </a:endParaRPr>
          </a:p>
        </p:txBody>
      </p:sp>
      <p:pic>
        <p:nvPicPr>
          <p:cNvPr id="618" name="Google Shape;618;p95"/>
          <p:cNvPicPr preferRelativeResize="0"/>
          <p:nvPr/>
        </p:nvPicPr>
        <p:blipFill rotWithShape="1">
          <a:blip r:embed="rId3">
            <a:alphaModFix/>
          </a:blip>
          <a:srcRect b="-8094" l="5472" r="4790" t="-15867"/>
          <a:stretch/>
        </p:blipFill>
        <p:spPr>
          <a:xfrm>
            <a:off x="6515727" y="4536440"/>
            <a:ext cx="1585089" cy="498169"/>
          </a:xfrm>
          <a:prstGeom prst="rect">
            <a:avLst/>
          </a:prstGeom>
          <a:noFill/>
          <a:ln>
            <a:noFill/>
          </a:ln>
        </p:spPr>
      </p:pic>
      <p:grpSp>
        <p:nvGrpSpPr>
          <p:cNvPr id="619" name="Google Shape;619;p95"/>
          <p:cNvGrpSpPr/>
          <p:nvPr/>
        </p:nvGrpSpPr>
        <p:grpSpPr>
          <a:xfrm>
            <a:off x="7728598" y="604006"/>
            <a:ext cx="303834" cy="303834"/>
            <a:chOff x="2594325" y="1627175"/>
            <a:chExt cx="440850" cy="440850"/>
          </a:xfrm>
        </p:grpSpPr>
        <p:sp>
          <p:nvSpPr>
            <p:cNvPr id="620" name="Google Shape;620;p95"/>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1" name="Google Shape;621;p95"/>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2" name="Google Shape;622;p95"/>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23" name="Google Shape;623;p95"/>
          <p:cNvSpPr txBox="1"/>
          <p:nvPr/>
        </p:nvSpPr>
        <p:spPr>
          <a:xfrm>
            <a:off x="1174350" y="3643575"/>
            <a:ext cx="6795300" cy="1320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C6DAEC"/>
              </a:buClr>
              <a:buSzPts val="2000"/>
              <a:buFont typeface="Arial"/>
              <a:buNone/>
            </a:pPr>
            <a:r>
              <a:rPr b="0" i="0" lang="es-MX" sz="2000" u="none" cap="none" strike="noStrike">
                <a:solidFill>
                  <a:srgbClr val="C6DAEC"/>
                </a:solidFill>
                <a:latin typeface="Arial"/>
                <a:ea typeface="Arial"/>
                <a:cs typeface="Arial"/>
                <a:sym typeface="Arial"/>
              </a:rPr>
              <a:t>Si la </a:t>
            </a:r>
            <a:r>
              <a:rPr b="1" i="0" lang="es-MX" sz="2000" u="none" cap="none" strike="noStrike">
                <a:solidFill>
                  <a:srgbClr val="00E1C6"/>
                </a:solidFill>
                <a:latin typeface="Arial"/>
                <a:ea typeface="Arial"/>
                <a:cs typeface="Arial"/>
                <a:sym typeface="Arial"/>
              </a:rPr>
              <a:t>variable</a:t>
            </a:r>
            <a:r>
              <a:rPr b="0" i="0" lang="es-MX" sz="2000" u="none" cap="none" strike="noStrike">
                <a:solidFill>
                  <a:srgbClr val="C6DAEC"/>
                </a:solidFill>
                <a:latin typeface="Arial"/>
                <a:ea typeface="Arial"/>
                <a:cs typeface="Arial"/>
                <a:sym typeface="Arial"/>
              </a:rPr>
              <a:t> está </a:t>
            </a:r>
            <a:r>
              <a:rPr b="1" i="0" lang="es-MX" sz="2000" u="none" cap="none" strike="noStrike">
                <a:solidFill>
                  <a:srgbClr val="00E1C6"/>
                </a:solidFill>
                <a:latin typeface="Arial"/>
                <a:ea typeface="Arial"/>
                <a:cs typeface="Arial"/>
                <a:sym typeface="Arial"/>
              </a:rPr>
              <a:t>definida</a:t>
            </a:r>
            <a:r>
              <a:rPr b="0" i="0" lang="es-MX" sz="2000" u="none" cap="none" strike="noStrike">
                <a:solidFill>
                  <a:srgbClr val="C6DAEC"/>
                </a:solidFill>
                <a:latin typeface="Arial"/>
                <a:ea typeface="Arial"/>
                <a:cs typeface="Arial"/>
                <a:sym typeface="Arial"/>
              </a:rPr>
              <a:t> exclusivamente </a:t>
            </a:r>
            <a:r>
              <a:rPr b="1" i="0" lang="es-MX" sz="2000" u="none" cap="none" strike="noStrike">
                <a:solidFill>
                  <a:srgbClr val="00E1C6"/>
                </a:solidFill>
                <a:latin typeface="Arial"/>
                <a:ea typeface="Arial"/>
                <a:cs typeface="Arial"/>
                <a:sym typeface="Arial"/>
              </a:rPr>
              <a:t>dentro de la función</a:t>
            </a:r>
            <a:r>
              <a:rPr b="0" i="0" lang="es-MX" sz="2000" u="none" cap="none" strike="noStrike">
                <a:solidFill>
                  <a:srgbClr val="C6DAEC"/>
                </a:solidFill>
                <a:latin typeface="Arial"/>
                <a:ea typeface="Arial"/>
                <a:cs typeface="Arial"/>
                <a:sym typeface="Arial"/>
              </a:rPr>
              <a:t>, </a:t>
            </a:r>
            <a:r>
              <a:rPr b="1" i="0" lang="es-MX" sz="2000" u="none" cap="none" strike="noStrike">
                <a:solidFill>
                  <a:srgbClr val="00E1C6"/>
                </a:solidFill>
                <a:latin typeface="Arial"/>
                <a:ea typeface="Arial"/>
                <a:cs typeface="Arial"/>
                <a:sym typeface="Arial"/>
              </a:rPr>
              <a:t>no será accesible </a:t>
            </a:r>
            <a:r>
              <a:rPr b="0" i="0" lang="es-MX" sz="2000" u="none" cap="none" strike="noStrike">
                <a:solidFill>
                  <a:srgbClr val="C6DAEC"/>
                </a:solidFill>
                <a:latin typeface="Arial"/>
                <a:ea typeface="Arial"/>
                <a:cs typeface="Arial"/>
                <a:sym typeface="Arial"/>
              </a:rPr>
              <a:t>desde </a:t>
            </a:r>
            <a:r>
              <a:rPr b="1" i="0" lang="es-MX" sz="2000" u="none" cap="none" strike="noStrike">
                <a:solidFill>
                  <a:srgbClr val="00E1C6"/>
                </a:solidFill>
                <a:latin typeface="Arial"/>
                <a:ea typeface="Arial"/>
                <a:cs typeface="Arial"/>
                <a:sym typeface="Arial"/>
              </a:rPr>
              <a:t>fuera</a:t>
            </a:r>
            <a:r>
              <a:rPr b="0" i="0" lang="es-MX" sz="2000" u="none" cap="none" strike="noStrike">
                <a:solidFill>
                  <a:srgbClr val="C6DAEC"/>
                </a:solidFill>
                <a:latin typeface="Arial"/>
                <a:ea typeface="Arial"/>
                <a:cs typeface="Arial"/>
                <a:sym typeface="Arial"/>
              </a:rPr>
              <a:t> de la misma o desde </a:t>
            </a:r>
            <a:r>
              <a:rPr b="1" i="0" lang="es-MX" sz="2000" u="none" cap="none" strike="noStrike">
                <a:solidFill>
                  <a:srgbClr val="00E1C6"/>
                </a:solidFill>
                <a:latin typeface="Arial"/>
                <a:ea typeface="Arial"/>
                <a:cs typeface="Arial"/>
                <a:sym typeface="Arial"/>
              </a:rPr>
              <a:t>otras</a:t>
            </a:r>
            <a:r>
              <a:rPr b="0" i="0" lang="es-MX" sz="2000" u="none" cap="none" strike="noStrike">
                <a:solidFill>
                  <a:srgbClr val="C6DAEC"/>
                </a:solidFill>
                <a:latin typeface="Arial"/>
                <a:ea typeface="Arial"/>
                <a:cs typeface="Arial"/>
                <a:sym typeface="Arial"/>
              </a:rPr>
              <a:t> funciones.</a:t>
            </a:r>
            <a:endParaRPr/>
          </a:p>
          <a:p>
            <a:pPr indent="0" lvl="0" marL="0" marR="0" rtl="0" algn="l">
              <a:spcBef>
                <a:spcPts val="0"/>
              </a:spcBef>
              <a:spcAft>
                <a:spcPts val="0"/>
              </a:spcAft>
              <a:buNone/>
            </a:pPr>
            <a:r>
              <a:t/>
            </a:r>
            <a:endParaRPr b="0" i="0" sz="2000" u="none" cap="none" strike="noStrike">
              <a:solidFill>
                <a:srgbClr val="C6DAEC"/>
              </a:solidFill>
              <a:latin typeface="Arial"/>
              <a:ea typeface="Arial"/>
              <a:cs typeface="Arial"/>
              <a:sym typeface="Arial"/>
            </a:endParaRPr>
          </a:p>
        </p:txBody>
      </p:sp>
      <p:sp>
        <p:nvSpPr>
          <p:cNvPr id="624" name="Google Shape;624;p95"/>
          <p:cNvSpPr txBox="1"/>
          <p:nvPr/>
        </p:nvSpPr>
        <p:spPr>
          <a:xfrm>
            <a:off x="1539571" y="1168724"/>
            <a:ext cx="5768700" cy="2384700"/>
          </a:xfrm>
          <a:prstGeom prst="rect">
            <a:avLst/>
          </a:prstGeom>
          <a:solidFill>
            <a:srgbClr val="1E1E1E"/>
          </a:solidFill>
          <a:ln>
            <a:noFill/>
          </a:ln>
        </p:spPr>
        <p:txBody>
          <a:bodyPr anchorCtr="0" anchor="t" bIns="91425" lIns="91425" spcFirstLastPara="1" rIns="91425" wrap="square" tIns="91425">
            <a:normAutofit lnSpcReduction="10000"/>
          </a:bodyPr>
          <a:lstStyle/>
          <a:p>
            <a:pPr indent="0" lvl="0" marL="0" marR="0" rtl="0" algn="l">
              <a:lnSpc>
                <a:spcPct val="135714"/>
              </a:lnSpc>
              <a:spcBef>
                <a:spcPts val="0"/>
              </a:spcBef>
              <a:spcAft>
                <a:spcPts val="0"/>
              </a:spcAft>
              <a:buClr>
                <a:schemeClr val="dk1"/>
              </a:buClr>
              <a:buSzPts val="1100"/>
              <a:buFont typeface="Arial"/>
              <a:buNone/>
            </a:pPr>
            <a:r>
              <a:rPr b="1" i="0" lang="es-MX" sz="1450" u="none" cap="none" strike="noStrike">
                <a:solidFill>
                  <a:srgbClr val="569CD6"/>
                </a:solidFill>
                <a:highlight>
                  <a:srgbClr val="1E1E1E"/>
                </a:highlight>
                <a:latin typeface="Courier New"/>
                <a:ea typeface="Courier New"/>
                <a:cs typeface="Courier New"/>
                <a:sym typeface="Courier New"/>
              </a:rPr>
              <a:t>function</a:t>
            </a:r>
            <a:r>
              <a:rPr b="1" i="0" lang="es-MX" sz="1450" u="none" cap="none" strike="noStrike">
                <a:solidFill>
                  <a:srgbClr val="D4D4D4"/>
                </a:solidFill>
                <a:highlight>
                  <a:srgbClr val="1E1E1E"/>
                </a:highlight>
                <a:latin typeface="Courier New"/>
                <a:ea typeface="Courier New"/>
                <a:cs typeface="Courier New"/>
                <a:sym typeface="Courier New"/>
              </a:rPr>
              <a:t> </a:t>
            </a:r>
            <a:r>
              <a:rPr b="1" i="0" lang="es-MX" sz="1450" u="none" cap="none" strike="noStrike">
                <a:solidFill>
                  <a:srgbClr val="DCDCAA"/>
                </a:solidFill>
                <a:highlight>
                  <a:srgbClr val="1E1E1E"/>
                </a:highlight>
                <a:latin typeface="Courier New"/>
                <a:ea typeface="Courier New"/>
                <a:cs typeface="Courier New"/>
                <a:sym typeface="Courier New"/>
              </a:rPr>
              <a:t>exampleFunction</a:t>
            </a:r>
            <a:r>
              <a:rPr b="1" i="0" lang="es-MX" sz="1450" u="none" cap="none" strike="noStrike">
                <a:solidFill>
                  <a:srgbClr val="D4D4D4"/>
                </a:solidFill>
                <a:highlight>
                  <a:srgbClr val="1E1E1E"/>
                </a:highlight>
                <a:latin typeface="Courier New"/>
                <a:ea typeface="Courier New"/>
                <a:cs typeface="Courier New"/>
                <a:sym typeface="Courier New"/>
              </a:rPr>
              <a:t>() {</a:t>
            </a:r>
            <a:endParaRPr b="1" i="0" sz="14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450" u="none" cap="none" strike="noStrike">
                <a:solidFill>
                  <a:srgbClr val="D4D4D4"/>
                </a:solidFill>
                <a:highlight>
                  <a:srgbClr val="1E1E1E"/>
                </a:highlight>
                <a:latin typeface="Courier New"/>
                <a:ea typeface="Courier New"/>
                <a:cs typeface="Courier New"/>
                <a:sym typeface="Courier New"/>
              </a:rPr>
              <a:t>   </a:t>
            </a:r>
            <a:r>
              <a:rPr b="1" i="0" lang="es-MX" sz="1450" u="none" cap="none" strike="noStrike">
                <a:solidFill>
                  <a:srgbClr val="6A9955"/>
                </a:solidFill>
                <a:highlight>
                  <a:srgbClr val="1E1E1E"/>
                </a:highlight>
                <a:latin typeface="Courier New"/>
                <a:ea typeface="Courier New"/>
                <a:cs typeface="Courier New"/>
                <a:sym typeface="Courier New"/>
              </a:rPr>
              <a:t>// x solo se puede utilizar en exampleFunction</a:t>
            </a:r>
            <a:endParaRPr b="1" i="0" sz="1450" u="none" cap="none" strike="noStrike">
              <a:solidFill>
                <a:srgbClr val="6A9955"/>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450" u="none" cap="none" strike="noStrike">
                <a:solidFill>
                  <a:srgbClr val="D4D4D4"/>
                </a:solidFill>
                <a:highlight>
                  <a:srgbClr val="1E1E1E"/>
                </a:highlight>
                <a:latin typeface="Courier New"/>
                <a:ea typeface="Courier New"/>
                <a:cs typeface="Courier New"/>
                <a:sym typeface="Courier New"/>
              </a:rPr>
              <a:t>   </a:t>
            </a:r>
            <a:r>
              <a:rPr b="1" i="0" lang="es-MX" sz="1450" u="none" cap="none" strike="noStrike">
                <a:solidFill>
                  <a:srgbClr val="569CD6"/>
                </a:solidFill>
                <a:highlight>
                  <a:srgbClr val="1E1E1E"/>
                </a:highlight>
                <a:latin typeface="Courier New"/>
                <a:ea typeface="Courier New"/>
                <a:cs typeface="Courier New"/>
                <a:sym typeface="Courier New"/>
              </a:rPr>
              <a:t>const</a:t>
            </a:r>
            <a:r>
              <a:rPr b="1" i="0" lang="es-MX" sz="1450" u="none" cap="none" strike="noStrike">
                <a:solidFill>
                  <a:srgbClr val="D4D4D4"/>
                </a:solidFill>
                <a:highlight>
                  <a:srgbClr val="1E1E1E"/>
                </a:highlight>
                <a:latin typeface="Courier New"/>
                <a:ea typeface="Courier New"/>
                <a:cs typeface="Courier New"/>
                <a:sym typeface="Courier New"/>
              </a:rPr>
              <a:t> </a:t>
            </a:r>
            <a:r>
              <a:rPr b="1" i="0" lang="es-MX" sz="1450" u="none" cap="none" strike="noStrike">
                <a:solidFill>
                  <a:srgbClr val="4FC1FF"/>
                </a:solidFill>
                <a:highlight>
                  <a:srgbClr val="1E1E1E"/>
                </a:highlight>
                <a:latin typeface="Courier New"/>
                <a:ea typeface="Courier New"/>
                <a:cs typeface="Courier New"/>
                <a:sym typeface="Courier New"/>
              </a:rPr>
              <a:t>x</a:t>
            </a:r>
            <a:r>
              <a:rPr b="1" i="0" lang="es-MX" sz="1450" u="none" cap="none" strike="noStrike">
                <a:solidFill>
                  <a:srgbClr val="D4D4D4"/>
                </a:solidFill>
                <a:highlight>
                  <a:srgbClr val="1E1E1E"/>
                </a:highlight>
                <a:latin typeface="Courier New"/>
                <a:ea typeface="Courier New"/>
                <a:cs typeface="Courier New"/>
                <a:sym typeface="Courier New"/>
              </a:rPr>
              <a:t> = </a:t>
            </a:r>
            <a:r>
              <a:rPr b="1" i="0" lang="es-MX" sz="1450" u="none" cap="none" strike="noStrike">
                <a:solidFill>
                  <a:srgbClr val="CE9178"/>
                </a:solidFill>
                <a:highlight>
                  <a:srgbClr val="1E1E1E"/>
                </a:highlight>
                <a:latin typeface="Courier New"/>
                <a:ea typeface="Courier New"/>
                <a:cs typeface="Courier New"/>
                <a:sym typeface="Courier New"/>
              </a:rPr>
              <a:t>'declarada en el scope local'</a:t>
            </a:r>
            <a:endParaRPr b="1" i="0" sz="1450" u="none" cap="none" strike="noStrike">
              <a:solidFill>
                <a:srgbClr val="CE9178"/>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450" u="none" cap="none" strike="noStrike">
                <a:solidFill>
                  <a:srgbClr val="D4D4D4"/>
                </a:solidFill>
                <a:highlight>
                  <a:srgbClr val="1E1E1E"/>
                </a:highlight>
                <a:latin typeface="Courier New"/>
                <a:ea typeface="Courier New"/>
                <a:cs typeface="Courier New"/>
                <a:sym typeface="Courier New"/>
              </a:rPr>
              <a:t>   </a:t>
            </a:r>
            <a:r>
              <a:rPr b="1" i="0" lang="es-MX" sz="1450" u="none" cap="none" strike="noStrike">
                <a:solidFill>
                  <a:srgbClr val="9CDCFE"/>
                </a:solidFill>
                <a:highlight>
                  <a:srgbClr val="1E1E1E"/>
                </a:highlight>
                <a:latin typeface="Courier New"/>
                <a:ea typeface="Courier New"/>
                <a:cs typeface="Courier New"/>
                <a:sym typeface="Courier New"/>
              </a:rPr>
              <a:t>console</a:t>
            </a:r>
            <a:r>
              <a:rPr b="1" i="0" lang="es-MX" sz="1450" u="none" cap="none" strike="noStrike">
                <a:solidFill>
                  <a:srgbClr val="D4D4D4"/>
                </a:solidFill>
                <a:highlight>
                  <a:srgbClr val="1E1E1E"/>
                </a:highlight>
                <a:latin typeface="Courier New"/>
                <a:ea typeface="Courier New"/>
                <a:cs typeface="Courier New"/>
                <a:sym typeface="Courier New"/>
              </a:rPr>
              <a:t>.</a:t>
            </a:r>
            <a:r>
              <a:rPr b="1" i="0" lang="es-MX" sz="1450" u="none" cap="none" strike="noStrike">
                <a:solidFill>
                  <a:srgbClr val="DCDCAA"/>
                </a:solidFill>
                <a:highlight>
                  <a:srgbClr val="1E1E1E"/>
                </a:highlight>
                <a:latin typeface="Courier New"/>
                <a:ea typeface="Courier New"/>
                <a:cs typeface="Courier New"/>
                <a:sym typeface="Courier New"/>
              </a:rPr>
              <a:t>log</a:t>
            </a:r>
            <a:r>
              <a:rPr b="1" i="0" lang="es-MX" sz="1450" u="none" cap="none" strike="noStrike">
                <a:solidFill>
                  <a:srgbClr val="D4D4D4"/>
                </a:solidFill>
                <a:highlight>
                  <a:srgbClr val="1E1E1E"/>
                </a:highlight>
                <a:latin typeface="Courier New"/>
                <a:ea typeface="Courier New"/>
                <a:cs typeface="Courier New"/>
                <a:sym typeface="Courier New"/>
              </a:rPr>
              <a:t>(</a:t>
            </a:r>
            <a:r>
              <a:rPr b="1" i="0" lang="es-MX" sz="1450" u="none" cap="none" strike="noStrike">
                <a:solidFill>
                  <a:srgbClr val="4FC1FF"/>
                </a:solidFill>
                <a:highlight>
                  <a:srgbClr val="1E1E1E"/>
                </a:highlight>
                <a:latin typeface="Courier New"/>
                <a:ea typeface="Courier New"/>
                <a:cs typeface="Courier New"/>
                <a:sym typeface="Courier New"/>
              </a:rPr>
              <a:t>x</a:t>
            </a:r>
            <a:r>
              <a:rPr b="1" i="0" lang="es-MX" sz="1450" u="none" cap="none" strike="noStrike">
                <a:solidFill>
                  <a:srgbClr val="D4D4D4"/>
                </a:solidFill>
                <a:highlight>
                  <a:srgbClr val="1E1E1E"/>
                </a:highlight>
                <a:latin typeface="Courier New"/>
                <a:ea typeface="Courier New"/>
                <a:cs typeface="Courier New"/>
                <a:sym typeface="Courier New"/>
              </a:rPr>
              <a:t>)</a:t>
            </a:r>
            <a:endParaRPr b="1" i="0" sz="14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450" u="none" cap="none" strike="noStrike">
                <a:solidFill>
                  <a:srgbClr val="D4D4D4"/>
                </a:solidFill>
                <a:highlight>
                  <a:srgbClr val="1E1E1E"/>
                </a:highlight>
                <a:latin typeface="Courier New"/>
                <a:ea typeface="Courier New"/>
                <a:cs typeface="Courier New"/>
                <a:sym typeface="Courier New"/>
              </a:rPr>
              <a:t>}</a:t>
            </a:r>
            <a:endParaRPr b="1" i="0" sz="14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1" i="0" sz="14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450" u="none" cap="none" strike="noStrike">
                <a:solidFill>
                  <a:srgbClr val="9CDCFE"/>
                </a:solidFill>
                <a:highlight>
                  <a:srgbClr val="1E1E1E"/>
                </a:highlight>
                <a:latin typeface="Courier New"/>
                <a:ea typeface="Courier New"/>
                <a:cs typeface="Courier New"/>
                <a:sym typeface="Courier New"/>
              </a:rPr>
              <a:t>console</a:t>
            </a:r>
            <a:r>
              <a:rPr b="1" i="0" lang="es-MX" sz="1450" u="none" cap="none" strike="noStrike">
                <a:solidFill>
                  <a:srgbClr val="D4D4D4"/>
                </a:solidFill>
                <a:highlight>
                  <a:srgbClr val="1E1E1E"/>
                </a:highlight>
                <a:latin typeface="Courier New"/>
                <a:ea typeface="Courier New"/>
                <a:cs typeface="Courier New"/>
                <a:sym typeface="Courier New"/>
              </a:rPr>
              <a:t>.</a:t>
            </a:r>
            <a:r>
              <a:rPr b="1" i="0" lang="es-MX" sz="1450" u="none" cap="none" strike="noStrike">
                <a:solidFill>
                  <a:srgbClr val="DCDCAA"/>
                </a:solidFill>
                <a:highlight>
                  <a:srgbClr val="1E1E1E"/>
                </a:highlight>
                <a:latin typeface="Courier New"/>
                <a:ea typeface="Courier New"/>
                <a:cs typeface="Courier New"/>
                <a:sym typeface="Courier New"/>
              </a:rPr>
              <a:t>log</a:t>
            </a:r>
            <a:r>
              <a:rPr b="1" i="0" lang="es-MX" sz="1450" u="none" cap="none" strike="noStrike">
                <a:solidFill>
                  <a:srgbClr val="D4D4D4"/>
                </a:solidFill>
                <a:highlight>
                  <a:srgbClr val="1E1E1E"/>
                </a:highlight>
                <a:latin typeface="Courier New"/>
                <a:ea typeface="Courier New"/>
                <a:cs typeface="Courier New"/>
                <a:sym typeface="Courier New"/>
              </a:rPr>
              <a:t>(</a:t>
            </a:r>
            <a:r>
              <a:rPr b="1" i="0" lang="es-MX" sz="1450" u="none" cap="none" strike="noStrike">
                <a:solidFill>
                  <a:srgbClr val="9CDCFE"/>
                </a:solidFill>
                <a:highlight>
                  <a:srgbClr val="1E1E1E"/>
                </a:highlight>
                <a:latin typeface="Courier New"/>
                <a:ea typeface="Courier New"/>
                <a:cs typeface="Courier New"/>
                <a:sym typeface="Courier New"/>
              </a:rPr>
              <a:t>x</a:t>
            </a:r>
            <a:r>
              <a:rPr b="1" i="0" lang="es-MX" sz="1450" u="none" cap="none" strike="noStrike">
                <a:solidFill>
                  <a:srgbClr val="D4D4D4"/>
                </a:solidFill>
                <a:highlight>
                  <a:srgbClr val="1E1E1E"/>
                </a:highlight>
                <a:latin typeface="Courier New"/>
                <a:ea typeface="Courier New"/>
                <a:cs typeface="Courier New"/>
                <a:sym typeface="Courier New"/>
              </a:rPr>
              <a:t>) </a:t>
            </a:r>
            <a:r>
              <a:rPr b="1" i="0" lang="es-MX" sz="1450" u="none" cap="none" strike="noStrike">
                <a:solidFill>
                  <a:srgbClr val="6A9955"/>
                </a:solidFill>
                <a:highlight>
                  <a:srgbClr val="1E1E1E"/>
                </a:highlight>
                <a:latin typeface="Courier New"/>
                <a:ea typeface="Courier New"/>
                <a:cs typeface="Courier New"/>
                <a:sym typeface="Courier New"/>
              </a:rPr>
              <a:t>// ReferenceError: x is not defined</a:t>
            </a:r>
            <a:endParaRPr b="1" i="0" sz="1450" u="none" cap="none" strike="noStrike">
              <a:solidFill>
                <a:srgbClr val="6A9955"/>
              </a:solidFill>
              <a:highlight>
                <a:srgbClr val="1E1E1E"/>
              </a:highlight>
              <a:latin typeface="Courier New"/>
              <a:ea typeface="Courier New"/>
              <a:cs typeface="Courier New"/>
              <a:sym typeface="Courier New"/>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6"/>
          <p:cNvSpPr txBox="1"/>
          <p:nvPr>
            <p:ph idx="4294967295" type="title"/>
          </p:nvPr>
        </p:nvSpPr>
        <p:spPr>
          <a:xfrm>
            <a:off x="1947445" y="433273"/>
            <a:ext cx="5651118"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19BBD5"/>
              </a:buClr>
              <a:buSzPts val="4000"/>
              <a:buFont typeface="Nixie One"/>
              <a:buNone/>
            </a:pPr>
            <a:r>
              <a:rPr i="1" lang="es-MX">
                <a:latin typeface="Anton"/>
                <a:ea typeface="Anton"/>
                <a:cs typeface="Anton"/>
                <a:sym typeface="Anton"/>
              </a:rPr>
              <a:t>Ejemplo Scope  válido</a:t>
            </a:r>
            <a:endParaRPr/>
          </a:p>
        </p:txBody>
      </p:sp>
      <p:sp>
        <p:nvSpPr>
          <p:cNvPr id="630" name="Google Shape;630;p9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rgbClr val="19BBD5"/>
                </a:solidFill>
                <a:latin typeface="Nixie One"/>
                <a:ea typeface="Nixie One"/>
                <a:cs typeface="Nixie One"/>
                <a:sym typeface="Nixie One"/>
              </a:rPr>
              <a:t>‹#›</a:t>
            </a:fld>
            <a:endParaRPr b="0" i="0" sz="1200" u="none" cap="none" strike="noStrike">
              <a:solidFill>
                <a:srgbClr val="19BBD5"/>
              </a:solidFill>
              <a:latin typeface="Nixie One"/>
              <a:ea typeface="Nixie One"/>
              <a:cs typeface="Nixie One"/>
              <a:sym typeface="Nixie One"/>
            </a:endParaRPr>
          </a:p>
        </p:txBody>
      </p:sp>
      <p:pic>
        <p:nvPicPr>
          <p:cNvPr id="631" name="Google Shape;631;p96"/>
          <p:cNvPicPr preferRelativeResize="0"/>
          <p:nvPr/>
        </p:nvPicPr>
        <p:blipFill rotWithShape="1">
          <a:blip r:embed="rId3">
            <a:alphaModFix/>
          </a:blip>
          <a:srcRect b="-8094" l="5472" r="4790" t="-15867"/>
          <a:stretch/>
        </p:blipFill>
        <p:spPr>
          <a:xfrm>
            <a:off x="6515727" y="4536440"/>
            <a:ext cx="1585089" cy="498169"/>
          </a:xfrm>
          <a:prstGeom prst="rect">
            <a:avLst/>
          </a:prstGeom>
          <a:noFill/>
          <a:ln>
            <a:noFill/>
          </a:ln>
        </p:spPr>
      </p:pic>
      <p:grpSp>
        <p:nvGrpSpPr>
          <p:cNvPr id="632" name="Google Shape;632;p96"/>
          <p:cNvGrpSpPr/>
          <p:nvPr/>
        </p:nvGrpSpPr>
        <p:grpSpPr>
          <a:xfrm>
            <a:off x="7728598" y="604006"/>
            <a:ext cx="303834" cy="303834"/>
            <a:chOff x="2594325" y="1627175"/>
            <a:chExt cx="440850" cy="440850"/>
          </a:xfrm>
        </p:grpSpPr>
        <p:sp>
          <p:nvSpPr>
            <p:cNvPr id="633" name="Google Shape;633;p96"/>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4" name="Google Shape;634;p96"/>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5" name="Google Shape;635;p96"/>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36" name="Google Shape;636;p96"/>
          <p:cNvSpPr txBox="1"/>
          <p:nvPr/>
        </p:nvSpPr>
        <p:spPr>
          <a:xfrm>
            <a:off x="1524861" y="1182649"/>
            <a:ext cx="5889300" cy="25821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15714"/>
              </a:lnSpc>
              <a:spcBef>
                <a:spcPts val="0"/>
              </a:spcBef>
              <a:spcAft>
                <a:spcPts val="0"/>
              </a:spcAft>
              <a:buClr>
                <a:srgbClr val="569CD6"/>
              </a:buClr>
              <a:buSzPts val="1233"/>
              <a:buFont typeface="Courier New"/>
              <a:buNone/>
            </a:pPr>
            <a:r>
              <a:rPr b="1" i="0" lang="es-MX" sz="1460" u="none" cap="none" strike="noStrike">
                <a:solidFill>
                  <a:srgbClr val="569CD6"/>
                </a:solidFill>
                <a:highlight>
                  <a:srgbClr val="1E1E1E"/>
                </a:highlight>
                <a:latin typeface="Courier New"/>
                <a:ea typeface="Courier New"/>
                <a:cs typeface="Courier New"/>
                <a:sym typeface="Courier New"/>
              </a:rPr>
              <a:t>const</a:t>
            </a:r>
            <a:r>
              <a:rPr b="1" i="0" lang="es-MX" sz="1460" u="none" cap="none" strike="noStrike">
                <a:solidFill>
                  <a:srgbClr val="D4D4D4"/>
                </a:solidFill>
                <a:highlight>
                  <a:srgbClr val="1E1E1E"/>
                </a:highlight>
                <a:latin typeface="Courier New"/>
                <a:ea typeface="Courier New"/>
                <a:cs typeface="Courier New"/>
                <a:sym typeface="Courier New"/>
              </a:rPr>
              <a:t> </a:t>
            </a:r>
            <a:r>
              <a:rPr b="1" i="0" lang="es-MX" sz="1460" u="none" cap="none" strike="noStrike">
                <a:solidFill>
                  <a:srgbClr val="4FC1FF"/>
                </a:solidFill>
                <a:highlight>
                  <a:srgbClr val="1E1E1E"/>
                </a:highlight>
                <a:latin typeface="Courier New"/>
                <a:ea typeface="Courier New"/>
                <a:cs typeface="Courier New"/>
                <a:sym typeface="Courier New"/>
              </a:rPr>
              <a:t>x</a:t>
            </a:r>
            <a:r>
              <a:rPr b="1" i="0" lang="es-MX" sz="1460" u="none" cap="none" strike="noStrike">
                <a:solidFill>
                  <a:srgbClr val="D4D4D4"/>
                </a:solidFill>
                <a:highlight>
                  <a:srgbClr val="1E1E1E"/>
                </a:highlight>
                <a:latin typeface="Courier New"/>
                <a:ea typeface="Courier New"/>
                <a:cs typeface="Courier New"/>
                <a:sym typeface="Courier New"/>
              </a:rPr>
              <a:t> = </a:t>
            </a:r>
            <a:r>
              <a:rPr b="1" i="0" lang="es-MX" sz="1460" u="none" cap="none" strike="noStrike">
                <a:solidFill>
                  <a:srgbClr val="CE9178"/>
                </a:solidFill>
                <a:highlight>
                  <a:srgbClr val="1E1E1E"/>
                </a:highlight>
                <a:latin typeface="Courier New"/>
                <a:ea typeface="Courier New"/>
                <a:cs typeface="Courier New"/>
                <a:sym typeface="Courier New"/>
              </a:rPr>
              <a:t>'declarada en el scope global'</a:t>
            </a:r>
            <a:endParaRPr b="1" i="0" sz="1460" u="none" cap="none" strike="noStrike">
              <a:solidFill>
                <a:srgbClr val="569CD6"/>
              </a:solidFill>
              <a:highlight>
                <a:srgbClr val="1E1E1E"/>
              </a:highlight>
              <a:latin typeface="Courier New"/>
              <a:ea typeface="Courier New"/>
              <a:cs typeface="Courier New"/>
              <a:sym typeface="Courier New"/>
            </a:endParaRPr>
          </a:p>
          <a:p>
            <a:pPr indent="0" lvl="0" marL="0" marR="0" rtl="0" algn="l">
              <a:lnSpc>
                <a:spcPct val="115714"/>
              </a:lnSpc>
              <a:spcBef>
                <a:spcPts val="0"/>
              </a:spcBef>
              <a:spcAft>
                <a:spcPts val="0"/>
              </a:spcAft>
              <a:buClr>
                <a:schemeClr val="dk1"/>
              </a:buClr>
              <a:buSzPts val="1233"/>
              <a:buFont typeface="Arial"/>
              <a:buNone/>
            </a:pPr>
            <a:r>
              <a:t/>
            </a:r>
            <a:endParaRPr b="1" i="0" sz="1460" u="none" cap="none" strike="noStrike">
              <a:solidFill>
                <a:srgbClr val="569CD6"/>
              </a:solidFill>
              <a:highlight>
                <a:srgbClr val="1E1E1E"/>
              </a:highlight>
              <a:latin typeface="Courier New"/>
              <a:ea typeface="Courier New"/>
              <a:cs typeface="Courier New"/>
              <a:sym typeface="Courier New"/>
            </a:endParaRPr>
          </a:p>
          <a:p>
            <a:pPr indent="0" lvl="0" marL="0" marR="0" rtl="0" algn="l">
              <a:lnSpc>
                <a:spcPct val="115714"/>
              </a:lnSpc>
              <a:spcBef>
                <a:spcPts val="0"/>
              </a:spcBef>
              <a:spcAft>
                <a:spcPts val="0"/>
              </a:spcAft>
              <a:buClr>
                <a:srgbClr val="569CD6"/>
              </a:buClr>
              <a:buSzPts val="1233"/>
              <a:buFont typeface="Courier New"/>
              <a:buNone/>
            </a:pPr>
            <a:r>
              <a:rPr b="1" i="0" lang="es-MX" sz="1460" u="none" cap="none" strike="noStrike">
                <a:solidFill>
                  <a:srgbClr val="569CD6"/>
                </a:solidFill>
                <a:highlight>
                  <a:srgbClr val="1E1E1E"/>
                </a:highlight>
                <a:latin typeface="Courier New"/>
                <a:ea typeface="Courier New"/>
                <a:cs typeface="Courier New"/>
                <a:sym typeface="Courier New"/>
              </a:rPr>
              <a:t>function</a:t>
            </a:r>
            <a:r>
              <a:rPr b="1" i="0" lang="es-MX" sz="1460" u="none" cap="none" strike="noStrike">
                <a:solidFill>
                  <a:srgbClr val="D4D4D4"/>
                </a:solidFill>
                <a:highlight>
                  <a:srgbClr val="1E1E1E"/>
                </a:highlight>
                <a:latin typeface="Courier New"/>
                <a:ea typeface="Courier New"/>
                <a:cs typeface="Courier New"/>
                <a:sym typeface="Courier New"/>
              </a:rPr>
              <a:t> </a:t>
            </a:r>
            <a:r>
              <a:rPr b="1" i="0" lang="es-MX" sz="1460" u="none" cap="none" strike="noStrike">
                <a:solidFill>
                  <a:srgbClr val="DCDCAA"/>
                </a:solidFill>
                <a:highlight>
                  <a:srgbClr val="1E1E1E"/>
                </a:highlight>
                <a:latin typeface="Courier New"/>
                <a:ea typeface="Courier New"/>
                <a:cs typeface="Courier New"/>
                <a:sym typeface="Courier New"/>
              </a:rPr>
              <a:t>exampleFunction</a:t>
            </a:r>
            <a:r>
              <a:rPr b="1" i="0" lang="es-MX" sz="1460" u="none" cap="none" strike="noStrike">
                <a:solidFill>
                  <a:srgbClr val="D4D4D4"/>
                </a:solidFill>
                <a:highlight>
                  <a:srgbClr val="1E1E1E"/>
                </a:highlight>
                <a:latin typeface="Courier New"/>
                <a:ea typeface="Courier New"/>
                <a:cs typeface="Courier New"/>
                <a:sym typeface="Courier New"/>
              </a:rPr>
              <a:t>() {</a:t>
            </a:r>
            <a:endParaRPr b="1" i="0" sz="1460" u="none" cap="none" strike="noStrike">
              <a:solidFill>
                <a:srgbClr val="6A9955"/>
              </a:solidFill>
              <a:highlight>
                <a:srgbClr val="1E1E1E"/>
              </a:highlight>
              <a:latin typeface="Courier New"/>
              <a:ea typeface="Courier New"/>
              <a:cs typeface="Courier New"/>
              <a:sym typeface="Courier New"/>
            </a:endParaRPr>
          </a:p>
          <a:p>
            <a:pPr indent="0" lvl="0" marL="0" marR="0" rtl="0" algn="l">
              <a:lnSpc>
                <a:spcPct val="115714"/>
              </a:lnSpc>
              <a:spcBef>
                <a:spcPts val="0"/>
              </a:spcBef>
              <a:spcAft>
                <a:spcPts val="0"/>
              </a:spcAft>
              <a:buClr>
                <a:srgbClr val="D4D4D4"/>
              </a:buClr>
              <a:buSzPts val="1233"/>
              <a:buFont typeface="Courier New"/>
              <a:buNone/>
            </a:pPr>
            <a:r>
              <a:rPr b="1" i="0" lang="es-MX" sz="1460" u="none" cap="none" strike="noStrike">
                <a:solidFill>
                  <a:srgbClr val="D4D4D4"/>
                </a:solidFill>
                <a:highlight>
                  <a:srgbClr val="1E1E1E"/>
                </a:highlight>
                <a:latin typeface="Courier New"/>
                <a:ea typeface="Courier New"/>
                <a:cs typeface="Courier New"/>
                <a:sym typeface="Courier New"/>
              </a:rPr>
              <a:t>   </a:t>
            </a:r>
            <a:r>
              <a:rPr b="1" i="0" lang="es-MX" sz="1460" u="none" cap="none" strike="noStrike">
                <a:solidFill>
                  <a:srgbClr val="9CDCFE"/>
                </a:solidFill>
                <a:highlight>
                  <a:srgbClr val="1E1E1E"/>
                </a:highlight>
                <a:latin typeface="Courier New"/>
                <a:ea typeface="Courier New"/>
                <a:cs typeface="Courier New"/>
                <a:sym typeface="Courier New"/>
              </a:rPr>
              <a:t>console</a:t>
            </a:r>
            <a:r>
              <a:rPr b="1" i="0" lang="es-MX" sz="1460" u="none" cap="none" strike="noStrike">
                <a:solidFill>
                  <a:srgbClr val="D4D4D4"/>
                </a:solidFill>
                <a:highlight>
                  <a:srgbClr val="1E1E1E"/>
                </a:highlight>
                <a:latin typeface="Courier New"/>
                <a:ea typeface="Courier New"/>
                <a:cs typeface="Courier New"/>
                <a:sym typeface="Courier New"/>
              </a:rPr>
              <a:t>.</a:t>
            </a:r>
            <a:r>
              <a:rPr b="1" i="0" lang="es-MX" sz="1460" u="none" cap="none" strike="noStrike">
                <a:solidFill>
                  <a:srgbClr val="DCDCAA"/>
                </a:solidFill>
                <a:highlight>
                  <a:srgbClr val="1E1E1E"/>
                </a:highlight>
                <a:latin typeface="Courier New"/>
                <a:ea typeface="Courier New"/>
                <a:cs typeface="Courier New"/>
                <a:sym typeface="Courier New"/>
              </a:rPr>
              <a:t>log</a:t>
            </a:r>
            <a:r>
              <a:rPr b="1" i="0" lang="es-MX" sz="1460" u="none" cap="none" strike="noStrike">
                <a:solidFill>
                  <a:srgbClr val="D4D4D4"/>
                </a:solidFill>
                <a:highlight>
                  <a:srgbClr val="1E1E1E"/>
                </a:highlight>
                <a:latin typeface="Courier New"/>
                <a:ea typeface="Courier New"/>
                <a:cs typeface="Courier New"/>
                <a:sym typeface="Courier New"/>
              </a:rPr>
              <a:t>(</a:t>
            </a:r>
            <a:r>
              <a:rPr b="1" i="0" lang="es-MX" sz="1460" u="none" cap="none" strike="noStrike">
                <a:solidFill>
                  <a:srgbClr val="4FC1FF"/>
                </a:solidFill>
                <a:highlight>
                  <a:srgbClr val="1E1E1E"/>
                </a:highlight>
                <a:latin typeface="Courier New"/>
                <a:ea typeface="Courier New"/>
                <a:cs typeface="Courier New"/>
                <a:sym typeface="Courier New"/>
              </a:rPr>
              <a:t>x</a:t>
            </a:r>
            <a:r>
              <a:rPr b="1" i="0" lang="es-MX" sz="1460" u="none" cap="none" strike="noStrike">
                <a:solidFill>
                  <a:srgbClr val="D4D4D4"/>
                </a:solidFill>
                <a:highlight>
                  <a:srgbClr val="1E1E1E"/>
                </a:highlight>
                <a:latin typeface="Courier New"/>
                <a:ea typeface="Courier New"/>
                <a:cs typeface="Courier New"/>
                <a:sym typeface="Courier New"/>
              </a:rPr>
              <a:t>) </a:t>
            </a:r>
            <a:r>
              <a:rPr b="1" i="0" lang="es-MX" sz="1460" u="none" cap="none" strike="noStrike">
                <a:solidFill>
                  <a:srgbClr val="6A9955"/>
                </a:solidFill>
                <a:highlight>
                  <a:srgbClr val="1E1E1E"/>
                </a:highlight>
                <a:latin typeface="Courier New"/>
                <a:ea typeface="Courier New"/>
                <a:cs typeface="Courier New"/>
                <a:sym typeface="Courier New"/>
              </a:rPr>
              <a:t>// x existe acá adentro</a:t>
            </a:r>
            <a:endParaRPr b="1" i="0" sz="146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15714"/>
              </a:lnSpc>
              <a:spcBef>
                <a:spcPts val="0"/>
              </a:spcBef>
              <a:spcAft>
                <a:spcPts val="0"/>
              </a:spcAft>
              <a:buClr>
                <a:srgbClr val="D4D4D4"/>
              </a:buClr>
              <a:buSzPts val="1233"/>
              <a:buFont typeface="Courier New"/>
              <a:buNone/>
            </a:pPr>
            <a:r>
              <a:rPr b="1" i="0" lang="es-MX" sz="1460" u="none" cap="none" strike="noStrike">
                <a:solidFill>
                  <a:srgbClr val="D4D4D4"/>
                </a:solidFill>
                <a:highlight>
                  <a:srgbClr val="1E1E1E"/>
                </a:highlight>
                <a:latin typeface="Courier New"/>
                <a:ea typeface="Courier New"/>
                <a:cs typeface="Courier New"/>
                <a:sym typeface="Courier New"/>
              </a:rPr>
              <a:t>}</a:t>
            </a:r>
            <a:endParaRPr b="1" i="0" sz="146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15714"/>
              </a:lnSpc>
              <a:spcBef>
                <a:spcPts val="0"/>
              </a:spcBef>
              <a:spcAft>
                <a:spcPts val="0"/>
              </a:spcAft>
              <a:buClr>
                <a:schemeClr val="dk1"/>
              </a:buClr>
              <a:buSzPts val="1233"/>
              <a:buFont typeface="Arial"/>
              <a:buNone/>
            </a:pPr>
            <a:r>
              <a:t/>
            </a:r>
            <a:endParaRPr b="1" i="0" sz="15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15714"/>
              </a:lnSpc>
              <a:spcBef>
                <a:spcPts val="0"/>
              </a:spcBef>
              <a:spcAft>
                <a:spcPts val="0"/>
              </a:spcAft>
              <a:buClr>
                <a:srgbClr val="DCDCAA"/>
              </a:buClr>
              <a:buSzPts val="1233"/>
              <a:buFont typeface="Courier New"/>
              <a:buNone/>
            </a:pPr>
            <a:r>
              <a:rPr b="1" i="0" lang="es-MX" sz="1460" u="none" cap="none" strike="noStrike">
                <a:solidFill>
                  <a:srgbClr val="DCDCAA"/>
                </a:solidFill>
                <a:highlight>
                  <a:srgbClr val="1E1E1E"/>
                </a:highlight>
                <a:latin typeface="Courier New"/>
                <a:ea typeface="Courier New"/>
                <a:cs typeface="Courier New"/>
                <a:sym typeface="Courier New"/>
              </a:rPr>
              <a:t>exampleFunction</a:t>
            </a:r>
            <a:r>
              <a:rPr b="1" i="0" lang="es-MX" sz="1460" u="none" cap="none" strike="noStrike">
                <a:solidFill>
                  <a:srgbClr val="D4D4D4"/>
                </a:solidFill>
                <a:highlight>
                  <a:srgbClr val="1E1E1E"/>
                </a:highlight>
                <a:latin typeface="Courier New"/>
                <a:ea typeface="Courier New"/>
                <a:cs typeface="Courier New"/>
                <a:sym typeface="Courier New"/>
              </a:rPr>
              <a:t>() </a:t>
            </a:r>
            <a:r>
              <a:rPr b="1" i="0" lang="es-MX" sz="1460" u="none" cap="none" strike="noStrike">
                <a:solidFill>
                  <a:srgbClr val="6A9955"/>
                </a:solidFill>
                <a:highlight>
                  <a:srgbClr val="1E1E1E"/>
                </a:highlight>
                <a:latin typeface="Courier New"/>
                <a:ea typeface="Courier New"/>
                <a:cs typeface="Courier New"/>
                <a:sym typeface="Courier New"/>
              </a:rPr>
              <a:t>// esto no lanza error</a:t>
            </a:r>
            <a:endParaRPr b="1" i="0" sz="146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15714"/>
              </a:lnSpc>
              <a:spcBef>
                <a:spcPts val="0"/>
              </a:spcBef>
              <a:spcAft>
                <a:spcPts val="0"/>
              </a:spcAft>
              <a:buClr>
                <a:schemeClr val="dk1"/>
              </a:buClr>
              <a:buSzPts val="1233"/>
              <a:buFont typeface="Arial"/>
              <a:buNone/>
            </a:pPr>
            <a:r>
              <a:t/>
            </a:r>
            <a:endParaRPr b="1" i="0" sz="146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15714"/>
              </a:lnSpc>
              <a:spcBef>
                <a:spcPts val="0"/>
              </a:spcBef>
              <a:spcAft>
                <a:spcPts val="0"/>
              </a:spcAft>
              <a:buClr>
                <a:srgbClr val="9CDCFE"/>
              </a:buClr>
              <a:buSzPts val="1233"/>
              <a:buFont typeface="Courier New"/>
              <a:buNone/>
            </a:pPr>
            <a:r>
              <a:rPr b="1" i="0" lang="es-MX" sz="1460" u="none" cap="none" strike="noStrike">
                <a:solidFill>
                  <a:srgbClr val="9CDCFE"/>
                </a:solidFill>
                <a:highlight>
                  <a:srgbClr val="1E1E1E"/>
                </a:highlight>
                <a:latin typeface="Courier New"/>
                <a:ea typeface="Courier New"/>
                <a:cs typeface="Courier New"/>
                <a:sym typeface="Courier New"/>
              </a:rPr>
              <a:t>console</a:t>
            </a:r>
            <a:r>
              <a:rPr b="1" i="0" lang="es-MX" sz="1460" u="none" cap="none" strike="noStrike">
                <a:solidFill>
                  <a:srgbClr val="D4D4D4"/>
                </a:solidFill>
                <a:highlight>
                  <a:srgbClr val="1E1E1E"/>
                </a:highlight>
                <a:latin typeface="Courier New"/>
                <a:ea typeface="Courier New"/>
                <a:cs typeface="Courier New"/>
                <a:sym typeface="Courier New"/>
              </a:rPr>
              <a:t>.</a:t>
            </a:r>
            <a:r>
              <a:rPr b="1" i="0" lang="es-MX" sz="1460" u="none" cap="none" strike="noStrike">
                <a:solidFill>
                  <a:srgbClr val="DCDCAA"/>
                </a:solidFill>
                <a:highlight>
                  <a:srgbClr val="1E1E1E"/>
                </a:highlight>
                <a:latin typeface="Courier New"/>
                <a:ea typeface="Courier New"/>
                <a:cs typeface="Courier New"/>
                <a:sym typeface="Courier New"/>
              </a:rPr>
              <a:t>log</a:t>
            </a:r>
            <a:r>
              <a:rPr b="1" i="0" lang="es-MX" sz="1460" u="none" cap="none" strike="noStrike">
                <a:solidFill>
                  <a:srgbClr val="D4D4D4"/>
                </a:solidFill>
                <a:highlight>
                  <a:srgbClr val="1E1E1E"/>
                </a:highlight>
                <a:latin typeface="Courier New"/>
                <a:ea typeface="Courier New"/>
                <a:cs typeface="Courier New"/>
                <a:sym typeface="Courier New"/>
              </a:rPr>
              <a:t>(</a:t>
            </a:r>
            <a:r>
              <a:rPr b="1" i="0" lang="es-MX" sz="1460" u="none" cap="none" strike="noStrike">
                <a:solidFill>
                  <a:srgbClr val="9CDCFE"/>
                </a:solidFill>
                <a:highlight>
                  <a:srgbClr val="1E1E1E"/>
                </a:highlight>
                <a:latin typeface="Courier New"/>
                <a:ea typeface="Courier New"/>
                <a:cs typeface="Courier New"/>
                <a:sym typeface="Courier New"/>
              </a:rPr>
              <a:t>x</a:t>
            </a:r>
            <a:r>
              <a:rPr b="1" i="0" lang="es-MX" sz="1460" u="none" cap="none" strike="noStrike">
                <a:solidFill>
                  <a:srgbClr val="D4D4D4"/>
                </a:solidFill>
                <a:highlight>
                  <a:srgbClr val="1E1E1E"/>
                </a:highlight>
                <a:latin typeface="Courier New"/>
                <a:ea typeface="Courier New"/>
                <a:cs typeface="Courier New"/>
                <a:sym typeface="Courier New"/>
              </a:rPr>
              <a:t>) </a:t>
            </a:r>
            <a:r>
              <a:rPr b="1" i="0" lang="es-MX" sz="1460" u="none" cap="none" strike="noStrike">
                <a:solidFill>
                  <a:srgbClr val="6A9955"/>
                </a:solidFill>
                <a:highlight>
                  <a:srgbClr val="1E1E1E"/>
                </a:highlight>
                <a:latin typeface="Courier New"/>
                <a:ea typeface="Courier New"/>
                <a:cs typeface="Courier New"/>
                <a:sym typeface="Courier New"/>
              </a:rPr>
              <a:t>// x existe acá afuera también</a:t>
            </a:r>
            <a:endParaRPr b="1" i="0" sz="1460" u="none" cap="none" strike="noStrike">
              <a:solidFill>
                <a:srgbClr val="6A9955"/>
              </a:solidFill>
              <a:highlight>
                <a:srgbClr val="1E1E1E"/>
              </a:highlight>
              <a:latin typeface="Courier New"/>
              <a:ea typeface="Courier New"/>
              <a:cs typeface="Courier New"/>
              <a:sym typeface="Courier New"/>
            </a:endParaRPr>
          </a:p>
          <a:p>
            <a:pPr indent="0" lvl="0" marL="0" marR="0" rtl="0" algn="l">
              <a:lnSpc>
                <a:spcPct val="80000"/>
              </a:lnSpc>
              <a:spcBef>
                <a:spcPts val="0"/>
              </a:spcBef>
              <a:spcAft>
                <a:spcPts val="0"/>
              </a:spcAft>
              <a:buClr>
                <a:schemeClr val="dk1"/>
              </a:buClr>
              <a:buSzPts val="1530"/>
              <a:buFont typeface="Arial"/>
              <a:buNone/>
            </a:pPr>
            <a:r>
              <a:t/>
            </a:r>
            <a:endParaRPr b="0" i="0" sz="1530" u="none" cap="none" strike="noStrike">
              <a:solidFill>
                <a:schemeClr val="dk1"/>
              </a:solidFill>
              <a:latin typeface="Arial"/>
              <a:ea typeface="Arial"/>
              <a:cs typeface="Arial"/>
              <a:sym typeface="Arial"/>
            </a:endParaRPr>
          </a:p>
        </p:txBody>
      </p:sp>
      <p:sp>
        <p:nvSpPr>
          <p:cNvPr id="637" name="Google Shape;637;p96"/>
          <p:cNvSpPr txBox="1"/>
          <p:nvPr/>
        </p:nvSpPr>
        <p:spPr>
          <a:xfrm>
            <a:off x="1178650" y="3868825"/>
            <a:ext cx="6795300" cy="790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C6DAEC"/>
              </a:buClr>
              <a:buSzPts val="2000"/>
              <a:buFont typeface="Arial"/>
              <a:buNone/>
            </a:pPr>
            <a:r>
              <a:rPr b="0" i="0" lang="es-MX" sz="2000" u="none" cap="none" strike="noStrike">
                <a:solidFill>
                  <a:srgbClr val="C6DAEC"/>
                </a:solidFill>
                <a:latin typeface="Arial"/>
                <a:ea typeface="Arial"/>
                <a:cs typeface="Arial"/>
                <a:sym typeface="Arial"/>
              </a:rPr>
              <a:t>El siguiente código es válido debido a que la </a:t>
            </a:r>
            <a:r>
              <a:rPr b="1" i="0" lang="es-MX" sz="2000" u="none" cap="none" strike="noStrike">
                <a:solidFill>
                  <a:srgbClr val="00E1C6"/>
                </a:solidFill>
                <a:latin typeface="Arial"/>
                <a:ea typeface="Arial"/>
                <a:cs typeface="Arial"/>
                <a:sym typeface="Arial"/>
              </a:rPr>
              <a:t>variable se declara fuera de la función</a:t>
            </a:r>
            <a:r>
              <a:rPr b="0" i="0" lang="es-MX" sz="2000" u="none" cap="none" strike="noStrike">
                <a:solidFill>
                  <a:srgbClr val="C6DAEC"/>
                </a:solidFill>
                <a:latin typeface="Arial"/>
                <a:ea typeface="Arial"/>
                <a:cs typeface="Arial"/>
                <a:sym typeface="Arial"/>
              </a:rPr>
              <a:t>, lo que la hace </a:t>
            </a:r>
            <a:r>
              <a:rPr b="1" i="0" lang="es-MX" sz="2000" u="none" cap="none" strike="noStrike">
                <a:solidFill>
                  <a:srgbClr val="00E1C6"/>
                </a:solidFill>
                <a:latin typeface="Arial"/>
                <a:ea typeface="Arial"/>
                <a:cs typeface="Arial"/>
                <a:sym typeface="Arial"/>
              </a:rPr>
              <a:t>global.</a:t>
            </a:r>
            <a:endParaRPr b="1" i="0" sz="2000" u="none" cap="none" strike="noStrike">
              <a:solidFill>
                <a:srgbClr val="00E1C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62B"/>
        </a:solidFill>
      </p:bgPr>
    </p:bg>
    <p:spTree>
      <p:nvGrpSpPr>
        <p:cNvPr id="422" name="Shape 422"/>
        <p:cNvGrpSpPr/>
        <p:nvPr/>
      </p:nvGrpSpPr>
      <p:grpSpPr>
        <a:xfrm>
          <a:off x="0" y="0"/>
          <a:ext cx="0" cy="0"/>
          <a:chOff x="0" y="0"/>
          <a:chExt cx="0" cy="0"/>
        </a:xfrm>
      </p:grpSpPr>
      <p:pic>
        <p:nvPicPr>
          <p:cNvPr id="423" name="Google Shape;423;p2"/>
          <p:cNvPicPr preferRelativeResize="0"/>
          <p:nvPr/>
        </p:nvPicPr>
        <p:blipFill rotWithShape="1">
          <a:blip r:embed="rId3">
            <a:alphaModFix amt="43000"/>
          </a:blip>
          <a:srcRect b="0" l="0" r="0" t="0"/>
          <a:stretch/>
        </p:blipFill>
        <p:spPr>
          <a:xfrm>
            <a:off x="0" y="0"/>
            <a:ext cx="9144000" cy="5143489"/>
          </a:xfrm>
          <a:prstGeom prst="rect">
            <a:avLst/>
          </a:prstGeom>
          <a:noFill/>
          <a:ln>
            <a:noFill/>
          </a:ln>
        </p:spPr>
      </p:pic>
      <p:pic>
        <p:nvPicPr>
          <p:cNvPr id="424" name="Google Shape;424;p2"/>
          <p:cNvPicPr preferRelativeResize="0"/>
          <p:nvPr/>
        </p:nvPicPr>
        <p:blipFill rotWithShape="1">
          <a:blip r:embed="rId4">
            <a:alphaModFix/>
          </a:blip>
          <a:srcRect b="-74730" l="-150160" r="150160" t="74730"/>
          <a:stretch/>
        </p:blipFill>
        <p:spPr>
          <a:xfrm>
            <a:off x="3753986" y="1771648"/>
            <a:ext cx="1905000" cy="1904998"/>
          </a:xfrm>
          <a:prstGeom prst="rect">
            <a:avLst/>
          </a:prstGeom>
          <a:noFill/>
          <a:ln>
            <a:noFill/>
          </a:ln>
        </p:spPr>
      </p:pic>
      <p:pic>
        <p:nvPicPr>
          <p:cNvPr id="425" name="Google Shape;425;p2"/>
          <p:cNvPicPr preferRelativeResize="0"/>
          <p:nvPr/>
        </p:nvPicPr>
        <p:blipFill rotWithShape="1">
          <a:blip r:embed="rId5">
            <a:alphaModFix/>
          </a:blip>
          <a:srcRect b="-8094" l="5472" r="4790" t="-15867"/>
          <a:stretch/>
        </p:blipFill>
        <p:spPr>
          <a:xfrm>
            <a:off x="2728931" y="2021681"/>
            <a:ext cx="3500437" cy="11001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97"/>
          <p:cNvSpPr txBox="1"/>
          <p:nvPr>
            <p:ph type="ctrTitle"/>
          </p:nvPr>
        </p:nvSpPr>
        <p:spPr>
          <a:xfrm>
            <a:off x="2770900" y="139525"/>
            <a:ext cx="50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MX"/>
              <a:t>Funciones de Flecha</a:t>
            </a:r>
            <a:br>
              <a:rPr lang="es-MX"/>
            </a:br>
            <a:endParaRPr/>
          </a:p>
        </p:txBody>
      </p:sp>
      <p:sp>
        <p:nvSpPr>
          <p:cNvPr id="643" name="Google Shape;643;p97"/>
          <p:cNvSpPr txBox="1"/>
          <p:nvPr/>
        </p:nvSpPr>
        <p:spPr>
          <a:xfrm>
            <a:off x="361084" y="173575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644" name="Google Shape;644;p97"/>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pic>
        <p:nvPicPr>
          <p:cNvPr id="645" name="Google Shape;645;p97"/>
          <p:cNvPicPr preferRelativeResize="0"/>
          <p:nvPr/>
        </p:nvPicPr>
        <p:blipFill rotWithShape="1">
          <a:blip r:embed="rId4">
            <a:alphaModFix/>
          </a:blip>
          <a:srcRect b="0" l="0" r="0" t="0"/>
          <a:stretch/>
        </p:blipFill>
        <p:spPr>
          <a:xfrm>
            <a:off x="2770909" y="780563"/>
            <a:ext cx="4668117" cy="1164719"/>
          </a:xfrm>
          <a:prstGeom prst="rect">
            <a:avLst/>
          </a:prstGeom>
          <a:noFill/>
          <a:ln>
            <a:noFill/>
          </a:ln>
        </p:spPr>
      </p:pic>
      <p:pic>
        <p:nvPicPr>
          <p:cNvPr id="646" name="Google Shape;646;p97"/>
          <p:cNvPicPr preferRelativeResize="0"/>
          <p:nvPr/>
        </p:nvPicPr>
        <p:blipFill rotWithShape="1">
          <a:blip r:embed="rId5">
            <a:alphaModFix/>
          </a:blip>
          <a:srcRect b="0" l="0" r="0" t="0"/>
          <a:stretch/>
        </p:blipFill>
        <p:spPr>
          <a:xfrm>
            <a:off x="2697595" y="2141254"/>
            <a:ext cx="5130223" cy="1229558"/>
          </a:xfrm>
          <a:prstGeom prst="rect">
            <a:avLst/>
          </a:prstGeom>
          <a:noFill/>
          <a:ln>
            <a:noFill/>
          </a:ln>
        </p:spPr>
      </p:pic>
      <p:pic>
        <p:nvPicPr>
          <p:cNvPr id="647" name="Google Shape;647;p97"/>
          <p:cNvPicPr preferRelativeResize="0"/>
          <p:nvPr/>
        </p:nvPicPr>
        <p:blipFill rotWithShape="1">
          <a:blip r:embed="rId6">
            <a:alphaModFix/>
          </a:blip>
          <a:srcRect b="0" l="0" r="0" t="0"/>
          <a:stretch/>
        </p:blipFill>
        <p:spPr>
          <a:xfrm>
            <a:off x="2697595" y="3507550"/>
            <a:ext cx="5316105" cy="1134698"/>
          </a:xfrm>
          <a:prstGeom prst="rect">
            <a:avLst/>
          </a:prstGeom>
          <a:noFill/>
          <a:ln>
            <a:noFill/>
          </a:ln>
        </p:spPr>
      </p:pic>
      <p:grpSp>
        <p:nvGrpSpPr>
          <p:cNvPr id="648" name="Google Shape;648;p97"/>
          <p:cNvGrpSpPr/>
          <p:nvPr/>
        </p:nvGrpSpPr>
        <p:grpSpPr>
          <a:xfrm>
            <a:off x="8013700" y="362581"/>
            <a:ext cx="372013" cy="356851"/>
            <a:chOff x="5241175" y="4959100"/>
            <a:chExt cx="539775" cy="517775"/>
          </a:xfrm>
        </p:grpSpPr>
        <p:sp>
          <p:nvSpPr>
            <p:cNvPr id="649" name="Google Shape;649;p9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0" name="Google Shape;650;p9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1" name="Google Shape;651;p9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2" name="Google Shape;652;p9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3" name="Google Shape;653;p9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4" name="Google Shape;654;p9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655" name="Google Shape;655;p97"/>
          <p:cNvGrpSpPr/>
          <p:nvPr/>
        </p:nvGrpSpPr>
        <p:grpSpPr>
          <a:xfrm>
            <a:off x="1138495" y="2309997"/>
            <a:ext cx="642470" cy="446036"/>
            <a:chOff x="6332670" y="5663946"/>
            <a:chExt cx="856627" cy="594715"/>
          </a:xfrm>
        </p:grpSpPr>
        <p:grpSp>
          <p:nvGrpSpPr>
            <p:cNvPr id="656" name="Google Shape;656;p97"/>
            <p:cNvGrpSpPr/>
            <p:nvPr/>
          </p:nvGrpSpPr>
          <p:grpSpPr>
            <a:xfrm>
              <a:off x="6392364" y="5663946"/>
              <a:ext cx="796933" cy="185801"/>
              <a:chOff x="3321050" y="1066800"/>
              <a:chExt cx="6505573" cy="1508125"/>
            </a:xfrm>
          </p:grpSpPr>
          <p:sp>
            <p:nvSpPr>
              <p:cNvPr id="657" name="Google Shape;657;p97"/>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58" name="Google Shape;658;p97"/>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59" name="Google Shape;659;p97"/>
            <p:cNvGrpSpPr/>
            <p:nvPr/>
          </p:nvGrpSpPr>
          <p:grpSpPr>
            <a:xfrm flipH="1">
              <a:off x="6332670" y="5868403"/>
              <a:ext cx="796933" cy="185801"/>
              <a:chOff x="3321050" y="1066800"/>
              <a:chExt cx="6505573" cy="1508125"/>
            </a:xfrm>
          </p:grpSpPr>
          <p:sp>
            <p:nvSpPr>
              <p:cNvPr id="660" name="Google Shape;660;p97"/>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1" name="Google Shape;661;p97"/>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62" name="Google Shape;662;p97"/>
            <p:cNvGrpSpPr/>
            <p:nvPr/>
          </p:nvGrpSpPr>
          <p:grpSpPr>
            <a:xfrm>
              <a:off x="6392364" y="6072860"/>
              <a:ext cx="796933" cy="185801"/>
              <a:chOff x="3321050" y="1066800"/>
              <a:chExt cx="6505573" cy="1508125"/>
            </a:xfrm>
          </p:grpSpPr>
          <p:sp>
            <p:nvSpPr>
              <p:cNvPr id="663" name="Google Shape;663;p97"/>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4" name="Google Shape;664;p97"/>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8"/>
          <p:cNvSpPr txBox="1"/>
          <p:nvPr>
            <p:ph type="ctrTitle"/>
          </p:nvPr>
        </p:nvSpPr>
        <p:spPr>
          <a:xfrm>
            <a:off x="4253345" y="1940623"/>
            <a:ext cx="1884218"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MX"/>
              <a:t>Clases</a:t>
            </a:r>
            <a:br>
              <a:rPr lang="es-MX"/>
            </a:br>
            <a:endParaRPr/>
          </a:p>
        </p:txBody>
      </p:sp>
      <p:sp>
        <p:nvSpPr>
          <p:cNvPr id="670" name="Google Shape;670;p98"/>
          <p:cNvSpPr txBox="1"/>
          <p:nvPr/>
        </p:nvSpPr>
        <p:spPr>
          <a:xfrm>
            <a:off x="361084" y="173575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671" name="Google Shape;671;p98"/>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grpSp>
        <p:nvGrpSpPr>
          <p:cNvPr id="672" name="Google Shape;672;p98"/>
          <p:cNvGrpSpPr/>
          <p:nvPr/>
        </p:nvGrpSpPr>
        <p:grpSpPr>
          <a:xfrm>
            <a:off x="6933506" y="2009331"/>
            <a:ext cx="373053" cy="445791"/>
            <a:chOff x="8095060" y="5664590"/>
            <a:chExt cx="497404" cy="594388"/>
          </a:xfrm>
        </p:grpSpPr>
        <p:grpSp>
          <p:nvGrpSpPr>
            <p:cNvPr id="673" name="Google Shape;673;p98"/>
            <p:cNvGrpSpPr/>
            <p:nvPr/>
          </p:nvGrpSpPr>
          <p:grpSpPr>
            <a:xfrm>
              <a:off x="8095060" y="5969027"/>
              <a:ext cx="497404" cy="289951"/>
              <a:chOff x="8095060" y="5969027"/>
              <a:chExt cx="497404" cy="289951"/>
            </a:xfrm>
          </p:grpSpPr>
          <p:sp>
            <p:nvSpPr>
              <p:cNvPr id="674" name="Google Shape;674;p98"/>
              <p:cNvSpPr/>
              <p:nvPr/>
            </p:nvSpPr>
            <p:spPr>
              <a:xfrm>
                <a:off x="8095060" y="5969027"/>
                <a:ext cx="497402" cy="248408"/>
              </a:xfrm>
              <a:custGeom>
                <a:rect b="b" l="l" r="r" t="t"/>
                <a:pathLst>
                  <a:path extrusionOk="0" h="1166" w="234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5" name="Google Shape;675;p98"/>
              <p:cNvSpPr/>
              <p:nvPr/>
            </p:nvSpPr>
            <p:spPr>
              <a:xfrm>
                <a:off x="8095060" y="6092592"/>
                <a:ext cx="248701" cy="166386"/>
              </a:xfrm>
              <a:custGeom>
                <a:rect b="b" l="l" r="r" t="t"/>
                <a:pathLst>
                  <a:path extrusionOk="0" h="781" w="1170">
                    <a:moveTo>
                      <a:pt x="0" y="0"/>
                    </a:moveTo>
                    <a:lnTo>
                      <a:pt x="0" y="197"/>
                    </a:lnTo>
                    <a:lnTo>
                      <a:pt x="1170" y="781"/>
                    </a:lnTo>
                    <a:lnTo>
                      <a:pt x="1170" y="582"/>
                    </a:lnTo>
                    <a:lnTo>
                      <a:pt x="0" y="0"/>
                    </a:lnTo>
                    <a:close/>
                  </a:path>
                </a:pathLst>
              </a:custGeom>
              <a:solidFill>
                <a:srgbClr val="8E7CC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6" name="Google Shape;676;p98"/>
              <p:cNvSpPr/>
              <p:nvPr/>
            </p:nvSpPr>
            <p:spPr>
              <a:xfrm>
                <a:off x="8343763" y="6092592"/>
                <a:ext cx="248701" cy="166386"/>
              </a:xfrm>
              <a:custGeom>
                <a:rect b="b" l="l" r="r" t="t"/>
                <a:pathLst>
                  <a:path extrusionOk="0" h="781" w="1170">
                    <a:moveTo>
                      <a:pt x="1170" y="0"/>
                    </a:moveTo>
                    <a:lnTo>
                      <a:pt x="0" y="582"/>
                    </a:lnTo>
                    <a:lnTo>
                      <a:pt x="0" y="781"/>
                    </a:lnTo>
                    <a:lnTo>
                      <a:pt x="1170" y="197"/>
                    </a:lnTo>
                    <a:lnTo>
                      <a:pt x="1170" y="0"/>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77" name="Google Shape;677;p98"/>
            <p:cNvGrpSpPr/>
            <p:nvPr/>
          </p:nvGrpSpPr>
          <p:grpSpPr>
            <a:xfrm>
              <a:off x="8095060" y="5867832"/>
              <a:ext cx="497404" cy="289312"/>
              <a:chOff x="8095060" y="5867832"/>
              <a:chExt cx="497404" cy="289312"/>
            </a:xfrm>
          </p:grpSpPr>
          <p:sp>
            <p:nvSpPr>
              <p:cNvPr id="678" name="Google Shape;678;p98"/>
              <p:cNvSpPr/>
              <p:nvPr/>
            </p:nvSpPr>
            <p:spPr>
              <a:xfrm>
                <a:off x="8095060" y="5867832"/>
                <a:ext cx="497402" cy="248195"/>
              </a:xfrm>
              <a:custGeom>
                <a:rect b="b" l="l" r="r" t="t"/>
                <a:pathLst>
                  <a:path extrusionOk="0" h="1165" w="234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79" name="Google Shape;679;p98"/>
              <p:cNvSpPr/>
              <p:nvPr/>
            </p:nvSpPr>
            <p:spPr>
              <a:xfrm>
                <a:off x="8095060" y="5990758"/>
                <a:ext cx="248701" cy="166386"/>
              </a:xfrm>
              <a:custGeom>
                <a:rect b="b" l="l" r="r" t="t"/>
                <a:pathLst>
                  <a:path extrusionOk="0" h="781" w="1170">
                    <a:moveTo>
                      <a:pt x="0" y="0"/>
                    </a:moveTo>
                    <a:lnTo>
                      <a:pt x="0" y="199"/>
                    </a:lnTo>
                    <a:lnTo>
                      <a:pt x="1170" y="781"/>
                    </a:lnTo>
                    <a:lnTo>
                      <a:pt x="1170" y="584"/>
                    </a:lnTo>
                    <a:lnTo>
                      <a:pt x="0" y="0"/>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80" name="Google Shape;680;p98"/>
              <p:cNvSpPr/>
              <p:nvPr/>
            </p:nvSpPr>
            <p:spPr>
              <a:xfrm>
                <a:off x="8343763" y="5990758"/>
                <a:ext cx="248701" cy="166386"/>
              </a:xfrm>
              <a:custGeom>
                <a:rect b="b" l="l" r="r" t="t"/>
                <a:pathLst>
                  <a:path extrusionOk="0" h="781" w="1170">
                    <a:moveTo>
                      <a:pt x="1170" y="0"/>
                    </a:moveTo>
                    <a:lnTo>
                      <a:pt x="0" y="584"/>
                    </a:lnTo>
                    <a:lnTo>
                      <a:pt x="0" y="781"/>
                    </a:lnTo>
                    <a:lnTo>
                      <a:pt x="1170" y="199"/>
                    </a:lnTo>
                    <a:lnTo>
                      <a:pt x="1170"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81" name="Google Shape;681;p98"/>
            <p:cNvGrpSpPr/>
            <p:nvPr/>
          </p:nvGrpSpPr>
          <p:grpSpPr>
            <a:xfrm>
              <a:off x="8095060" y="5765998"/>
              <a:ext cx="497404" cy="289312"/>
              <a:chOff x="8095060" y="5765998"/>
              <a:chExt cx="497404" cy="289312"/>
            </a:xfrm>
          </p:grpSpPr>
          <p:sp>
            <p:nvSpPr>
              <p:cNvPr id="682" name="Google Shape;682;p98"/>
              <p:cNvSpPr/>
              <p:nvPr/>
            </p:nvSpPr>
            <p:spPr>
              <a:xfrm>
                <a:off x="8095060" y="5765998"/>
                <a:ext cx="497402" cy="248195"/>
              </a:xfrm>
              <a:custGeom>
                <a:rect b="b" l="l" r="r" t="t"/>
                <a:pathLst>
                  <a:path extrusionOk="0" h="1165" w="234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83" name="Google Shape;683;p98"/>
              <p:cNvSpPr/>
              <p:nvPr/>
            </p:nvSpPr>
            <p:spPr>
              <a:xfrm>
                <a:off x="8095060" y="5889563"/>
                <a:ext cx="248701" cy="165747"/>
              </a:xfrm>
              <a:custGeom>
                <a:rect b="b" l="l" r="r" t="t"/>
                <a:pathLst>
                  <a:path extrusionOk="0" h="778" w="1170">
                    <a:moveTo>
                      <a:pt x="0" y="0"/>
                    </a:moveTo>
                    <a:lnTo>
                      <a:pt x="0" y="196"/>
                    </a:lnTo>
                    <a:lnTo>
                      <a:pt x="1170" y="778"/>
                    </a:lnTo>
                    <a:lnTo>
                      <a:pt x="1170" y="581"/>
                    </a:lnTo>
                    <a:lnTo>
                      <a:pt x="0" y="0"/>
                    </a:ln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84" name="Google Shape;684;p98"/>
              <p:cNvSpPr/>
              <p:nvPr/>
            </p:nvSpPr>
            <p:spPr>
              <a:xfrm>
                <a:off x="8343763" y="5889563"/>
                <a:ext cx="248701" cy="165747"/>
              </a:xfrm>
              <a:custGeom>
                <a:rect b="b" l="l" r="r" t="t"/>
                <a:pathLst>
                  <a:path extrusionOk="0" h="778" w="1170">
                    <a:moveTo>
                      <a:pt x="1170" y="0"/>
                    </a:moveTo>
                    <a:lnTo>
                      <a:pt x="0" y="581"/>
                    </a:lnTo>
                    <a:lnTo>
                      <a:pt x="0" y="778"/>
                    </a:lnTo>
                    <a:lnTo>
                      <a:pt x="1170" y="196"/>
                    </a:lnTo>
                    <a:lnTo>
                      <a:pt x="1170"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85" name="Google Shape;685;p98"/>
            <p:cNvGrpSpPr/>
            <p:nvPr/>
          </p:nvGrpSpPr>
          <p:grpSpPr>
            <a:xfrm>
              <a:off x="8095060" y="5664590"/>
              <a:ext cx="497404" cy="290163"/>
              <a:chOff x="8095060" y="5664590"/>
              <a:chExt cx="497404" cy="290163"/>
            </a:xfrm>
          </p:grpSpPr>
          <p:sp>
            <p:nvSpPr>
              <p:cNvPr id="686" name="Google Shape;686;p98"/>
              <p:cNvSpPr/>
              <p:nvPr/>
            </p:nvSpPr>
            <p:spPr>
              <a:xfrm>
                <a:off x="8095060" y="5664590"/>
                <a:ext cx="497402" cy="248408"/>
              </a:xfrm>
              <a:custGeom>
                <a:rect b="b" l="l" r="r" t="t"/>
                <a:pathLst>
                  <a:path extrusionOk="0" h="1166" w="234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87" name="Google Shape;687;p98"/>
              <p:cNvSpPr/>
              <p:nvPr/>
            </p:nvSpPr>
            <p:spPr>
              <a:xfrm>
                <a:off x="8095060" y="5788580"/>
                <a:ext cx="248701" cy="166173"/>
              </a:xfrm>
              <a:custGeom>
                <a:rect b="b" l="l" r="r" t="t"/>
                <a:pathLst>
                  <a:path extrusionOk="0" h="780" w="1170">
                    <a:moveTo>
                      <a:pt x="0" y="0"/>
                    </a:moveTo>
                    <a:lnTo>
                      <a:pt x="0" y="196"/>
                    </a:lnTo>
                    <a:lnTo>
                      <a:pt x="1170" y="780"/>
                    </a:lnTo>
                    <a:lnTo>
                      <a:pt x="1170" y="584"/>
                    </a:lnTo>
                    <a:lnTo>
                      <a:pt x="0" y="0"/>
                    </a:lnTo>
                    <a:close/>
                  </a:path>
                </a:pathLst>
              </a:custGeom>
              <a:solidFill>
                <a:srgbClr val="FFD9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88" name="Google Shape;688;p98"/>
              <p:cNvSpPr/>
              <p:nvPr/>
            </p:nvSpPr>
            <p:spPr>
              <a:xfrm>
                <a:off x="8343763" y="5788580"/>
                <a:ext cx="248701" cy="166173"/>
              </a:xfrm>
              <a:custGeom>
                <a:rect b="b" l="l" r="r" t="t"/>
                <a:pathLst>
                  <a:path extrusionOk="0" h="780" w="1170">
                    <a:moveTo>
                      <a:pt x="1170" y="0"/>
                    </a:moveTo>
                    <a:lnTo>
                      <a:pt x="0" y="584"/>
                    </a:lnTo>
                    <a:lnTo>
                      <a:pt x="0" y="780"/>
                    </a:lnTo>
                    <a:lnTo>
                      <a:pt x="1170" y="196"/>
                    </a:lnTo>
                    <a:lnTo>
                      <a:pt x="1170"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9"/>
          <p:cNvSpPr txBox="1"/>
          <p:nvPr>
            <p:ph type="title"/>
          </p:nvPr>
        </p:nvSpPr>
        <p:spPr>
          <a:xfrm>
            <a:off x="1732700" y="973600"/>
            <a:ext cx="57921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i="1" lang="es-MX">
                <a:latin typeface="Anton"/>
                <a:ea typeface="Anton"/>
                <a:cs typeface="Anton"/>
                <a:sym typeface="Anton"/>
              </a:rPr>
              <a:t>Declaración de clases</a:t>
            </a:r>
            <a:endParaRPr/>
          </a:p>
        </p:txBody>
      </p:sp>
      <p:sp>
        <p:nvSpPr>
          <p:cNvPr id="694" name="Google Shape;694;p9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19BBD5"/>
              </a:buClr>
              <a:buSzPts val="1200"/>
              <a:buFont typeface="Nixie One"/>
              <a:buNone/>
            </a:pPr>
            <a:fld id="{00000000-1234-1234-1234-123412341234}" type="slidenum">
              <a:rPr lang="es-MX"/>
              <a:t>‹#›</a:t>
            </a:fld>
            <a:endParaRPr/>
          </a:p>
        </p:txBody>
      </p:sp>
      <p:pic>
        <p:nvPicPr>
          <p:cNvPr id="695" name="Google Shape;695;p99"/>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sp>
        <p:nvSpPr>
          <p:cNvPr id="696" name="Google Shape;696;p99"/>
          <p:cNvSpPr txBox="1"/>
          <p:nvPr/>
        </p:nvSpPr>
        <p:spPr>
          <a:xfrm>
            <a:off x="1235650" y="1680575"/>
            <a:ext cx="6633732" cy="2704389"/>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1" i="0" lang="es-MX" sz="1800" u="none" cap="none" strike="noStrike">
                <a:solidFill>
                  <a:srgbClr val="569CD6"/>
                </a:solidFill>
                <a:highlight>
                  <a:srgbClr val="1E1E1E"/>
                </a:highlight>
                <a:latin typeface="Courier New"/>
                <a:ea typeface="Courier New"/>
                <a:cs typeface="Courier New"/>
                <a:sym typeface="Courier New"/>
              </a:rPr>
              <a:t>class</a:t>
            </a:r>
            <a:r>
              <a:rPr b="1" i="0" lang="es-MX" sz="1800" u="none" cap="none" strike="noStrike">
                <a:solidFill>
                  <a:srgbClr val="D4D4D4"/>
                </a:solidFill>
                <a:highlight>
                  <a:srgbClr val="1E1E1E"/>
                </a:highlight>
                <a:latin typeface="Courier New"/>
                <a:ea typeface="Courier New"/>
                <a:cs typeface="Courier New"/>
                <a:sym typeface="Courier New"/>
              </a:rPr>
              <a:t> </a:t>
            </a:r>
            <a:r>
              <a:rPr b="1" i="0" lang="es-MX" sz="1800" u="none" cap="none" strike="noStrike">
                <a:solidFill>
                  <a:srgbClr val="4EC9B0"/>
                </a:solidFill>
                <a:highlight>
                  <a:srgbClr val="1E1E1E"/>
                </a:highlight>
                <a:latin typeface="Courier New"/>
                <a:ea typeface="Courier New"/>
                <a:cs typeface="Courier New"/>
                <a:sym typeface="Courier New"/>
              </a:rPr>
              <a:t>Cliente</a:t>
            </a:r>
            <a:r>
              <a:rPr b="1" i="0" lang="es-MX" sz="1800" u="none" cap="none" strike="noStrike">
                <a:solidFill>
                  <a:srgbClr val="D4D4D4"/>
                </a:solidFill>
                <a:highlight>
                  <a:srgbClr val="1E1E1E"/>
                </a:highlight>
                <a:latin typeface="Courier New"/>
                <a:ea typeface="Courier New"/>
                <a:cs typeface="Courier New"/>
                <a:sym typeface="Courier New"/>
              </a:rPr>
              <a:t> {</a:t>
            </a:r>
            <a:endParaRPr b="1" i="0" sz="18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800" u="none" cap="none" strike="noStrike">
                <a:solidFill>
                  <a:srgbClr val="D4D4D4"/>
                </a:solidFill>
                <a:highlight>
                  <a:srgbClr val="1E1E1E"/>
                </a:highlight>
                <a:latin typeface="Courier New"/>
                <a:ea typeface="Courier New"/>
                <a:cs typeface="Courier New"/>
                <a:sym typeface="Courier New"/>
              </a:rPr>
              <a:t>    </a:t>
            </a:r>
            <a:r>
              <a:rPr b="1" i="0" lang="es-MX" sz="1800" u="none" cap="none" strike="noStrike">
                <a:solidFill>
                  <a:srgbClr val="569CD6"/>
                </a:solidFill>
                <a:highlight>
                  <a:srgbClr val="1E1E1E"/>
                </a:highlight>
                <a:latin typeface="Courier New"/>
                <a:ea typeface="Courier New"/>
                <a:cs typeface="Courier New"/>
                <a:sym typeface="Courier New"/>
              </a:rPr>
              <a:t>constructor</a:t>
            </a:r>
            <a:r>
              <a:rPr b="1" i="0" lang="es-MX" sz="1800" u="none" cap="none" strike="noStrike">
                <a:solidFill>
                  <a:srgbClr val="D4D4D4"/>
                </a:solidFill>
                <a:highlight>
                  <a:srgbClr val="1E1E1E"/>
                </a:highlight>
                <a:latin typeface="Courier New"/>
                <a:ea typeface="Courier New"/>
                <a:cs typeface="Courier New"/>
                <a:sym typeface="Courier New"/>
              </a:rPr>
              <a:t> (</a:t>
            </a:r>
            <a:r>
              <a:rPr b="1" i="0" lang="es-MX" sz="1800" u="none" cap="none" strike="noStrike">
                <a:solidFill>
                  <a:srgbClr val="9CDCFE"/>
                </a:solidFill>
                <a:highlight>
                  <a:srgbClr val="1E1E1E"/>
                </a:highlight>
                <a:latin typeface="Courier New"/>
                <a:ea typeface="Courier New"/>
                <a:cs typeface="Courier New"/>
                <a:sym typeface="Courier New"/>
              </a:rPr>
              <a:t>nombre</a:t>
            </a:r>
            <a:r>
              <a:rPr b="1" i="0" lang="es-MX" sz="1800" u="none" cap="none" strike="noStrike">
                <a:solidFill>
                  <a:srgbClr val="D4D4D4"/>
                </a:solidFill>
                <a:highlight>
                  <a:srgbClr val="1E1E1E"/>
                </a:highlight>
                <a:latin typeface="Courier New"/>
                <a:ea typeface="Courier New"/>
                <a:cs typeface="Courier New"/>
                <a:sym typeface="Courier New"/>
              </a:rPr>
              <a:t>, </a:t>
            </a:r>
            <a:r>
              <a:rPr b="1" i="0" lang="es-MX" sz="1800" u="none" cap="none" strike="noStrike">
                <a:solidFill>
                  <a:srgbClr val="9CDCFE"/>
                </a:solidFill>
                <a:highlight>
                  <a:srgbClr val="1E1E1E"/>
                </a:highlight>
                <a:latin typeface="Courier New"/>
                <a:ea typeface="Courier New"/>
                <a:cs typeface="Courier New"/>
                <a:sym typeface="Courier New"/>
              </a:rPr>
              <a:t>fecha</a:t>
            </a:r>
            <a:r>
              <a:rPr b="1" i="0" lang="es-MX" sz="1800" u="none" cap="none" strike="noStrike">
                <a:solidFill>
                  <a:srgbClr val="D4D4D4"/>
                </a:solidFill>
                <a:highlight>
                  <a:srgbClr val="1E1E1E"/>
                </a:highlight>
                <a:latin typeface="Courier New"/>
                <a:ea typeface="Courier New"/>
                <a:cs typeface="Courier New"/>
                <a:sym typeface="Courier New"/>
              </a:rPr>
              <a:t>, </a:t>
            </a:r>
            <a:r>
              <a:rPr b="1" i="0" lang="es-MX" sz="1800" u="none" cap="none" strike="noStrike">
                <a:solidFill>
                  <a:srgbClr val="9CDCFE"/>
                </a:solidFill>
                <a:highlight>
                  <a:srgbClr val="1E1E1E"/>
                </a:highlight>
                <a:latin typeface="Courier New"/>
                <a:ea typeface="Courier New"/>
                <a:cs typeface="Courier New"/>
                <a:sym typeface="Courier New"/>
              </a:rPr>
              <a:t>direccion</a:t>
            </a:r>
            <a:r>
              <a:rPr b="1" i="0" lang="es-MX" sz="1800" u="none" cap="none" strike="noStrike">
                <a:solidFill>
                  <a:srgbClr val="D4D4D4"/>
                </a:solidFill>
                <a:highlight>
                  <a:srgbClr val="1E1E1E"/>
                </a:highlight>
                <a:latin typeface="Courier New"/>
                <a:ea typeface="Courier New"/>
                <a:cs typeface="Courier New"/>
                <a:sym typeface="Courier New"/>
              </a:rPr>
              <a:t>) {</a:t>
            </a:r>
            <a:endParaRPr b="1" i="0" sz="18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800" u="none" cap="none" strike="noStrike">
                <a:solidFill>
                  <a:srgbClr val="D4D4D4"/>
                </a:solidFill>
                <a:highlight>
                  <a:srgbClr val="1E1E1E"/>
                </a:highlight>
                <a:latin typeface="Courier New"/>
                <a:ea typeface="Courier New"/>
                <a:cs typeface="Courier New"/>
                <a:sym typeface="Courier New"/>
              </a:rPr>
              <a:t>            </a:t>
            </a:r>
            <a:r>
              <a:rPr b="1" i="0" lang="es-MX" sz="1800" u="none" cap="none" strike="noStrike">
                <a:solidFill>
                  <a:srgbClr val="569CD6"/>
                </a:solidFill>
                <a:highlight>
                  <a:srgbClr val="1E1E1E"/>
                </a:highlight>
                <a:latin typeface="Courier New"/>
                <a:ea typeface="Courier New"/>
                <a:cs typeface="Courier New"/>
                <a:sym typeface="Courier New"/>
              </a:rPr>
              <a:t>this</a:t>
            </a:r>
            <a:r>
              <a:rPr b="1" i="0" lang="es-MX" sz="1800" u="none" cap="none" strike="noStrike">
                <a:solidFill>
                  <a:srgbClr val="D4D4D4"/>
                </a:solidFill>
                <a:highlight>
                  <a:srgbClr val="1E1E1E"/>
                </a:highlight>
                <a:latin typeface="Courier New"/>
                <a:ea typeface="Courier New"/>
                <a:cs typeface="Courier New"/>
                <a:sym typeface="Courier New"/>
              </a:rPr>
              <a:t>.</a:t>
            </a:r>
            <a:r>
              <a:rPr b="1" i="0" lang="es-MX" sz="1800" u="none" cap="none" strike="noStrike">
                <a:solidFill>
                  <a:srgbClr val="9CDCFE"/>
                </a:solidFill>
                <a:highlight>
                  <a:srgbClr val="1E1E1E"/>
                </a:highlight>
                <a:latin typeface="Courier New"/>
                <a:ea typeface="Courier New"/>
                <a:cs typeface="Courier New"/>
                <a:sym typeface="Courier New"/>
              </a:rPr>
              <a:t>nombre</a:t>
            </a:r>
            <a:r>
              <a:rPr b="1" i="0" lang="es-MX" sz="1800" u="none" cap="none" strike="noStrike">
                <a:solidFill>
                  <a:srgbClr val="D4D4D4"/>
                </a:solidFill>
                <a:highlight>
                  <a:srgbClr val="1E1E1E"/>
                </a:highlight>
                <a:latin typeface="Courier New"/>
                <a:ea typeface="Courier New"/>
                <a:cs typeface="Courier New"/>
                <a:sym typeface="Courier New"/>
              </a:rPr>
              <a:t> = </a:t>
            </a:r>
            <a:r>
              <a:rPr b="1" i="0" lang="es-MX" sz="1800" u="none" cap="none" strike="noStrike">
                <a:solidFill>
                  <a:srgbClr val="9CDCFE"/>
                </a:solidFill>
                <a:highlight>
                  <a:srgbClr val="1E1E1E"/>
                </a:highlight>
                <a:latin typeface="Courier New"/>
                <a:ea typeface="Courier New"/>
                <a:cs typeface="Courier New"/>
                <a:sym typeface="Courier New"/>
              </a:rPr>
              <a:t>nombre</a:t>
            </a:r>
            <a:r>
              <a:rPr b="1" i="0" lang="es-MX" sz="1800" u="none" cap="none" strike="noStrike">
                <a:solidFill>
                  <a:srgbClr val="D4D4D4"/>
                </a:solidFill>
                <a:highlight>
                  <a:srgbClr val="1E1E1E"/>
                </a:highlight>
                <a:latin typeface="Courier New"/>
                <a:ea typeface="Courier New"/>
                <a:cs typeface="Courier New"/>
                <a:sym typeface="Courier New"/>
              </a:rPr>
              <a:t>;</a:t>
            </a:r>
            <a:endParaRPr b="1" i="0" sz="18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800" u="none" cap="none" strike="noStrike">
                <a:solidFill>
                  <a:srgbClr val="D4D4D4"/>
                </a:solidFill>
                <a:highlight>
                  <a:srgbClr val="1E1E1E"/>
                </a:highlight>
                <a:latin typeface="Courier New"/>
                <a:ea typeface="Courier New"/>
                <a:cs typeface="Courier New"/>
                <a:sym typeface="Courier New"/>
              </a:rPr>
              <a:t>            </a:t>
            </a:r>
            <a:r>
              <a:rPr b="1" i="0" lang="es-MX" sz="1800" u="none" cap="none" strike="noStrike">
                <a:solidFill>
                  <a:srgbClr val="569CD6"/>
                </a:solidFill>
                <a:highlight>
                  <a:srgbClr val="1E1E1E"/>
                </a:highlight>
                <a:latin typeface="Courier New"/>
                <a:ea typeface="Courier New"/>
                <a:cs typeface="Courier New"/>
                <a:sym typeface="Courier New"/>
              </a:rPr>
              <a:t>this</a:t>
            </a:r>
            <a:r>
              <a:rPr b="1" i="0" lang="es-MX" sz="1800" u="none" cap="none" strike="noStrike">
                <a:solidFill>
                  <a:srgbClr val="D4D4D4"/>
                </a:solidFill>
                <a:highlight>
                  <a:srgbClr val="1E1E1E"/>
                </a:highlight>
                <a:latin typeface="Courier New"/>
                <a:ea typeface="Courier New"/>
                <a:cs typeface="Courier New"/>
                <a:sym typeface="Courier New"/>
              </a:rPr>
              <a:t>.</a:t>
            </a:r>
            <a:r>
              <a:rPr b="1" i="0" lang="es-MX" sz="1800" u="none" cap="none" strike="noStrike">
                <a:solidFill>
                  <a:srgbClr val="9CDCFE"/>
                </a:solidFill>
                <a:highlight>
                  <a:srgbClr val="1E1E1E"/>
                </a:highlight>
                <a:latin typeface="Courier New"/>
                <a:ea typeface="Courier New"/>
                <a:cs typeface="Courier New"/>
                <a:sym typeface="Courier New"/>
              </a:rPr>
              <a:t>fechaNacimiento</a:t>
            </a:r>
            <a:r>
              <a:rPr b="1" i="0" lang="es-MX" sz="1800" u="none" cap="none" strike="noStrike">
                <a:solidFill>
                  <a:srgbClr val="D4D4D4"/>
                </a:solidFill>
                <a:highlight>
                  <a:srgbClr val="1E1E1E"/>
                </a:highlight>
                <a:latin typeface="Courier New"/>
                <a:ea typeface="Courier New"/>
                <a:cs typeface="Courier New"/>
                <a:sym typeface="Courier New"/>
              </a:rPr>
              <a:t> = </a:t>
            </a:r>
            <a:r>
              <a:rPr b="1" i="0" lang="es-MX" sz="1800" u="none" cap="none" strike="noStrike">
                <a:solidFill>
                  <a:srgbClr val="9CDCFE"/>
                </a:solidFill>
                <a:highlight>
                  <a:srgbClr val="1E1E1E"/>
                </a:highlight>
                <a:latin typeface="Courier New"/>
                <a:ea typeface="Courier New"/>
                <a:cs typeface="Courier New"/>
                <a:sym typeface="Courier New"/>
              </a:rPr>
              <a:t>fecha</a:t>
            </a:r>
            <a:r>
              <a:rPr b="1" i="0" lang="es-MX" sz="1800" u="none" cap="none" strike="noStrike">
                <a:solidFill>
                  <a:srgbClr val="D4D4D4"/>
                </a:solidFill>
                <a:highlight>
                  <a:srgbClr val="1E1E1E"/>
                </a:highlight>
                <a:latin typeface="Courier New"/>
                <a:ea typeface="Courier New"/>
                <a:cs typeface="Courier New"/>
                <a:sym typeface="Courier New"/>
              </a:rPr>
              <a:t>;</a:t>
            </a:r>
            <a:endParaRPr b="1" i="0" sz="18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800" u="none" cap="none" strike="noStrike">
                <a:solidFill>
                  <a:srgbClr val="D4D4D4"/>
                </a:solidFill>
                <a:highlight>
                  <a:srgbClr val="1E1E1E"/>
                </a:highlight>
                <a:latin typeface="Courier New"/>
                <a:ea typeface="Courier New"/>
                <a:cs typeface="Courier New"/>
                <a:sym typeface="Courier New"/>
              </a:rPr>
              <a:t>            </a:t>
            </a:r>
            <a:r>
              <a:rPr b="1" i="0" lang="es-MX" sz="1800" u="none" cap="none" strike="noStrike">
                <a:solidFill>
                  <a:srgbClr val="569CD6"/>
                </a:solidFill>
                <a:highlight>
                  <a:srgbClr val="1E1E1E"/>
                </a:highlight>
                <a:latin typeface="Courier New"/>
                <a:ea typeface="Courier New"/>
                <a:cs typeface="Courier New"/>
                <a:sym typeface="Courier New"/>
              </a:rPr>
              <a:t>this</a:t>
            </a:r>
            <a:r>
              <a:rPr b="1" i="0" lang="es-MX" sz="1800" u="none" cap="none" strike="noStrike">
                <a:solidFill>
                  <a:srgbClr val="D4D4D4"/>
                </a:solidFill>
                <a:highlight>
                  <a:srgbClr val="1E1E1E"/>
                </a:highlight>
                <a:latin typeface="Courier New"/>
                <a:ea typeface="Courier New"/>
                <a:cs typeface="Courier New"/>
                <a:sym typeface="Courier New"/>
              </a:rPr>
              <a:t>.</a:t>
            </a:r>
            <a:r>
              <a:rPr b="1" i="0" lang="es-MX" sz="1800" u="none" cap="none" strike="noStrike">
                <a:solidFill>
                  <a:srgbClr val="9CDCFE"/>
                </a:solidFill>
                <a:highlight>
                  <a:srgbClr val="1E1E1E"/>
                </a:highlight>
                <a:latin typeface="Courier New"/>
                <a:ea typeface="Courier New"/>
                <a:cs typeface="Courier New"/>
                <a:sym typeface="Courier New"/>
              </a:rPr>
              <a:t>direccion</a:t>
            </a:r>
            <a:r>
              <a:rPr b="1" i="0" lang="es-MX" sz="1800" u="none" cap="none" strike="noStrike">
                <a:solidFill>
                  <a:srgbClr val="D4D4D4"/>
                </a:solidFill>
                <a:highlight>
                  <a:srgbClr val="1E1E1E"/>
                </a:highlight>
                <a:latin typeface="Courier New"/>
                <a:ea typeface="Courier New"/>
                <a:cs typeface="Courier New"/>
                <a:sym typeface="Courier New"/>
              </a:rPr>
              <a:t> = </a:t>
            </a:r>
            <a:r>
              <a:rPr b="1" i="0" lang="es-MX" sz="1800" u="none" cap="none" strike="noStrike">
                <a:solidFill>
                  <a:srgbClr val="9CDCFE"/>
                </a:solidFill>
                <a:highlight>
                  <a:srgbClr val="1E1E1E"/>
                </a:highlight>
                <a:latin typeface="Courier New"/>
                <a:ea typeface="Courier New"/>
                <a:cs typeface="Courier New"/>
                <a:sym typeface="Courier New"/>
              </a:rPr>
              <a:t>direccion</a:t>
            </a:r>
            <a:r>
              <a:rPr b="1" i="0" lang="es-MX" sz="1800" u="none" cap="none" strike="noStrike">
                <a:solidFill>
                  <a:srgbClr val="D4D4D4"/>
                </a:solidFill>
                <a:highlight>
                  <a:srgbClr val="1E1E1E"/>
                </a:highlight>
                <a:latin typeface="Courier New"/>
                <a:ea typeface="Courier New"/>
                <a:cs typeface="Courier New"/>
                <a:sym typeface="Courier New"/>
              </a:rPr>
              <a:t>;</a:t>
            </a:r>
            <a:endParaRPr b="1" i="0" sz="18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D4D4D4"/>
              </a:buClr>
              <a:buSzPts val="1800"/>
              <a:buFont typeface="Courier New"/>
              <a:buNone/>
            </a:pPr>
            <a:r>
              <a:rPr b="1" i="0" lang="es-MX" sz="1800" u="none" cap="none" strike="noStrike">
                <a:solidFill>
                  <a:srgbClr val="D4D4D4"/>
                </a:solidFill>
                <a:highlight>
                  <a:srgbClr val="1E1E1E"/>
                </a:highlight>
                <a:latin typeface="Courier New"/>
                <a:ea typeface="Courier New"/>
                <a:cs typeface="Courier New"/>
                <a:sym typeface="Courier New"/>
              </a:rPr>
              <a:t>       }</a:t>
            </a:r>
            <a:endParaRPr b="1" i="0" sz="18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D4D4D4"/>
              </a:buClr>
              <a:buSzPts val="1800"/>
              <a:buFont typeface="Courier New"/>
              <a:buNone/>
            </a:pPr>
            <a:r>
              <a:rPr b="1" i="0" lang="es-MX" sz="1800" u="none" cap="none" strike="noStrike">
                <a:solidFill>
                  <a:srgbClr val="D4D4D4"/>
                </a:solidFill>
                <a:highlight>
                  <a:srgbClr val="1E1E1E"/>
                </a:highlight>
                <a:latin typeface="Courier New"/>
                <a:ea typeface="Courier New"/>
                <a:cs typeface="Courier New"/>
                <a:sym typeface="Courier New"/>
              </a:rPr>
              <a:t>}</a:t>
            </a:r>
            <a:endParaRPr b="1" i="0" sz="1800" u="none" cap="none" strike="noStrike">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00"/>
          <p:cNvSpPr txBox="1"/>
          <p:nvPr>
            <p:ph idx="4294967295" type="title"/>
          </p:nvPr>
        </p:nvSpPr>
        <p:spPr>
          <a:xfrm>
            <a:off x="1947445" y="433273"/>
            <a:ext cx="49443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19BBD5"/>
              </a:buClr>
              <a:buSzPts val="4000"/>
              <a:buFont typeface="Nixie One"/>
              <a:buNone/>
            </a:pPr>
            <a:r>
              <a:rPr i="1" lang="es-MX">
                <a:latin typeface="Anton"/>
                <a:ea typeface="Anton"/>
                <a:cs typeface="Anton"/>
                <a:sym typeface="Anton"/>
              </a:rPr>
              <a:t>Características</a:t>
            </a:r>
            <a:endParaRPr/>
          </a:p>
        </p:txBody>
      </p:sp>
      <p:sp>
        <p:nvSpPr>
          <p:cNvPr id="702" name="Google Shape;702;p100"/>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rgbClr val="19BBD5"/>
                </a:solidFill>
                <a:latin typeface="Nixie One"/>
                <a:ea typeface="Nixie One"/>
                <a:cs typeface="Nixie One"/>
                <a:sym typeface="Nixie One"/>
              </a:rPr>
              <a:t>‹#›</a:t>
            </a:fld>
            <a:endParaRPr b="0" i="0" sz="1200" u="none" cap="none" strike="noStrike">
              <a:solidFill>
                <a:srgbClr val="19BBD5"/>
              </a:solidFill>
              <a:latin typeface="Nixie One"/>
              <a:ea typeface="Nixie One"/>
              <a:cs typeface="Nixie One"/>
              <a:sym typeface="Nixie One"/>
            </a:endParaRPr>
          </a:p>
        </p:txBody>
      </p:sp>
      <p:pic>
        <p:nvPicPr>
          <p:cNvPr id="703" name="Google Shape;703;p100"/>
          <p:cNvPicPr preferRelativeResize="0"/>
          <p:nvPr/>
        </p:nvPicPr>
        <p:blipFill rotWithShape="1">
          <a:blip r:embed="rId3">
            <a:alphaModFix/>
          </a:blip>
          <a:srcRect b="-8094" l="5472" r="4790" t="-15867"/>
          <a:stretch/>
        </p:blipFill>
        <p:spPr>
          <a:xfrm>
            <a:off x="6515727" y="4536440"/>
            <a:ext cx="1585089" cy="498169"/>
          </a:xfrm>
          <a:prstGeom prst="rect">
            <a:avLst/>
          </a:prstGeom>
          <a:noFill/>
          <a:ln>
            <a:noFill/>
          </a:ln>
        </p:spPr>
      </p:pic>
      <p:sp>
        <p:nvSpPr>
          <p:cNvPr id="704" name="Google Shape;704;p100"/>
          <p:cNvSpPr txBox="1"/>
          <p:nvPr/>
        </p:nvSpPr>
        <p:spPr>
          <a:xfrm>
            <a:off x="569184" y="1460656"/>
            <a:ext cx="7633800" cy="3075784"/>
          </a:xfrm>
          <a:prstGeom prst="rect">
            <a:avLst/>
          </a:prstGeom>
          <a:noFill/>
          <a:ln>
            <a:noFill/>
          </a:ln>
        </p:spPr>
        <p:txBody>
          <a:bodyPr anchorCtr="0" anchor="ctr" bIns="91425" lIns="91425" spcFirstLastPara="1" rIns="91425" wrap="square" tIns="91425">
            <a:noAutofit/>
          </a:bodyPr>
          <a:lstStyle/>
          <a:p>
            <a:pPr indent="-355600" lvl="0" marL="457200" marR="0" rtl="0" algn="l">
              <a:lnSpc>
                <a:spcPct val="115000"/>
              </a:lnSpc>
              <a:spcBef>
                <a:spcPts val="0"/>
              </a:spcBef>
              <a:spcAft>
                <a:spcPts val="0"/>
              </a:spcAft>
              <a:buClr>
                <a:srgbClr val="3CEFAB"/>
              </a:buClr>
              <a:buSzPts val="2000"/>
              <a:buFont typeface="Helvetica Neue Light"/>
              <a:buChar char="●"/>
            </a:pPr>
            <a:r>
              <a:rPr b="0" i="0" lang="es-MX" sz="1800" u="none" cap="none" strike="noStrike">
                <a:solidFill>
                  <a:srgbClr val="C6DAEC"/>
                </a:solidFill>
                <a:latin typeface="Arial"/>
                <a:ea typeface="Arial"/>
                <a:cs typeface="Arial"/>
                <a:sym typeface="Arial"/>
              </a:rPr>
              <a:t>El contenido de una clase es la parte que se encuentra </a:t>
            </a:r>
            <a:r>
              <a:rPr b="1" i="0" lang="es-MX" sz="1800" u="none" cap="none" strike="noStrike">
                <a:solidFill>
                  <a:srgbClr val="00E1C6"/>
                </a:solidFill>
                <a:latin typeface="Arial"/>
                <a:ea typeface="Arial"/>
                <a:cs typeface="Arial"/>
                <a:sym typeface="Arial"/>
              </a:rPr>
              <a:t>entre las llaves { }. </a:t>
            </a:r>
            <a:r>
              <a:rPr b="0" i="0" lang="es-MX" sz="1800" u="none" cap="none" strike="noStrike">
                <a:solidFill>
                  <a:srgbClr val="C6DAEC"/>
                </a:solidFill>
                <a:latin typeface="Arial"/>
                <a:ea typeface="Arial"/>
                <a:cs typeface="Arial"/>
                <a:sym typeface="Arial"/>
              </a:rPr>
              <a:t>En ella se declaran los atributos y los métodos, tanto de instancia como de clase.</a:t>
            </a:r>
            <a:r>
              <a:rPr b="1" i="0" lang="es-MX" sz="1800" u="none" cap="none" strike="noStrike">
                <a:solidFill>
                  <a:srgbClr val="00E1C6"/>
                </a:solidFill>
                <a:latin typeface="Arial"/>
                <a:ea typeface="Arial"/>
                <a:cs typeface="Arial"/>
                <a:sym typeface="Arial"/>
              </a:rPr>
              <a:t>  </a:t>
            </a:r>
            <a:endParaRPr b="0" i="0" sz="1800" u="none" cap="none" strike="noStrike">
              <a:solidFill>
                <a:srgbClr val="C6DAEC"/>
              </a:solidFill>
              <a:latin typeface="Arial"/>
              <a:ea typeface="Arial"/>
              <a:cs typeface="Arial"/>
              <a:sym typeface="Arial"/>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s-MX" sz="1800" u="none" cap="none" strike="noStrike">
                <a:solidFill>
                  <a:srgbClr val="C6DAEC"/>
                </a:solidFill>
                <a:latin typeface="Arial"/>
                <a:ea typeface="Arial"/>
                <a:cs typeface="Arial"/>
                <a:sym typeface="Arial"/>
              </a:rPr>
              <a:t>Poseen un método constructor donde se declaran los atributos usando la palabra reservada this.</a:t>
            </a:r>
            <a:endParaRPr b="0" i="0" sz="1800" u="none" cap="none" strike="noStrike">
              <a:solidFill>
                <a:srgbClr val="C6DAEC"/>
              </a:solidFill>
              <a:latin typeface="Arial"/>
              <a:ea typeface="Arial"/>
              <a:cs typeface="Arial"/>
              <a:sym typeface="Arial"/>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s-MX" sz="1800" u="none" cap="none" strike="noStrike">
                <a:solidFill>
                  <a:srgbClr val="C6DAEC"/>
                </a:solidFill>
                <a:latin typeface="Arial"/>
                <a:ea typeface="Arial"/>
                <a:cs typeface="Arial"/>
                <a:sym typeface="Arial"/>
              </a:rPr>
              <a:t>Un constructor puede usar la palabra reservada super para llamar al constructor de una superclase.</a:t>
            </a:r>
            <a:endParaRPr b="0" i="0" sz="1800" u="none" cap="none" strike="noStrike">
              <a:solidFill>
                <a:srgbClr val="C6DAEC"/>
              </a:solidFill>
              <a:latin typeface="Arial"/>
              <a:ea typeface="Arial"/>
              <a:cs typeface="Arial"/>
              <a:sym typeface="Arial"/>
            </a:endParaRPr>
          </a:p>
          <a:p>
            <a:pPr indent="-355600" lvl="0" marL="457200" marR="0" rtl="0" algn="l">
              <a:lnSpc>
                <a:spcPct val="115000"/>
              </a:lnSpc>
              <a:spcBef>
                <a:spcPts val="0"/>
              </a:spcBef>
              <a:spcAft>
                <a:spcPts val="0"/>
              </a:spcAft>
              <a:buClr>
                <a:srgbClr val="3CEFAB"/>
              </a:buClr>
              <a:buSzPts val="2000"/>
              <a:buFont typeface="Helvetica Neue Light"/>
              <a:buChar char="●"/>
            </a:pPr>
            <a:r>
              <a:rPr b="0" i="0" lang="es-MX" sz="1800" u="none" cap="none" strike="noStrike">
                <a:solidFill>
                  <a:srgbClr val="C6DAEC"/>
                </a:solidFill>
                <a:latin typeface="Arial"/>
                <a:ea typeface="Arial"/>
                <a:cs typeface="Arial"/>
                <a:sym typeface="Arial"/>
              </a:rPr>
              <a:t>Las clases son sólo azucar sintáctica, es decir, no son una nueva funcionalidad, solo una nueva manera de escribir lo que antes ya se podía pero de otra manera menos convencional.</a:t>
            </a:r>
            <a:endParaRPr b="0" i="0" sz="1800" u="none" cap="none" strike="noStrike">
              <a:solidFill>
                <a:srgbClr val="C6DAEC"/>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01"/>
          <p:cNvSpPr txBox="1"/>
          <p:nvPr>
            <p:ph type="ctrTitle"/>
          </p:nvPr>
        </p:nvSpPr>
        <p:spPr>
          <a:xfrm>
            <a:off x="760885" y="2230880"/>
            <a:ext cx="1884218"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MX">
                <a:solidFill>
                  <a:srgbClr val="11354E"/>
                </a:solidFill>
              </a:rPr>
              <a:t>Clases</a:t>
            </a:r>
            <a:br>
              <a:rPr lang="es-MX"/>
            </a:br>
            <a:endParaRPr/>
          </a:p>
        </p:txBody>
      </p:sp>
      <p:sp>
        <p:nvSpPr>
          <p:cNvPr id="710" name="Google Shape;710;p101"/>
          <p:cNvSpPr txBox="1"/>
          <p:nvPr/>
        </p:nvSpPr>
        <p:spPr>
          <a:xfrm>
            <a:off x="2757498" y="1492847"/>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711" name="Google Shape;711;p101"/>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grpSp>
        <p:nvGrpSpPr>
          <p:cNvPr id="712" name="Google Shape;712;p101"/>
          <p:cNvGrpSpPr/>
          <p:nvPr/>
        </p:nvGrpSpPr>
        <p:grpSpPr>
          <a:xfrm>
            <a:off x="8270469" y="367567"/>
            <a:ext cx="373053" cy="445791"/>
            <a:chOff x="8095060" y="5664590"/>
            <a:chExt cx="497404" cy="594388"/>
          </a:xfrm>
        </p:grpSpPr>
        <p:grpSp>
          <p:nvGrpSpPr>
            <p:cNvPr id="713" name="Google Shape;713;p101"/>
            <p:cNvGrpSpPr/>
            <p:nvPr/>
          </p:nvGrpSpPr>
          <p:grpSpPr>
            <a:xfrm>
              <a:off x="8095060" y="5969027"/>
              <a:ext cx="497404" cy="289951"/>
              <a:chOff x="8095060" y="5969027"/>
              <a:chExt cx="497404" cy="289951"/>
            </a:xfrm>
          </p:grpSpPr>
          <p:sp>
            <p:nvSpPr>
              <p:cNvPr id="714" name="Google Shape;714;p101"/>
              <p:cNvSpPr/>
              <p:nvPr/>
            </p:nvSpPr>
            <p:spPr>
              <a:xfrm>
                <a:off x="8095060" y="5969027"/>
                <a:ext cx="497402" cy="248408"/>
              </a:xfrm>
              <a:custGeom>
                <a:rect b="b" l="l" r="r" t="t"/>
                <a:pathLst>
                  <a:path extrusionOk="0" h="1166" w="234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15" name="Google Shape;715;p101"/>
              <p:cNvSpPr/>
              <p:nvPr/>
            </p:nvSpPr>
            <p:spPr>
              <a:xfrm>
                <a:off x="8095060" y="6092592"/>
                <a:ext cx="248701" cy="166386"/>
              </a:xfrm>
              <a:custGeom>
                <a:rect b="b" l="l" r="r" t="t"/>
                <a:pathLst>
                  <a:path extrusionOk="0" h="781" w="1170">
                    <a:moveTo>
                      <a:pt x="0" y="0"/>
                    </a:moveTo>
                    <a:lnTo>
                      <a:pt x="0" y="197"/>
                    </a:lnTo>
                    <a:lnTo>
                      <a:pt x="1170" y="781"/>
                    </a:lnTo>
                    <a:lnTo>
                      <a:pt x="1170" y="582"/>
                    </a:lnTo>
                    <a:lnTo>
                      <a:pt x="0" y="0"/>
                    </a:lnTo>
                    <a:close/>
                  </a:path>
                </a:pathLst>
              </a:custGeom>
              <a:solidFill>
                <a:srgbClr val="8E7CC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16" name="Google Shape;716;p101"/>
              <p:cNvSpPr/>
              <p:nvPr/>
            </p:nvSpPr>
            <p:spPr>
              <a:xfrm>
                <a:off x="8343763" y="6092592"/>
                <a:ext cx="248701" cy="166386"/>
              </a:xfrm>
              <a:custGeom>
                <a:rect b="b" l="l" r="r" t="t"/>
                <a:pathLst>
                  <a:path extrusionOk="0" h="781" w="1170">
                    <a:moveTo>
                      <a:pt x="1170" y="0"/>
                    </a:moveTo>
                    <a:lnTo>
                      <a:pt x="0" y="582"/>
                    </a:lnTo>
                    <a:lnTo>
                      <a:pt x="0" y="781"/>
                    </a:lnTo>
                    <a:lnTo>
                      <a:pt x="1170" y="197"/>
                    </a:lnTo>
                    <a:lnTo>
                      <a:pt x="1170" y="0"/>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17" name="Google Shape;717;p101"/>
            <p:cNvGrpSpPr/>
            <p:nvPr/>
          </p:nvGrpSpPr>
          <p:grpSpPr>
            <a:xfrm>
              <a:off x="8095060" y="5867832"/>
              <a:ext cx="497404" cy="289312"/>
              <a:chOff x="8095060" y="5867832"/>
              <a:chExt cx="497404" cy="289312"/>
            </a:xfrm>
          </p:grpSpPr>
          <p:sp>
            <p:nvSpPr>
              <p:cNvPr id="718" name="Google Shape;718;p101"/>
              <p:cNvSpPr/>
              <p:nvPr/>
            </p:nvSpPr>
            <p:spPr>
              <a:xfrm>
                <a:off x="8095060" y="5867832"/>
                <a:ext cx="497402" cy="248195"/>
              </a:xfrm>
              <a:custGeom>
                <a:rect b="b" l="l" r="r" t="t"/>
                <a:pathLst>
                  <a:path extrusionOk="0" h="1165" w="234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19" name="Google Shape;719;p101"/>
              <p:cNvSpPr/>
              <p:nvPr/>
            </p:nvSpPr>
            <p:spPr>
              <a:xfrm>
                <a:off x="8095060" y="5990758"/>
                <a:ext cx="248701" cy="166386"/>
              </a:xfrm>
              <a:custGeom>
                <a:rect b="b" l="l" r="r" t="t"/>
                <a:pathLst>
                  <a:path extrusionOk="0" h="781" w="1170">
                    <a:moveTo>
                      <a:pt x="0" y="0"/>
                    </a:moveTo>
                    <a:lnTo>
                      <a:pt x="0" y="199"/>
                    </a:lnTo>
                    <a:lnTo>
                      <a:pt x="1170" y="781"/>
                    </a:lnTo>
                    <a:lnTo>
                      <a:pt x="1170" y="584"/>
                    </a:lnTo>
                    <a:lnTo>
                      <a:pt x="0" y="0"/>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20" name="Google Shape;720;p101"/>
              <p:cNvSpPr/>
              <p:nvPr/>
            </p:nvSpPr>
            <p:spPr>
              <a:xfrm>
                <a:off x="8343763" y="5990758"/>
                <a:ext cx="248701" cy="166386"/>
              </a:xfrm>
              <a:custGeom>
                <a:rect b="b" l="l" r="r" t="t"/>
                <a:pathLst>
                  <a:path extrusionOk="0" h="781" w="1170">
                    <a:moveTo>
                      <a:pt x="1170" y="0"/>
                    </a:moveTo>
                    <a:lnTo>
                      <a:pt x="0" y="584"/>
                    </a:lnTo>
                    <a:lnTo>
                      <a:pt x="0" y="781"/>
                    </a:lnTo>
                    <a:lnTo>
                      <a:pt x="1170" y="199"/>
                    </a:lnTo>
                    <a:lnTo>
                      <a:pt x="1170"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21" name="Google Shape;721;p101"/>
            <p:cNvGrpSpPr/>
            <p:nvPr/>
          </p:nvGrpSpPr>
          <p:grpSpPr>
            <a:xfrm>
              <a:off x="8095060" y="5765998"/>
              <a:ext cx="497404" cy="289312"/>
              <a:chOff x="8095060" y="5765998"/>
              <a:chExt cx="497404" cy="289312"/>
            </a:xfrm>
          </p:grpSpPr>
          <p:sp>
            <p:nvSpPr>
              <p:cNvPr id="722" name="Google Shape;722;p101"/>
              <p:cNvSpPr/>
              <p:nvPr/>
            </p:nvSpPr>
            <p:spPr>
              <a:xfrm>
                <a:off x="8095060" y="5765998"/>
                <a:ext cx="497402" cy="248195"/>
              </a:xfrm>
              <a:custGeom>
                <a:rect b="b" l="l" r="r" t="t"/>
                <a:pathLst>
                  <a:path extrusionOk="0" h="1165" w="234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23" name="Google Shape;723;p101"/>
              <p:cNvSpPr/>
              <p:nvPr/>
            </p:nvSpPr>
            <p:spPr>
              <a:xfrm>
                <a:off x="8095060" y="5889563"/>
                <a:ext cx="248701" cy="165747"/>
              </a:xfrm>
              <a:custGeom>
                <a:rect b="b" l="l" r="r" t="t"/>
                <a:pathLst>
                  <a:path extrusionOk="0" h="778" w="1170">
                    <a:moveTo>
                      <a:pt x="0" y="0"/>
                    </a:moveTo>
                    <a:lnTo>
                      <a:pt x="0" y="196"/>
                    </a:lnTo>
                    <a:lnTo>
                      <a:pt x="1170" y="778"/>
                    </a:lnTo>
                    <a:lnTo>
                      <a:pt x="1170" y="581"/>
                    </a:lnTo>
                    <a:lnTo>
                      <a:pt x="0" y="0"/>
                    </a:ln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24" name="Google Shape;724;p101"/>
              <p:cNvSpPr/>
              <p:nvPr/>
            </p:nvSpPr>
            <p:spPr>
              <a:xfrm>
                <a:off x="8343763" y="5889563"/>
                <a:ext cx="248701" cy="165747"/>
              </a:xfrm>
              <a:custGeom>
                <a:rect b="b" l="l" r="r" t="t"/>
                <a:pathLst>
                  <a:path extrusionOk="0" h="778" w="1170">
                    <a:moveTo>
                      <a:pt x="1170" y="0"/>
                    </a:moveTo>
                    <a:lnTo>
                      <a:pt x="0" y="581"/>
                    </a:lnTo>
                    <a:lnTo>
                      <a:pt x="0" y="778"/>
                    </a:lnTo>
                    <a:lnTo>
                      <a:pt x="1170" y="196"/>
                    </a:lnTo>
                    <a:lnTo>
                      <a:pt x="1170"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25" name="Google Shape;725;p101"/>
            <p:cNvGrpSpPr/>
            <p:nvPr/>
          </p:nvGrpSpPr>
          <p:grpSpPr>
            <a:xfrm>
              <a:off x="8095060" y="5664590"/>
              <a:ext cx="497404" cy="290163"/>
              <a:chOff x="8095060" y="5664590"/>
              <a:chExt cx="497404" cy="290163"/>
            </a:xfrm>
          </p:grpSpPr>
          <p:sp>
            <p:nvSpPr>
              <p:cNvPr id="726" name="Google Shape;726;p101"/>
              <p:cNvSpPr/>
              <p:nvPr/>
            </p:nvSpPr>
            <p:spPr>
              <a:xfrm>
                <a:off x="8095060" y="5664590"/>
                <a:ext cx="497402" cy="248408"/>
              </a:xfrm>
              <a:custGeom>
                <a:rect b="b" l="l" r="r" t="t"/>
                <a:pathLst>
                  <a:path extrusionOk="0" h="1166" w="234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27" name="Google Shape;727;p101"/>
              <p:cNvSpPr/>
              <p:nvPr/>
            </p:nvSpPr>
            <p:spPr>
              <a:xfrm>
                <a:off x="8095060" y="5788580"/>
                <a:ext cx="248701" cy="166173"/>
              </a:xfrm>
              <a:custGeom>
                <a:rect b="b" l="l" r="r" t="t"/>
                <a:pathLst>
                  <a:path extrusionOk="0" h="780" w="1170">
                    <a:moveTo>
                      <a:pt x="0" y="0"/>
                    </a:moveTo>
                    <a:lnTo>
                      <a:pt x="0" y="196"/>
                    </a:lnTo>
                    <a:lnTo>
                      <a:pt x="1170" y="780"/>
                    </a:lnTo>
                    <a:lnTo>
                      <a:pt x="1170" y="584"/>
                    </a:lnTo>
                    <a:lnTo>
                      <a:pt x="0" y="0"/>
                    </a:lnTo>
                    <a:close/>
                  </a:path>
                </a:pathLst>
              </a:custGeom>
              <a:solidFill>
                <a:srgbClr val="FFD9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28" name="Google Shape;728;p101"/>
              <p:cNvSpPr/>
              <p:nvPr/>
            </p:nvSpPr>
            <p:spPr>
              <a:xfrm>
                <a:off x="8343763" y="5788580"/>
                <a:ext cx="248701" cy="166173"/>
              </a:xfrm>
              <a:custGeom>
                <a:rect b="b" l="l" r="r" t="t"/>
                <a:pathLst>
                  <a:path extrusionOk="0" h="780" w="1170">
                    <a:moveTo>
                      <a:pt x="1170" y="0"/>
                    </a:moveTo>
                    <a:lnTo>
                      <a:pt x="0" y="584"/>
                    </a:lnTo>
                    <a:lnTo>
                      <a:pt x="0" y="780"/>
                    </a:lnTo>
                    <a:lnTo>
                      <a:pt x="1170" y="196"/>
                    </a:lnTo>
                    <a:lnTo>
                      <a:pt x="1170"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729" name="Google Shape;729;p101"/>
          <p:cNvSpPr txBox="1"/>
          <p:nvPr/>
        </p:nvSpPr>
        <p:spPr>
          <a:xfrm>
            <a:off x="2884425" y="628300"/>
            <a:ext cx="4954800" cy="39081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1" i="0" lang="es-MX" sz="1150" u="none" cap="none" strike="noStrike">
                <a:solidFill>
                  <a:srgbClr val="569CD6"/>
                </a:solidFill>
                <a:highlight>
                  <a:srgbClr val="1E1E1E"/>
                </a:highlight>
                <a:latin typeface="Courier New"/>
                <a:ea typeface="Courier New"/>
                <a:cs typeface="Courier New"/>
                <a:sym typeface="Courier New"/>
              </a:rPr>
              <a:t>class</a:t>
            </a:r>
            <a:r>
              <a:rPr b="1" i="0" lang="es-MX" sz="1150" u="none" cap="none" strike="noStrike">
                <a:solidFill>
                  <a:srgbClr val="D4D4D4"/>
                </a:solidFill>
                <a:highlight>
                  <a:srgbClr val="1E1E1E"/>
                </a:highlight>
                <a:latin typeface="Courier New"/>
                <a:ea typeface="Courier New"/>
                <a:cs typeface="Courier New"/>
                <a:sym typeface="Courier New"/>
              </a:rPr>
              <a:t> </a:t>
            </a:r>
            <a:r>
              <a:rPr b="1" i="0" lang="es-MX" sz="1150" u="none" cap="none" strike="noStrike">
                <a:solidFill>
                  <a:srgbClr val="4EC9B0"/>
                </a:solidFill>
                <a:highlight>
                  <a:srgbClr val="1E1E1E"/>
                </a:highlight>
                <a:latin typeface="Courier New"/>
                <a:ea typeface="Courier New"/>
                <a:cs typeface="Courier New"/>
                <a:sym typeface="Courier New"/>
              </a:rPr>
              <a:t>Persona</a:t>
            </a:r>
            <a:r>
              <a:rPr b="1" i="0" lang="es-MX" sz="1150" u="none" cap="none" strike="noStrike">
                <a:solidFill>
                  <a:srgbClr val="D4D4D4"/>
                </a:solidFill>
                <a:highlight>
                  <a:srgbClr val="1E1E1E"/>
                </a:highlight>
                <a:latin typeface="Courier New"/>
                <a:ea typeface="Courier New"/>
                <a:cs typeface="Courier New"/>
                <a:sym typeface="Courier New"/>
              </a:rPr>
              <a:t> {</a:t>
            </a:r>
            <a:endParaRPr b="1" i="0" sz="11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150" u="none" cap="none" strike="noStrike">
                <a:solidFill>
                  <a:srgbClr val="D4D4D4"/>
                </a:solidFill>
                <a:highlight>
                  <a:srgbClr val="1E1E1E"/>
                </a:highlight>
                <a:latin typeface="Courier New"/>
                <a:ea typeface="Courier New"/>
                <a:cs typeface="Courier New"/>
                <a:sym typeface="Courier New"/>
              </a:rPr>
              <a:t>   </a:t>
            </a:r>
            <a:r>
              <a:rPr b="1" i="0" lang="es-MX" sz="1150" u="none" cap="none" strike="noStrike">
                <a:solidFill>
                  <a:srgbClr val="569CD6"/>
                </a:solidFill>
                <a:highlight>
                  <a:srgbClr val="1E1E1E"/>
                </a:highlight>
                <a:latin typeface="Courier New"/>
                <a:ea typeface="Courier New"/>
                <a:cs typeface="Courier New"/>
                <a:sym typeface="Courier New"/>
              </a:rPr>
              <a:t>constructor</a:t>
            </a:r>
            <a:r>
              <a:rPr b="1" i="0" lang="es-MX" sz="1150" u="none" cap="none" strike="noStrike">
                <a:solidFill>
                  <a:srgbClr val="D4D4D4"/>
                </a:solidFill>
                <a:highlight>
                  <a:srgbClr val="1E1E1E"/>
                </a:highlight>
                <a:latin typeface="Courier New"/>
                <a:ea typeface="Courier New"/>
                <a:cs typeface="Courier New"/>
                <a:sym typeface="Courier New"/>
              </a:rPr>
              <a:t>(</a:t>
            </a:r>
            <a:r>
              <a:rPr b="1" i="0" lang="es-MX" sz="1150" u="none" cap="none" strike="noStrike">
                <a:solidFill>
                  <a:srgbClr val="9CDCFE"/>
                </a:solidFill>
                <a:highlight>
                  <a:srgbClr val="1E1E1E"/>
                </a:highlight>
                <a:latin typeface="Courier New"/>
                <a:ea typeface="Courier New"/>
                <a:cs typeface="Courier New"/>
                <a:sym typeface="Courier New"/>
              </a:rPr>
              <a:t>nombre</a:t>
            </a:r>
            <a:r>
              <a:rPr b="1" i="0" lang="es-MX" sz="1150" u="none" cap="none" strike="noStrike">
                <a:solidFill>
                  <a:srgbClr val="D4D4D4"/>
                </a:solidFill>
                <a:highlight>
                  <a:srgbClr val="1E1E1E"/>
                </a:highlight>
                <a:latin typeface="Courier New"/>
                <a:ea typeface="Courier New"/>
                <a:cs typeface="Courier New"/>
                <a:sym typeface="Courier New"/>
              </a:rPr>
              <a:t>, </a:t>
            </a:r>
            <a:r>
              <a:rPr b="1" i="0" lang="es-MX" sz="1150" u="none" cap="none" strike="noStrike">
                <a:solidFill>
                  <a:srgbClr val="9CDCFE"/>
                </a:solidFill>
                <a:highlight>
                  <a:srgbClr val="1E1E1E"/>
                </a:highlight>
                <a:latin typeface="Courier New"/>
                <a:ea typeface="Courier New"/>
                <a:cs typeface="Courier New"/>
                <a:sym typeface="Courier New"/>
              </a:rPr>
              <a:t>edad</a:t>
            </a:r>
            <a:r>
              <a:rPr b="1" i="0" lang="es-MX" sz="1150" u="none" cap="none" strike="noStrike">
                <a:solidFill>
                  <a:srgbClr val="D4D4D4"/>
                </a:solidFill>
                <a:highlight>
                  <a:srgbClr val="1E1E1E"/>
                </a:highlight>
                <a:latin typeface="Courier New"/>
                <a:ea typeface="Courier New"/>
                <a:cs typeface="Courier New"/>
                <a:sym typeface="Courier New"/>
              </a:rPr>
              <a:t>) {</a:t>
            </a:r>
            <a:endParaRPr b="1" i="0" sz="11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150" u="none" cap="none" strike="noStrike">
                <a:solidFill>
                  <a:srgbClr val="D4D4D4"/>
                </a:solidFill>
                <a:highlight>
                  <a:srgbClr val="1E1E1E"/>
                </a:highlight>
                <a:latin typeface="Courier New"/>
                <a:ea typeface="Courier New"/>
                <a:cs typeface="Courier New"/>
                <a:sym typeface="Courier New"/>
              </a:rPr>
              <a:t>       </a:t>
            </a:r>
            <a:r>
              <a:rPr b="1" i="0" lang="es-MX" sz="1150" u="none" cap="none" strike="noStrike">
                <a:solidFill>
                  <a:srgbClr val="569CD6"/>
                </a:solidFill>
                <a:highlight>
                  <a:srgbClr val="1E1E1E"/>
                </a:highlight>
                <a:latin typeface="Courier New"/>
                <a:ea typeface="Courier New"/>
                <a:cs typeface="Courier New"/>
                <a:sym typeface="Courier New"/>
              </a:rPr>
              <a:t>this</a:t>
            </a:r>
            <a:r>
              <a:rPr b="1" i="0" lang="es-MX" sz="1150" u="none" cap="none" strike="noStrike">
                <a:solidFill>
                  <a:srgbClr val="D4D4D4"/>
                </a:solidFill>
                <a:highlight>
                  <a:srgbClr val="1E1E1E"/>
                </a:highlight>
                <a:latin typeface="Courier New"/>
                <a:ea typeface="Courier New"/>
                <a:cs typeface="Courier New"/>
                <a:sym typeface="Courier New"/>
              </a:rPr>
              <a:t>.</a:t>
            </a:r>
            <a:r>
              <a:rPr b="1" i="0" lang="es-MX" sz="1150" u="none" cap="none" strike="noStrike">
                <a:solidFill>
                  <a:srgbClr val="9CDCFE"/>
                </a:solidFill>
                <a:highlight>
                  <a:srgbClr val="1E1E1E"/>
                </a:highlight>
                <a:latin typeface="Courier New"/>
                <a:ea typeface="Courier New"/>
                <a:cs typeface="Courier New"/>
                <a:sym typeface="Courier New"/>
              </a:rPr>
              <a:t>nombre</a:t>
            </a:r>
            <a:r>
              <a:rPr b="1" i="0" lang="es-MX" sz="1150" u="none" cap="none" strike="noStrike">
                <a:solidFill>
                  <a:srgbClr val="D4D4D4"/>
                </a:solidFill>
                <a:highlight>
                  <a:srgbClr val="1E1E1E"/>
                </a:highlight>
                <a:latin typeface="Courier New"/>
                <a:ea typeface="Courier New"/>
                <a:cs typeface="Courier New"/>
                <a:sym typeface="Courier New"/>
              </a:rPr>
              <a:t> = </a:t>
            </a:r>
            <a:r>
              <a:rPr b="1" i="0" lang="es-MX" sz="1150" u="none" cap="none" strike="noStrike">
                <a:solidFill>
                  <a:srgbClr val="9CDCFE"/>
                </a:solidFill>
                <a:highlight>
                  <a:srgbClr val="1E1E1E"/>
                </a:highlight>
                <a:latin typeface="Courier New"/>
                <a:ea typeface="Courier New"/>
                <a:cs typeface="Courier New"/>
                <a:sym typeface="Courier New"/>
              </a:rPr>
              <a:t>nombre</a:t>
            </a:r>
            <a:endParaRPr b="1" i="0" sz="1150" u="none" cap="none" strike="noStrike">
              <a:solidFill>
                <a:srgbClr val="9CDCFE"/>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150" u="none" cap="none" strike="noStrike">
                <a:solidFill>
                  <a:srgbClr val="D4D4D4"/>
                </a:solidFill>
                <a:highlight>
                  <a:srgbClr val="1E1E1E"/>
                </a:highlight>
                <a:latin typeface="Courier New"/>
                <a:ea typeface="Courier New"/>
                <a:cs typeface="Courier New"/>
                <a:sym typeface="Courier New"/>
              </a:rPr>
              <a:t>       </a:t>
            </a:r>
            <a:r>
              <a:rPr b="1" i="0" lang="es-MX" sz="1150" u="none" cap="none" strike="noStrike">
                <a:solidFill>
                  <a:srgbClr val="569CD6"/>
                </a:solidFill>
                <a:highlight>
                  <a:srgbClr val="1E1E1E"/>
                </a:highlight>
                <a:latin typeface="Courier New"/>
                <a:ea typeface="Courier New"/>
                <a:cs typeface="Courier New"/>
                <a:sym typeface="Courier New"/>
              </a:rPr>
              <a:t>this</a:t>
            </a:r>
            <a:r>
              <a:rPr b="1" i="0" lang="es-MX" sz="1150" u="none" cap="none" strike="noStrike">
                <a:solidFill>
                  <a:srgbClr val="D4D4D4"/>
                </a:solidFill>
                <a:highlight>
                  <a:srgbClr val="1E1E1E"/>
                </a:highlight>
                <a:latin typeface="Courier New"/>
                <a:ea typeface="Courier New"/>
                <a:cs typeface="Courier New"/>
                <a:sym typeface="Courier New"/>
              </a:rPr>
              <a:t>.</a:t>
            </a:r>
            <a:r>
              <a:rPr b="1" i="0" lang="es-MX" sz="1150" u="none" cap="none" strike="noStrike">
                <a:solidFill>
                  <a:srgbClr val="9CDCFE"/>
                </a:solidFill>
                <a:highlight>
                  <a:srgbClr val="1E1E1E"/>
                </a:highlight>
                <a:latin typeface="Courier New"/>
                <a:ea typeface="Courier New"/>
                <a:cs typeface="Courier New"/>
                <a:sym typeface="Courier New"/>
              </a:rPr>
              <a:t>edad</a:t>
            </a:r>
            <a:r>
              <a:rPr b="1" i="0" lang="es-MX" sz="1150" u="none" cap="none" strike="noStrike">
                <a:solidFill>
                  <a:srgbClr val="D4D4D4"/>
                </a:solidFill>
                <a:highlight>
                  <a:srgbClr val="1E1E1E"/>
                </a:highlight>
                <a:latin typeface="Courier New"/>
                <a:ea typeface="Courier New"/>
                <a:cs typeface="Courier New"/>
                <a:sym typeface="Courier New"/>
              </a:rPr>
              <a:t> = </a:t>
            </a:r>
            <a:r>
              <a:rPr b="1" i="0" lang="es-MX" sz="1150" u="none" cap="none" strike="noStrike">
                <a:solidFill>
                  <a:srgbClr val="9CDCFE"/>
                </a:solidFill>
                <a:highlight>
                  <a:srgbClr val="1E1E1E"/>
                </a:highlight>
                <a:latin typeface="Courier New"/>
                <a:ea typeface="Courier New"/>
                <a:cs typeface="Courier New"/>
                <a:sym typeface="Courier New"/>
              </a:rPr>
              <a:t>apellido</a:t>
            </a:r>
            <a:endParaRPr b="1" i="0" sz="1150" u="none" cap="none" strike="noStrike">
              <a:solidFill>
                <a:srgbClr val="9CDCFE"/>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150" u="none" cap="none" strike="noStrike">
                <a:solidFill>
                  <a:srgbClr val="D4D4D4"/>
                </a:solidFill>
                <a:highlight>
                  <a:srgbClr val="1E1E1E"/>
                </a:highlight>
                <a:latin typeface="Courier New"/>
                <a:ea typeface="Courier New"/>
                <a:cs typeface="Courier New"/>
                <a:sym typeface="Courier New"/>
              </a:rPr>
              <a:t>   }</a:t>
            </a:r>
            <a:endParaRPr b="1" i="0" sz="11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1" i="0" sz="11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150" u="none" cap="none" strike="noStrike">
                <a:solidFill>
                  <a:srgbClr val="D4D4D4"/>
                </a:solidFill>
                <a:highlight>
                  <a:srgbClr val="1E1E1E"/>
                </a:highlight>
                <a:latin typeface="Courier New"/>
                <a:ea typeface="Courier New"/>
                <a:cs typeface="Courier New"/>
                <a:sym typeface="Courier New"/>
              </a:rPr>
              <a:t>   </a:t>
            </a:r>
            <a:r>
              <a:rPr b="1" i="0" lang="es-MX" sz="1150" u="none" cap="none" strike="noStrike">
                <a:solidFill>
                  <a:srgbClr val="569CD6"/>
                </a:solidFill>
                <a:highlight>
                  <a:srgbClr val="1E1E1E"/>
                </a:highlight>
                <a:latin typeface="Courier New"/>
                <a:ea typeface="Courier New"/>
                <a:cs typeface="Courier New"/>
                <a:sym typeface="Courier New"/>
              </a:rPr>
              <a:t>static</a:t>
            </a:r>
            <a:r>
              <a:rPr b="1" i="0" lang="es-MX" sz="1150" u="none" cap="none" strike="noStrike">
                <a:solidFill>
                  <a:srgbClr val="D4D4D4"/>
                </a:solidFill>
                <a:highlight>
                  <a:srgbClr val="1E1E1E"/>
                </a:highlight>
                <a:latin typeface="Courier New"/>
                <a:ea typeface="Courier New"/>
                <a:cs typeface="Courier New"/>
                <a:sym typeface="Courier New"/>
              </a:rPr>
              <a:t> </a:t>
            </a:r>
            <a:r>
              <a:rPr b="1" i="0" lang="es-MX" sz="1150" u="none" cap="none" strike="noStrike">
                <a:solidFill>
                  <a:srgbClr val="9CDCFE"/>
                </a:solidFill>
                <a:highlight>
                  <a:srgbClr val="1E1E1E"/>
                </a:highlight>
                <a:latin typeface="Courier New"/>
                <a:ea typeface="Courier New"/>
                <a:cs typeface="Courier New"/>
                <a:sym typeface="Courier New"/>
              </a:rPr>
              <a:t>saludoCorto</a:t>
            </a:r>
            <a:r>
              <a:rPr b="1" i="0" lang="es-MX" sz="1150" u="none" cap="none" strike="noStrike">
                <a:solidFill>
                  <a:srgbClr val="D4D4D4"/>
                </a:solidFill>
                <a:highlight>
                  <a:srgbClr val="1E1E1E"/>
                </a:highlight>
                <a:latin typeface="Courier New"/>
                <a:ea typeface="Courier New"/>
                <a:cs typeface="Courier New"/>
                <a:sym typeface="Courier New"/>
              </a:rPr>
              <a:t> = </a:t>
            </a:r>
            <a:r>
              <a:rPr b="1" i="0" lang="es-MX" sz="1150" u="none" cap="none" strike="noStrike">
                <a:solidFill>
                  <a:srgbClr val="CE9178"/>
                </a:solidFill>
                <a:highlight>
                  <a:srgbClr val="1E1E1E"/>
                </a:highlight>
                <a:latin typeface="Courier New"/>
                <a:ea typeface="Courier New"/>
                <a:cs typeface="Courier New"/>
                <a:sym typeface="Courier New"/>
              </a:rPr>
              <a:t>'hola'</a:t>
            </a:r>
            <a:endParaRPr b="1" i="0" sz="1150" u="none" cap="none" strike="noStrike">
              <a:solidFill>
                <a:srgbClr val="B5CEA8"/>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1" i="0" sz="11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D4D4D4"/>
              </a:buClr>
              <a:buSzPts val="1050"/>
              <a:buFont typeface="Courier New"/>
              <a:buNone/>
            </a:pPr>
            <a:r>
              <a:rPr b="1" i="0" lang="es-MX" sz="1150" u="none" cap="none" strike="noStrike">
                <a:solidFill>
                  <a:srgbClr val="D4D4D4"/>
                </a:solidFill>
                <a:highlight>
                  <a:srgbClr val="1E1E1E"/>
                </a:highlight>
                <a:latin typeface="Courier New"/>
                <a:ea typeface="Courier New"/>
                <a:cs typeface="Courier New"/>
                <a:sym typeface="Courier New"/>
              </a:rPr>
              <a:t>   </a:t>
            </a:r>
            <a:r>
              <a:rPr b="1" i="0" lang="es-MX" sz="1150" u="none" cap="none" strike="noStrike">
                <a:solidFill>
                  <a:srgbClr val="DCDCAA"/>
                </a:solidFill>
                <a:highlight>
                  <a:srgbClr val="1E1E1E"/>
                </a:highlight>
                <a:latin typeface="Courier New"/>
                <a:ea typeface="Courier New"/>
                <a:cs typeface="Courier New"/>
                <a:sym typeface="Courier New"/>
              </a:rPr>
              <a:t>saludoCompleto</a:t>
            </a:r>
            <a:r>
              <a:rPr b="1" i="0" lang="es-MX" sz="1150" u="none" cap="none" strike="noStrike">
                <a:solidFill>
                  <a:srgbClr val="D4D4D4"/>
                </a:solidFill>
                <a:highlight>
                  <a:srgbClr val="1E1E1E"/>
                </a:highlight>
                <a:latin typeface="Courier New"/>
                <a:ea typeface="Courier New"/>
                <a:cs typeface="Courier New"/>
                <a:sym typeface="Courier New"/>
              </a:rPr>
              <a:t>() {</a:t>
            </a:r>
            <a:endParaRPr b="1" i="0" sz="11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D4D4D4"/>
              </a:buClr>
              <a:buSzPts val="1050"/>
              <a:buFont typeface="Courier New"/>
              <a:buNone/>
            </a:pPr>
            <a:r>
              <a:rPr b="1" i="0" lang="es-MX" sz="1150" u="none" cap="none" strike="noStrike">
                <a:solidFill>
                  <a:srgbClr val="D4D4D4"/>
                </a:solidFill>
                <a:highlight>
                  <a:srgbClr val="1E1E1E"/>
                </a:highlight>
                <a:latin typeface="Courier New"/>
                <a:ea typeface="Courier New"/>
                <a:cs typeface="Courier New"/>
                <a:sym typeface="Courier New"/>
              </a:rPr>
              <a:t>       </a:t>
            </a:r>
            <a:r>
              <a:rPr b="1" i="0" lang="es-MX" sz="1150" u="none" cap="none" strike="noStrike">
                <a:solidFill>
                  <a:srgbClr val="9CDCFE"/>
                </a:solidFill>
                <a:highlight>
                  <a:srgbClr val="1E1E1E"/>
                </a:highlight>
                <a:latin typeface="Courier New"/>
                <a:ea typeface="Courier New"/>
                <a:cs typeface="Courier New"/>
                <a:sym typeface="Courier New"/>
              </a:rPr>
              <a:t>console</a:t>
            </a:r>
            <a:r>
              <a:rPr b="1" i="0" lang="es-MX" sz="1150" u="none" cap="none" strike="noStrike">
                <a:solidFill>
                  <a:srgbClr val="D4D4D4"/>
                </a:solidFill>
                <a:highlight>
                  <a:srgbClr val="1E1E1E"/>
                </a:highlight>
                <a:latin typeface="Courier New"/>
                <a:ea typeface="Courier New"/>
                <a:cs typeface="Courier New"/>
                <a:sym typeface="Courier New"/>
              </a:rPr>
              <a:t>.</a:t>
            </a:r>
            <a:r>
              <a:rPr b="1" i="0" lang="es-MX" sz="1150" u="none" cap="none" strike="noStrike">
                <a:solidFill>
                  <a:srgbClr val="DCDCAA"/>
                </a:solidFill>
                <a:highlight>
                  <a:srgbClr val="1E1E1E"/>
                </a:highlight>
                <a:latin typeface="Courier New"/>
                <a:ea typeface="Courier New"/>
                <a:cs typeface="Courier New"/>
                <a:sym typeface="Courier New"/>
              </a:rPr>
              <a:t>log</a:t>
            </a:r>
            <a:r>
              <a:rPr b="1" i="0" lang="es-MX" sz="1150" u="none" cap="none" strike="noStrike">
                <a:solidFill>
                  <a:srgbClr val="D4D4D4"/>
                </a:solidFill>
                <a:highlight>
                  <a:srgbClr val="1E1E1E"/>
                </a:highlight>
                <a:latin typeface="Courier New"/>
                <a:ea typeface="Courier New"/>
                <a:cs typeface="Courier New"/>
                <a:sym typeface="Courier New"/>
              </a:rPr>
              <a:t>(</a:t>
            </a:r>
            <a:r>
              <a:rPr b="1" i="0" lang="es-MX" sz="1150" u="none" cap="none" strike="noStrike">
                <a:solidFill>
                  <a:srgbClr val="CE9178"/>
                </a:solidFill>
                <a:highlight>
                  <a:srgbClr val="1E1E1E"/>
                </a:highlight>
                <a:latin typeface="Courier New"/>
                <a:ea typeface="Courier New"/>
                <a:cs typeface="Courier New"/>
                <a:sym typeface="Courier New"/>
              </a:rPr>
              <a:t>`buenaaass, soy `</a:t>
            </a:r>
            <a:r>
              <a:rPr b="1" i="0" lang="es-MX" sz="1150" u="none" cap="none" strike="noStrike">
                <a:solidFill>
                  <a:srgbClr val="569CD6"/>
                </a:solidFill>
                <a:highlight>
                  <a:srgbClr val="1E1E1E"/>
                </a:highlight>
                <a:latin typeface="Courier New"/>
                <a:ea typeface="Courier New"/>
                <a:cs typeface="Courier New"/>
                <a:sym typeface="Courier New"/>
              </a:rPr>
              <a:t>${this</a:t>
            </a:r>
            <a:r>
              <a:rPr b="1" i="0" lang="es-MX" sz="1150" u="none" cap="none" strike="noStrike">
                <a:solidFill>
                  <a:srgbClr val="D4D4D4"/>
                </a:solidFill>
                <a:highlight>
                  <a:srgbClr val="1E1E1E"/>
                </a:highlight>
                <a:latin typeface="Courier New"/>
                <a:ea typeface="Courier New"/>
                <a:cs typeface="Courier New"/>
                <a:sym typeface="Courier New"/>
              </a:rPr>
              <a:t>.</a:t>
            </a:r>
            <a:r>
              <a:rPr b="1" i="0" lang="es-MX" sz="1150" u="none" cap="none" strike="noStrike">
                <a:solidFill>
                  <a:srgbClr val="9CDCFE"/>
                </a:solidFill>
                <a:highlight>
                  <a:srgbClr val="1E1E1E"/>
                </a:highlight>
                <a:latin typeface="Courier New"/>
                <a:ea typeface="Courier New"/>
                <a:cs typeface="Courier New"/>
                <a:sym typeface="Courier New"/>
              </a:rPr>
              <a:t>nombre</a:t>
            </a:r>
            <a:r>
              <a:rPr b="1" i="0" lang="es-MX" sz="1150" u="none" cap="none" strike="noStrike">
                <a:solidFill>
                  <a:srgbClr val="569CD6"/>
                </a:solidFill>
                <a:highlight>
                  <a:srgbClr val="1E1E1E"/>
                </a:highlight>
                <a:latin typeface="Courier New"/>
                <a:ea typeface="Courier New"/>
                <a:cs typeface="Courier New"/>
                <a:sym typeface="Courier New"/>
              </a:rPr>
              <a:t>}</a:t>
            </a:r>
            <a:r>
              <a:rPr b="1" i="0" lang="es-MX" sz="1150" u="none" cap="none" strike="noStrike">
                <a:solidFill>
                  <a:srgbClr val="CE9178"/>
                </a:solidFill>
                <a:highlight>
                  <a:srgbClr val="1E1E1E"/>
                </a:highlight>
                <a:latin typeface="Courier New"/>
                <a:ea typeface="Courier New"/>
                <a:cs typeface="Courier New"/>
                <a:sym typeface="Courier New"/>
              </a:rPr>
              <a:t>`</a:t>
            </a:r>
            <a:r>
              <a:rPr b="1" i="0" lang="es-MX" sz="1150" u="none" cap="none" strike="noStrike">
                <a:solidFill>
                  <a:srgbClr val="D4D4D4"/>
                </a:solidFill>
                <a:highlight>
                  <a:srgbClr val="1E1E1E"/>
                </a:highlight>
                <a:latin typeface="Courier New"/>
                <a:ea typeface="Courier New"/>
                <a:cs typeface="Courier New"/>
                <a:sym typeface="Courier New"/>
              </a:rPr>
              <a:t>)</a:t>
            </a:r>
            <a:endParaRPr b="1" i="0" sz="11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D4D4D4"/>
              </a:buClr>
              <a:buSzPts val="1050"/>
              <a:buFont typeface="Courier New"/>
              <a:buNone/>
            </a:pPr>
            <a:r>
              <a:rPr b="1" i="0" lang="es-MX" sz="1150" u="none" cap="none" strike="noStrike">
                <a:solidFill>
                  <a:srgbClr val="D4D4D4"/>
                </a:solidFill>
                <a:highlight>
                  <a:srgbClr val="1E1E1E"/>
                </a:highlight>
                <a:latin typeface="Courier New"/>
                <a:ea typeface="Courier New"/>
                <a:cs typeface="Courier New"/>
                <a:sym typeface="Courier New"/>
              </a:rPr>
              <a:t>   }</a:t>
            </a:r>
            <a:endParaRPr b="1" i="0" sz="11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050"/>
              <a:buFont typeface="Arial"/>
              <a:buNone/>
            </a:pPr>
            <a:r>
              <a:t/>
            </a:r>
            <a:endParaRPr b="1" i="0" sz="11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D4D4D4"/>
              </a:buClr>
              <a:buSzPts val="1050"/>
              <a:buFont typeface="Courier New"/>
              <a:buNone/>
            </a:pPr>
            <a:r>
              <a:rPr b="1" i="0" lang="es-MX" sz="1150" u="none" cap="none" strike="noStrike">
                <a:solidFill>
                  <a:srgbClr val="D4D4D4"/>
                </a:solidFill>
                <a:highlight>
                  <a:srgbClr val="1E1E1E"/>
                </a:highlight>
                <a:latin typeface="Courier New"/>
                <a:ea typeface="Courier New"/>
                <a:cs typeface="Courier New"/>
                <a:sym typeface="Courier New"/>
              </a:rPr>
              <a:t>   </a:t>
            </a:r>
            <a:r>
              <a:rPr b="1" i="0" lang="es-MX" sz="1150" u="none" cap="none" strike="noStrike">
                <a:solidFill>
                  <a:srgbClr val="DCDCAA"/>
                </a:solidFill>
                <a:highlight>
                  <a:srgbClr val="1E1E1E"/>
                </a:highlight>
                <a:latin typeface="Courier New"/>
                <a:ea typeface="Courier New"/>
                <a:cs typeface="Courier New"/>
                <a:sym typeface="Courier New"/>
              </a:rPr>
              <a:t>saludoEstatico</a:t>
            </a:r>
            <a:r>
              <a:rPr b="1" i="0" lang="es-MX" sz="1150" u="none" cap="none" strike="noStrike">
                <a:solidFill>
                  <a:srgbClr val="D4D4D4"/>
                </a:solidFill>
                <a:highlight>
                  <a:srgbClr val="1E1E1E"/>
                </a:highlight>
                <a:latin typeface="Courier New"/>
                <a:ea typeface="Courier New"/>
                <a:cs typeface="Courier New"/>
                <a:sym typeface="Courier New"/>
              </a:rPr>
              <a:t>() {</a:t>
            </a:r>
            <a:endParaRPr b="1" i="0" sz="11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D4D4D4"/>
              </a:buClr>
              <a:buSzPts val="1050"/>
              <a:buFont typeface="Courier New"/>
              <a:buNone/>
            </a:pPr>
            <a:r>
              <a:rPr b="1" i="0" lang="es-MX" sz="1150" u="none" cap="none" strike="noStrike">
                <a:solidFill>
                  <a:srgbClr val="D4D4D4"/>
                </a:solidFill>
                <a:highlight>
                  <a:srgbClr val="1E1E1E"/>
                </a:highlight>
                <a:latin typeface="Courier New"/>
                <a:ea typeface="Courier New"/>
                <a:cs typeface="Courier New"/>
                <a:sym typeface="Courier New"/>
              </a:rPr>
              <a:t>       </a:t>
            </a:r>
            <a:r>
              <a:rPr b="1" i="0" lang="es-MX" sz="1150" u="none" cap="none" strike="noStrike">
                <a:solidFill>
                  <a:srgbClr val="9CDCFE"/>
                </a:solidFill>
                <a:highlight>
                  <a:srgbClr val="1E1E1E"/>
                </a:highlight>
                <a:latin typeface="Courier New"/>
                <a:ea typeface="Courier New"/>
                <a:cs typeface="Courier New"/>
                <a:sym typeface="Courier New"/>
              </a:rPr>
              <a:t>console</a:t>
            </a:r>
            <a:r>
              <a:rPr b="1" i="0" lang="es-MX" sz="1150" u="none" cap="none" strike="noStrike">
                <a:solidFill>
                  <a:srgbClr val="D4D4D4"/>
                </a:solidFill>
                <a:highlight>
                  <a:srgbClr val="1E1E1E"/>
                </a:highlight>
                <a:latin typeface="Courier New"/>
                <a:ea typeface="Courier New"/>
                <a:cs typeface="Courier New"/>
                <a:sym typeface="Courier New"/>
              </a:rPr>
              <a:t>.</a:t>
            </a:r>
            <a:r>
              <a:rPr b="1" i="0" lang="es-MX" sz="1150" u="none" cap="none" strike="noStrike">
                <a:solidFill>
                  <a:srgbClr val="DCDCAA"/>
                </a:solidFill>
                <a:highlight>
                  <a:srgbClr val="1E1E1E"/>
                </a:highlight>
                <a:latin typeface="Courier New"/>
                <a:ea typeface="Courier New"/>
                <a:cs typeface="Courier New"/>
                <a:sym typeface="Courier New"/>
              </a:rPr>
              <a:t>log</a:t>
            </a:r>
            <a:r>
              <a:rPr b="1" i="0" lang="es-MX" sz="1150" u="none" cap="none" strike="noStrike">
                <a:solidFill>
                  <a:srgbClr val="D4D4D4"/>
                </a:solidFill>
                <a:highlight>
                  <a:srgbClr val="1E1E1E"/>
                </a:highlight>
                <a:latin typeface="Courier New"/>
                <a:ea typeface="Courier New"/>
                <a:cs typeface="Courier New"/>
                <a:sym typeface="Courier New"/>
              </a:rPr>
              <a:t>(</a:t>
            </a:r>
            <a:r>
              <a:rPr b="1" i="0" lang="es-MX" sz="1150" u="none" cap="none" strike="noStrike">
                <a:solidFill>
                  <a:srgbClr val="4EC9B0"/>
                </a:solidFill>
                <a:highlight>
                  <a:srgbClr val="1E1E1E"/>
                </a:highlight>
                <a:latin typeface="Courier New"/>
                <a:ea typeface="Courier New"/>
                <a:cs typeface="Courier New"/>
                <a:sym typeface="Courier New"/>
              </a:rPr>
              <a:t>Persona</a:t>
            </a:r>
            <a:r>
              <a:rPr b="1" i="0" lang="es-MX" sz="1150" u="none" cap="none" strike="noStrike">
                <a:solidFill>
                  <a:srgbClr val="D4D4D4"/>
                </a:solidFill>
                <a:highlight>
                  <a:srgbClr val="1E1E1E"/>
                </a:highlight>
                <a:latin typeface="Courier New"/>
                <a:ea typeface="Courier New"/>
                <a:cs typeface="Courier New"/>
                <a:sym typeface="Courier New"/>
              </a:rPr>
              <a:t>.</a:t>
            </a:r>
            <a:r>
              <a:rPr b="1" i="0" lang="es-MX" sz="1150" u="none" cap="none" strike="noStrike">
                <a:solidFill>
                  <a:srgbClr val="9CDCFE"/>
                </a:solidFill>
                <a:highlight>
                  <a:srgbClr val="1E1E1E"/>
                </a:highlight>
                <a:latin typeface="Courier New"/>
                <a:ea typeface="Courier New"/>
                <a:cs typeface="Courier New"/>
                <a:sym typeface="Courier New"/>
              </a:rPr>
              <a:t>saludoCorto</a:t>
            </a:r>
            <a:r>
              <a:rPr b="1" i="0" lang="es-MX" sz="1150" u="none" cap="none" strike="noStrike">
                <a:solidFill>
                  <a:srgbClr val="D4D4D4"/>
                </a:solidFill>
                <a:highlight>
                  <a:srgbClr val="1E1E1E"/>
                </a:highlight>
                <a:latin typeface="Courier New"/>
                <a:ea typeface="Courier New"/>
                <a:cs typeface="Courier New"/>
                <a:sym typeface="Courier New"/>
              </a:rPr>
              <a:t>)</a:t>
            </a:r>
            <a:endParaRPr b="1" i="0" sz="11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150" u="none" cap="none" strike="noStrike">
                <a:solidFill>
                  <a:srgbClr val="D4D4D4"/>
                </a:solidFill>
                <a:highlight>
                  <a:srgbClr val="1E1E1E"/>
                </a:highlight>
                <a:latin typeface="Courier New"/>
                <a:ea typeface="Courier New"/>
                <a:cs typeface="Courier New"/>
                <a:sym typeface="Courier New"/>
              </a:rPr>
              <a:t>   }</a:t>
            </a:r>
            <a:endParaRPr b="1" i="0" sz="11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150" u="none" cap="none" strike="noStrike">
                <a:solidFill>
                  <a:srgbClr val="D4D4D4"/>
                </a:solidFill>
                <a:highlight>
                  <a:srgbClr val="1E1E1E"/>
                </a:highlight>
                <a:latin typeface="Courier New"/>
                <a:ea typeface="Courier New"/>
                <a:cs typeface="Courier New"/>
                <a:sym typeface="Courier New"/>
              </a:rPr>
              <a:t>}</a:t>
            </a:r>
            <a:endParaRPr b="1" i="0" sz="1150" u="none" cap="none" strike="noStrike">
              <a:solidFill>
                <a:srgbClr val="D4D4D4"/>
              </a:solidFill>
              <a:highlight>
                <a:srgbClr val="1E1E1E"/>
              </a:highlight>
              <a:latin typeface="Courier New"/>
              <a:ea typeface="Courier New"/>
              <a:cs typeface="Courier New"/>
              <a:sym typeface="Courier New"/>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02"/>
          <p:cNvSpPr txBox="1"/>
          <p:nvPr>
            <p:ph type="ctrTitle"/>
          </p:nvPr>
        </p:nvSpPr>
        <p:spPr>
          <a:xfrm>
            <a:off x="3512128" y="2176151"/>
            <a:ext cx="3151908"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MX"/>
              <a:t>Operador new</a:t>
            </a:r>
            <a:br>
              <a:rPr lang="es-MX"/>
            </a:br>
            <a:endParaRPr/>
          </a:p>
        </p:txBody>
      </p:sp>
      <p:sp>
        <p:nvSpPr>
          <p:cNvPr id="735" name="Google Shape;735;p102"/>
          <p:cNvSpPr txBox="1"/>
          <p:nvPr/>
        </p:nvSpPr>
        <p:spPr>
          <a:xfrm>
            <a:off x="361084" y="173575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736" name="Google Shape;736;p102"/>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grpSp>
        <p:nvGrpSpPr>
          <p:cNvPr id="737" name="Google Shape;737;p102"/>
          <p:cNvGrpSpPr/>
          <p:nvPr/>
        </p:nvGrpSpPr>
        <p:grpSpPr>
          <a:xfrm>
            <a:off x="7301425" y="2176151"/>
            <a:ext cx="246199" cy="445516"/>
            <a:chOff x="4556125" y="630237"/>
            <a:chExt cx="3081338" cy="5568950"/>
          </a:xfrm>
        </p:grpSpPr>
        <p:sp>
          <p:nvSpPr>
            <p:cNvPr id="738" name="Google Shape;738;p102"/>
            <p:cNvSpPr/>
            <p:nvPr/>
          </p:nvSpPr>
          <p:spPr>
            <a:xfrm>
              <a:off x="4756150" y="630237"/>
              <a:ext cx="2397126" cy="1016000"/>
            </a:xfrm>
            <a:custGeom>
              <a:rect b="b" l="l" r="r" t="t"/>
              <a:pathLst>
                <a:path extrusionOk="0" h="233" w="55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9" name="Google Shape;739;p102"/>
            <p:cNvSpPr/>
            <p:nvPr/>
          </p:nvSpPr>
          <p:spPr>
            <a:xfrm>
              <a:off x="4556125" y="1357312"/>
              <a:ext cx="3081338" cy="1135062"/>
            </a:xfrm>
            <a:custGeom>
              <a:rect b="b" l="l" r="r" t="t"/>
              <a:pathLst>
                <a:path extrusionOk="0" h="260" w="707">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0" name="Google Shape;740;p102"/>
            <p:cNvSpPr/>
            <p:nvPr/>
          </p:nvSpPr>
          <p:spPr>
            <a:xfrm>
              <a:off x="4556125" y="2168525"/>
              <a:ext cx="3081338" cy="1139825"/>
            </a:xfrm>
            <a:custGeom>
              <a:rect b="b" l="l" r="r" t="t"/>
              <a:pathLst>
                <a:path extrusionOk="0" h="261" w="707">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1" name="Google Shape;741;p102"/>
            <p:cNvSpPr/>
            <p:nvPr/>
          </p:nvSpPr>
          <p:spPr>
            <a:xfrm>
              <a:off x="4556125" y="2981325"/>
              <a:ext cx="3081338" cy="1138237"/>
            </a:xfrm>
            <a:custGeom>
              <a:rect b="b" l="l" r="r" t="t"/>
              <a:pathLst>
                <a:path extrusionOk="0" h="261" w="707">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2" name="Google Shape;742;p102"/>
            <p:cNvSpPr/>
            <p:nvPr/>
          </p:nvSpPr>
          <p:spPr>
            <a:xfrm>
              <a:off x="4830762" y="4476750"/>
              <a:ext cx="2535237" cy="1722437"/>
            </a:xfrm>
            <a:custGeom>
              <a:rect b="b" l="l" r="r" t="t"/>
              <a:pathLst>
                <a:path extrusionOk="0" h="395" w="582">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3" name="Google Shape;743;p102"/>
            <p:cNvSpPr/>
            <p:nvPr/>
          </p:nvSpPr>
          <p:spPr>
            <a:xfrm>
              <a:off x="5078412" y="4067175"/>
              <a:ext cx="714375" cy="322262"/>
            </a:xfrm>
            <a:custGeom>
              <a:rect b="b" l="l" r="r" t="t"/>
              <a:pathLst>
                <a:path extrusionOk="0" h="74" w="164">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4" name="Google Shape;744;p102"/>
            <p:cNvSpPr/>
            <p:nvPr/>
          </p:nvSpPr>
          <p:spPr>
            <a:xfrm>
              <a:off x="6389687" y="3844925"/>
              <a:ext cx="715962" cy="544512"/>
            </a:xfrm>
            <a:custGeom>
              <a:rect b="b" l="l" r="r" t="t"/>
              <a:pathLst>
                <a:path extrusionOk="0" h="125" w="164">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03"/>
          <p:cNvSpPr txBox="1"/>
          <p:nvPr>
            <p:ph type="title"/>
          </p:nvPr>
        </p:nvSpPr>
        <p:spPr>
          <a:xfrm>
            <a:off x="2148337" y="522700"/>
            <a:ext cx="57921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i="1" lang="es-MX">
                <a:latin typeface="Anton"/>
                <a:ea typeface="Anton"/>
                <a:cs typeface="Anton"/>
                <a:sym typeface="Anton"/>
              </a:rPr>
              <a:t>Funcionamiento</a:t>
            </a:r>
            <a:endParaRPr/>
          </a:p>
        </p:txBody>
      </p:sp>
      <p:sp>
        <p:nvSpPr>
          <p:cNvPr id="750" name="Google Shape;750;p10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19BBD5"/>
              </a:buClr>
              <a:buSzPts val="1200"/>
              <a:buFont typeface="Nixie One"/>
              <a:buNone/>
            </a:pPr>
            <a:fld id="{00000000-1234-1234-1234-123412341234}" type="slidenum">
              <a:rPr lang="es-MX"/>
              <a:t>‹#›</a:t>
            </a:fld>
            <a:endParaRPr/>
          </a:p>
        </p:txBody>
      </p:sp>
      <p:pic>
        <p:nvPicPr>
          <p:cNvPr id="751" name="Google Shape;751;p103"/>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sp>
        <p:nvSpPr>
          <p:cNvPr id="752" name="Google Shape;752;p103"/>
          <p:cNvSpPr txBox="1"/>
          <p:nvPr/>
        </p:nvSpPr>
        <p:spPr>
          <a:xfrm>
            <a:off x="1050200" y="1168000"/>
            <a:ext cx="7572900" cy="3536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C6DAEC"/>
              </a:buClr>
              <a:buSzPts val="2000"/>
              <a:buFont typeface="Arial"/>
              <a:buNone/>
            </a:pPr>
            <a:r>
              <a:rPr b="0" i="0" lang="es-MX" sz="2000" u="none" cap="none" strike="noStrike">
                <a:solidFill>
                  <a:srgbClr val="C6DAEC"/>
                </a:solidFill>
                <a:latin typeface="Arial"/>
                <a:ea typeface="Arial"/>
                <a:cs typeface="Arial"/>
                <a:sym typeface="Arial"/>
              </a:rPr>
              <a:t>El operador new permite </a:t>
            </a:r>
            <a:r>
              <a:rPr b="1" i="0" lang="es-MX" sz="2000" u="none" cap="none" strike="noStrike">
                <a:solidFill>
                  <a:srgbClr val="00E1C6"/>
                </a:solidFill>
                <a:latin typeface="Arial"/>
                <a:ea typeface="Arial"/>
                <a:cs typeface="Arial"/>
                <a:sym typeface="Arial"/>
              </a:rPr>
              <a:t>crear una instancia de un tipo de objeto definido por el usuario</a:t>
            </a:r>
            <a:r>
              <a:rPr b="0" i="0" lang="es-MX" sz="2000" u="none" cap="none" strike="noStrike">
                <a:solidFill>
                  <a:srgbClr val="C6DAEC"/>
                </a:solidFill>
                <a:latin typeface="Arial"/>
                <a:ea typeface="Arial"/>
                <a:cs typeface="Arial"/>
                <a:sym typeface="Arial"/>
              </a:rPr>
              <a:t>. Se utiliza sobre una clase.</a:t>
            </a:r>
            <a:endParaRPr b="0" i="0" sz="2000" u="none" cap="none" strike="noStrike">
              <a:solidFill>
                <a:srgbClr val="C6DAEC"/>
              </a:solidFill>
              <a:latin typeface="Arial"/>
              <a:ea typeface="Arial"/>
              <a:cs typeface="Arial"/>
              <a:sym typeface="Arial"/>
            </a:endParaRPr>
          </a:p>
          <a:p>
            <a:pPr indent="0" lvl="0" marL="457200" marR="0" rtl="0" algn="l">
              <a:lnSpc>
                <a:spcPct val="115000"/>
              </a:lnSpc>
              <a:spcBef>
                <a:spcPts val="0"/>
              </a:spcBef>
              <a:spcAft>
                <a:spcPts val="0"/>
              </a:spcAft>
              <a:buClr>
                <a:schemeClr val="dk1"/>
              </a:buClr>
              <a:buSzPts val="2000"/>
              <a:buFont typeface="Arial"/>
              <a:buNone/>
            </a:pPr>
            <a:r>
              <a:t/>
            </a:r>
            <a:endParaRPr b="0" i="0" sz="2000" u="none" cap="none" strike="noStrike">
              <a:solidFill>
                <a:srgbClr val="C6DAEC"/>
              </a:solidFill>
              <a:latin typeface="Arial"/>
              <a:ea typeface="Arial"/>
              <a:cs typeface="Arial"/>
              <a:sym typeface="Arial"/>
            </a:endParaRPr>
          </a:p>
          <a:p>
            <a:pPr indent="0" lvl="0" marL="0" marR="0" rtl="0" algn="l">
              <a:lnSpc>
                <a:spcPct val="115000"/>
              </a:lnSpc>
              <a:spcBef>
                <a:spcPts val="0"/>
              </a:spcBef>
              <a:spcAft>
                <a:spcPts val="0"/>
              </a:spcAft>
              <a:buClr>
                <a:srgbClr val="C6DAEC"/>
              </a:buClr>
              <a:buSzPts val="2000"/>
              <a:buFont typeface="Arial"/>
              <a:buNone/>
            </a:pPr>
            <a:r>
              <a:rPr b="0" i="0" lang="es-MX" sz="2000" u="none" cap="none" strike="noStrike">
                <a:solidFill>
                  <a:srgbClr val="C6DAEC"/>
                </a:solidFill>
                <a:latin typeface="Arial"/>
                <a:ea typeface="Arial"/>
                <a:cs typeface="Arial"/>
                <a:sym typeface="Arial"/>
              </a:rPr>
              <a:t>Realiza básicamente 3 tareas en la construcción</a:t>
            </a:r>
            <a:endParaRPr b="0" i="0" sz="2000" u="none" cap="none" strike="noStrike">
              <a:solidFill>
                <a:srgbClr val="C6DAEC"/>
              </a:solidFill>
              <a:latin typeface="Arial"/>
              <a:ea typeface="Arial"/>
              <a:cs typeface="Arial"/>
              <a:sym typeface="Arial"/>
            </a:endParaRPr>
          </a:p>
          <a:p>
            <a:pPr indent="-355600" lvl="0" marL="457200" marR="0" rtl="0" algn="l">
              <a:lnSpc>
                <a:spcPct val="115000"/>
              </a:lnSpc>
              <a:spcBef>
                <a:spcPts val="0"/>
              </a:spcBef>
              <a:spcAft>
                <a:spcPts val="0"/>
              </a:spcAft>
              <a:buClr>
                <a:srgbClr val="00E1C6"/>
              </a:buClr>
              <a:buSzPts val="2000"/>
              <a:buFont typeface="Helvetica Neue Light"/>
              <a:buAutoNum type="arabicPeriod"/>
            </a:pPr>
            <a:r>
              <a:rPr b="1" i="0" lang="es-MX" sz="2000" u="none" cap="none" strike="noStrike">
                <a:solidFill>
                  <a:srgbClr val="00E1C6"/>
                </a:solidFill>
                <a:latin typeface="Arial"/>
                <a:ea typeface="Arial"/>
                <a:cs typeface="Arial"/>
                <a:sym typeface="Arial"/>
              </a:rPr>
              <a:t>Crea</a:t>
            </a:r>
            <a:r>
              <a:rPr b="0" i="0" lang="es-MX" sz="2000" u="none" cap="none" strike="noStrike">
                <a:solidFill>
                  <a:srgbClr val="C6DAEC"/>
                </a:solidFill>
                <a:latin typeface="Arial"/>
                <a:ea typeface="Arial"/>
                <a:cs typeface="Arial"/>
                <a:sym typeface="Arial"/>
              </a:rPr>
              <a:t> un objeto vacío</a:t>
            </a:r>
            <a:endParaRPr b="0" i="0" sz="2000" u="none" cap="none" strike="noStrike">
              <a:solidFill>
                <a:srgbClr val="C6DAEC"/>
              </a:solidFill>
              <a:latin typeface="Arial"/>
              <a:ea typeface="Arial"/>
              <a:cs typeface="Arial"/>
              <a:sym typeface="Arial"/>
            </a:endParaRPr>
          </a:p>
          <a:p>
            <a:pPr indent="-355600" lvl="0" marL="457200" marR="0" rtl="0" algn="l">
              <a:lnSpc>
                <a:spcPct val="115000"/>
              </a:lnSpc>
              <a:spcBef>
                <a:spcPts val="0"/>
              </a:spcBef>
              <a:spcAft>
                <a:spcPts val="0"/>
              </a:spcAft>
              <a:buClr>
                <a:srgbClr val="00E1C6"/>
              </a:buClr>
              <a:buSzPts val="2000"/>
              <a:buFont typeface="Helvetica Neue Light"/>
              <a:buAutoNum type="arabicPeriod"/>
            </a:pPr>
            <a:r>
              <a:rPr b="1" i="0" lang="es-MX" sz="2000" u="none" cap="none" strike="noStrike">
                <a:solidFill>
                  <a:srgbClr val="00E1C6"/>
                </a:solidFill>
                <a:latin typeface="Arial"/>
                <a:ea typeface="Arial"/>
                <a:cs typeface="Arial"/>
                <a:sym typeface="Arial"/>
              </a:rPr>
              <a:t>Ejecuta</a:t>
            </a:r>
            <a:r>
              <a:rPr b="0" i="0" lang="es-MX" sz="2000" u="none" cap="none" strike="noStrike">
                <a:solidFill>
                  <a:srgbClr val="C6DAEC"/>
                </a:solidFill>
                <a:latin typeface="Arial"/>
                <a:ea typeface="Arial"/>
                <a:cs typeface="Arial"/>
                <a:sym typeface="Arial"/>
              </a:rPr>
              <a:t> el constructor de la clase en el contexto del objeto creado</a:t>
            </a:r>
            <a:endParaRPr b="0" i="0" sz="2000" u="none" cap="none" strike="noStrike">
              <a:solidFill>
                <a:srgbClr val="C6DAEC"/>
              </a:solidFill>
              <a:latin typeface="Arial"/>
              <a:ea typeface="Arial"/>
              <a:cs typeface="Arial"/>
              <a:sym typeface="Arial"/>
            </a:endParaRPr>
          </a:p>
          <a:p>
            <a:pPr indent="-355600" lvl="0" marL="457200" marR="0" rtl="0" algn="l">
              <a:lnSpc>
                <a:spcPct val="115000"/>
              </a:lnSpc>
              <a:spcBef>
                <a:spcPts val="0"/>
              </a:spcBef>
              <a:spcAft>
                <a:spcPts val="0"/>
              </a:spcAft>
              <a:buClr>
                <a:srgbClr val="00E1C6"/>
              </a:buClr>
              <a:buSzPts val="2000"/>
              <a:buFont typeface="Helvetica Neue Light"/>
              <a:buAutoNum type="arabicPeriod"/>
            </a:pPr>
            <a:r>
              <a:rPr b="1" i="0" lang="es-MX" sz="2000" u="none" cap="none" strike="noStrike">
                <a:solidFill>
                  <a:srgbClr val="00E1C6"/>
                </a:solidFill>
                <a:latin typeface="Arial"/>
                <a:ea typeface="Arial"/>
                <a:cs typeface="Arial"/>
                <a:sym typeface="Arial"/>
              </a:rPr>
              <a:t>Retorna</a:t>
            </a:r>
            <a:r>
              <a:rPr b="0" i="0" lang="es-MX" sz="2000" u="none" cap="none" strike="noStrike">
                <a:solidFill>
                  <a:srgbClr val="C6DAEC"/>
                </a:solidFill>
                <a:latin typeface="Arial"/>
                <a:ea typeface="Arial"/>
                <a:cs typeface="Arial"/>
                <a:sym typeface="Arial"/>
              </a:rPr>
              <a:t> el objeto</a:t>
            </a:r>
            <a:endParaRPr b="0" i="0" sz="2000" u="none" cap="none" strike="noStrike">
              <a:solidFill>
                <a:srgbClr val="C6DAEC"/>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04"/>
          <p:cNvSpPr txBox="1"/>
          <p:nvPr>
            <p:ph idx="4294967295" type="title"/>
          </p:nvPr>
        </p:nvSpPr>
        <p:spPr>
          <a:xfrm>
            <a:off x="1947444" y="433273"/>
            <a:ext cx="7196556"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19BBD5"/>
              </a:buClr>
              <a:buSzPts val="4000"/>
              <a:buFont typeface="Nixie One"/>
              <a:buNone/>
            </a:pPr>
            <a:r>
              <a:rPr i="1" lang="es-MX">
                <a:latin typeface="Anton"/>
                <a:ea typeface="Anton"/>
                <a:cs typeface="Anton"/>
                <a:sym typeface="Anton"/>
              </a:rPr>
              <a:t>Ejemplo Operador new con class</a:t>
            </a:r>
            <a:endParaRPr/>
          </a:p>
        </p:txBody>
      </p:sp>
      <p:sp>
        <p:nvSpPr>
          <p:cNvPr id="758" name="Google Shape;758;p10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rgbClr val="19BBD5"/>
                </a:solidFill>
                <a:latin typeface="Nixie One"/>
                <a:ea typeface="Nixie One"/>
                <a:cs typeface="Nixie One"/>
                <a:sym typeface="Nixie One"/>
              </a:rPr>
              <a:t>‹#›</a:t>
            </a:fld>
            <a:endParaRPr b="0" i="0" sz="1200" u="none" cap="none" strike="noStrike">
              <a:solidFill>
                <a:srgbClr val="19BBD5"/>
              </a:solidFill>
              <a:latin typeface="Nixie One"/>
              <a:ea typeface="Nixie One"/>
              <a:cs typeface="Nixie One"/>
              <a:sym typeface="Nixie One"/>
            </a:endParaRPr>
          </a:p>
        </p:txBody>
      </p:sp>
      <p:pic>
        <p:nvPicPr>
          <p:cNvPr id="759" name="Google Shape;759;p104"/>
          <p:cNvPicPr preferRelativeResize="0"/>
          <p:nvPr/>
        </p:nvPicPr>
        <p:blipFill rotWithShape="1">
          <a:blip r:embed="rId3">
            <a:alphaModFix/>
          </a:blip>
          <a:srcRect b="-8094" l="5472" r="4790" t="-15867"/>
          <a:stretch/>
        </p:blipFill>
        <p:spPr>
          <a:xfrm>
            <a:off x="6515727" y="4536440"/>
            <a:ext cx="1585089" cy="498169"/>
          </a:xfrm>
          <a:prstGeom prst="rect">
            <a:avLst/>
          </a:prstGeom>
          <a:noFill/>
          <a:ln>
            <a:noFill/>
          </a:ln>
        </p:spPr>
      </p:pic>
      <p:sp>
        <p:nvSpPr>
          <p:cNvPr id="760" name="Google Shape;760;p104"/>
          <p:cNvSpPr txBox="1"/>
          <p:nvPr/>
        </p:nvSpPr>
        <p:spPr>
          <a:xfrm>
            <a:off x="1272875" y="1558625"/>
            <a:ext cx="5935800" cy="22533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1" i="0" lang="es-MX" sz="1650" u="none" cap="none" strike="noStrike">
                <a:solidFill>
                  <a:srgbClr val="569CD6"/>
                </a:solidFill>
                <a:highlight>
                  <a:srgbClr val="1E1E1E"/>
                </a:highlight>
                <a:latin typeface="Courier New"/>
                <a:ea typeface="Courier New"/>
                <a:cs typeface="Courier New"/>
                <a:sym typeface="Courier New"/>
              </a:rPr>
              <a:t>const</a:t>
            </a:r>
            <a:r>
              <a:rPr b="1" i="0" lang="es-MX" sz="1650" u="none" cap="none" strike="noStrike">
                <a:solidFill>
                  <a:srgbClr val="D4D4D4"/>
                </a:solidFill>
                <a:highlight>
                  <a:srgbClr val="1E1E1E"/>
                </a:highlight>
                <a:latin typeface="Courier New"/>
                <a:ea typeface="Courier New"/>
                <a:cs typeface="Courier New"/>
                <a:sym typeface="Courier New"/>
              </a:rPr>
              <a:t> </a:t>
            </a:r>
            <a:r>
              <a:rPr b="1" i="0" lang="es-MX" sz="1650" u="none" cap="none" strike="noStrike">
                <a:solidFill>
                  <a:srgbClr val="4FC1FF"/>
                </a:solidFill>
                <a:highlight>
                  <a:srgbClr val="1E1E1E"/>
                </a:highlight>
                <a:latin typeface="Courier New"/>
                <a:ea typeface="Courier New"/>
                <a:cs typeface="Courier New"/>
                <a:sym typeface="Courier New"/>
              </a:rPr>
              <a:t>p</a:t>
            </a:r>
            <a:r>
              <a:rPr b="1" i="0" lang="es-MX" sz="1650" u="none" cap="none" strike="noStrike">
                <a:solidFill>
                  <a:srgbClr val="D4D4D4"/>
                </a:solidFill>
                <a:highlight>
                  <a:srgbClr val="1E1E1E"/>
                </a:highlight>
                <a:latin typeface="Courier New"/>
                <a:ea typeface="Courier New"/>
                <a:cs typeface="Courier New"/>
                <a:sym typeface="Courier New"/>
              </a:rPr>
              <a:t> = </a:t>
            </a:r>
            <a:r>
              <a:rPr b="1" i="0" lang="es-MX" sz="1650" u="none" cap="none" strike="noStrike">
                <a:solidFill>
                  <a:srgbClr val="569CD6"/>
                </a:solidFill>
                <a:highlight>
                  <a:srgbClr val="1E1E1E"/>
                </a:highlight>
                <a:latin typeface="Courier New"/>
                <a:ea typeface="Courier New"/>
                <a:cs typeface="Courier New"/>
                <a:sym typeface="Courier New"/>
              </a:rPr>
              <a:t>new</a:t>
            </a:r>
            <a:r>
              <a:rPr b="1" i="0" lang="es-MX" sz="1650" u="none" cap="none" strike="noStrike">
                <a:solidFill>
                  <a:srgbClr val="D4D4D4"/>
                </a:solidFill>
                <a:highlight>
                  <a:srgbClr val="1E1E1E"/>
                </a:highlight>
                <a:latin typeface="Courier New"/>
                <a:ea typeface="Courier New"/>
                <a:cs typeface="Courier New"/>
                <a:sym typeface="Courier New"/>
              </a:rPr>
              <a:t> </a:t>
            </a:r>
            <a:r>
              <a:rPr b="1" i="0" lang="es-MX" sz="1650" u="none" cap="none" strike="noStrike">
                <a:solidFill>
                  <a:srgbClr val="4EC9B0"/>
                </a:solidFill>
                <a:highlight>
                  <a:srgbClr val="1E1E1E"/>
                </a:highlight>
                <a:latin typeface="Courier New"/>
                <a:ea typeface="Courier New"/>
                <a:cs typeface="Courier New"/>
                <a:sym typeface="Courier New"/>
              </a:rPr>
              <a:t>Persona</a:t>
            </a:r>
            <a:r>
              <a:rPr b="1" i="0" lang="es-MX" sz="1650" u="none" cap="none" strike="noStrike">
                <a:solidFill>
                  <a:srgbClr val="D4D4D4"/>
                </a:solidFill>
                <a:highlight>
                  <a:srgbClr val="1E1E1E"/>
                </a:highlight>
                <a:latin typeface="Courier New"/>
                <a:ea typeface="Courier New"/>
                <a:cs typeface="Courier New"/>
                <a:sym typeface="Courier New"/>
              </a:rPr>
              <a:t>(</a:t>
            </a:r>
            <a:r>
              <a:rPr b="1" i="0" lang="es-MX" sz="1650" u="none" cap="none" strike="noStrike">
                <a:solidFill>
                  <a:srgbClr val="CE9178"/>
                </a:solidFill>
                <a:highlight>
                  <a:srgbClr val="1E1E1E"/>
                </a:highlight>
                <a:latin typeface="Courier New"/>
                <a:ea typeface="Courier New"/>
                <a:cs typeface="Courier New"/>
                <a:sym typeface="Courier New"/>
              </a:rPr>
              <a:t>'pepe'</a:t>
            </a:r>
            <a:r>
              <a:rPr b="1" i="0" lang="es-MX" sz="1650" u="none" cap="none" strike="noStrike">
                <a:solidFill>
                  <a:srgbClr val="D4D4D4"/>
                </a:solidFill>
                <a:highlight>
                  <a:srgbClr val="1E1E1E"/>
                </a:highlight>
                <a:latin typeface="Courier New"/>
                <a:ea typeface="Courier New"/>
                <a:cs typeface="Courier New"/>
                <a:sym typeface="Courier New"/>
              </a:rPr>
              <a:t>, </a:t>
            </a:r>
            <a:r>
              <a:rPr b="1" i="0" lang="es-MX" sz="1650" u="none" cap="none" strike="noStrike">
                <a:solidFill>
                  <a:srgbClr val="B5CEA8"/>
                </a:solidFill>
                <a:highlight>
                  <a:srgbClr val="1E1E1E"/>
                </a:highlight>
                <a:latin typeface="Courier New"/>
                <a:ea typeface="Courier New"/>
                <a:cs typeface="Courier New"/>
                <a:sym typeface="Courier New"/>
              </a:rPr>
              <a:t>5</a:t>
            </a:r>
            <a:r>
              <a:rPr b="1" i="0" lang="es-MX" sz="1650" u="none" cap="none" strike="noStrike">
                <a:solidFill>
                  <a:srgbClr val="D4D4D4"/>
                </a:solidFill>
                <a:highlight>
                  <a:srgbClr val="1E1E1E"/>
                </a:highlight>
                <a:latin typeface="Courier New"/>
                <a:ea typeface="Courier New"/>
                <a:cs typeface="Courier New"/>
                <a:sym typeface="Courier New"/>
              </a:rPr>
              <a:t>)</a:t>
            </a:r>
            <a:endParaRPr b="1" i="0" sz="16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1" i="0" sz="16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650" u="none" cap="none" strike="noStrike">
                <a:solidFill>
                  <a:srgbClr val="9CDCFE"/>
                </a:solidFill>
                <a:highlight>
                  <a:srgbClr val="1E1E1E"/>
                </a:highlight>
                <a:latin typeface="Courier New"/>
                <a:ea typeface="Courier New"/>
                <a:cs typeface="Courier New"/>
                <a:sym typeface="Courier New"/>
              </a:rPr>
              <a:t>console</a:t>
            </a:r>
            <a:r>
              <a:rPr b="1" i="0" lang="es-MX" sz="1650" u="none" cap="none" strike="noStrike">
                <a:solidFill>
                  <a:srgbClr val="D4D4D4"/>
                </a:solidFill>
                <a:highlight>
                  <a:srgbClr val="1E1E1E"/>
                </a:highlight>
                <a:latin typeface="Courier New"/>
                <a:ea typeface="Courier New"/>
                <a:cs typeface="Courier New"/>
                <a:sym typeface="Courier New"/>
              </a:rPr>
              <a:t>.</a:t>
            </a:r>
            <a:r>
              <a:rPr b="1" i="0" lang="es-MX" sz="1650" u="none" cap="none" strike="noStrike">
                <a:solidFill>
                  <a:srgbClr val="DCDCAA"/>
                </a:solidFill>
                <a:highlight>
                  <a:srgbClr val="1E1E1E"/>
                </a:highlight>
                <a:latin typeface="Courier New"/>
                <a:ea typeface="Courier New"/>
                <a:cs typeface="Courier New"/>
                <a:sym typeface="Courier New"/>
              </a:rPr>
              <a:t>log</a:t>
            </a:r>
            <a:r>
              <a:rPr b="1" i="0" lang="es-MX" sz="1650" u="none" cap="none" strike="noStrike">
                <a:solidFill>
                  <a:srgbClr val="D4D4D4"/>
                </a:solidFill>
                <a:highlight>
                  <a:srgbClr val="1E1E1E"/>
                </a:highlight>
                <a:latin typeface="Courier New"/>
                <a:ea typeface="Courier New"/>
                <a:cs typeface="Courier New"/>
                <a:sym typeface="Courier New"/>
              </a:rPr>
              <a:t>(</a:t>
            </a:r>
            <a:r>
              <a:rPr b="1" i="0" lang="es-MX" sz="1650" u="none" cap="none" strike="noStrike">
                <a:solidFill>
                  <a:srgbClr val="4FC1FF"/>
                </a:solidFill>
                <a:highlight>
                  <a:srgbClr val="1E1E1E"/>
                </a:highlight>
                <a:latin typeface="Courier New"/>
                <a:ea typeface="Courier New"/>
                <a:cs typeface="Courier New"/>
                <a:sym typeface="Courier New"/>
              </a:rPr>
              <a:t>p</a:t>
            </a:r>
            <a:r>
              <a:rPr b="1" i="0" lang="es-MX" sz="1650" u="none" cap="none" strike="noStrike">
                <a:solidFill>
                  <a:srgbClr val="D4D4D4"/>
                </a:solidFill>
                <a:highlight>
                  <a:srgbClr val="1E1E1E"/>
                </a:highlight>
                <a:latin typeface="Courier New"/>
                <a:ea typeface="Courier New"/>
                <a:cs typeface="Courier New"/>
                <a:sym typeface="Courier New"/>
              </a:rPr>
              <a:t>)</a:t>
            </a:r>
            <a:endParaRPr b="1" i="0" sz="1650" u="none" cap="none" strike="noStrike">
              <a:solidFill>
                <a:srgbClr val="D4D4D4"/>
              </a:solidFill>
              <a:highlight>
                <a:srgbClr val="1E1E1E"/>
              </a:highlight>
              <a:latin typeface="Courier New"/>
              <a:ea typeface="Courier New"/>
              <a:cs typeface="Courier New"/>
              <a:sym typeface="Courier New"/>
            </a:endParaRPr>
          </a:p>
          <a:p>
            <a:pPr indent="0" lvl="0" marL="0" marR="0" rtl="0" algn="l">
              <a:spcBef>
                <a:spcPts val="0"/>
              </a:spcBef>
              <a:spcAft>
                <a:spcPts val="0"/>
              </a:spcAft>
              <a:buClr>
                <a:schemeClr val="dk1"/>
              </a:buClr>
              <a:buSzPts val="1800"/>
              <a:buFont typeface="Arial"/>
              <a:buNone/>
            </a:pPr>
            <a:r>
              <a:t/>
            </a:r>
            <a:endParaRPr b="1" i="0" sz="2000" u="none" cap="none" strike="noStrike">
              <a:solidFill>
                <a:schemeClr val="dk1"/>
              </a:solidFill>
            </a:endParaRPr>
          </a:p>
          <a:p>
            <a:pPr indent="0" lvl="0" marL="0" marR="0" rtl="0" algn="l">
              <a:lnSpc>
                <a:spcPct val="135714"/>
              </a:lnSpc>
              <a:spcBef>
                <a:spcPts val="0"/>
              </a:spcBef>
              <a:spcAft>
                <a:spcPts val="0"/>
              </a:spcAft>
              <a:buClr>
                <a:srgbClr val="6A9955"/>
              </a:buClr>
              <a:buSzPts val="1450"/>
              <a:buFont typeface="Courier New"/>
              <a:buNone/>
            </a:pPr>
            <a:r>
              <a:rPr b="1" i="0" lang="es-MX" sz="1650" u="none" cap="none" strike="noStrike">
                <a:solidFill>
                  <a:srgbClr val="6A9955"/>
                </a:solidFill>
                <a:highlight>
                  <a:srgbClr val="1E1E1E"/>
                </a:highlight>
                <a:latin typeface="Courier New"/>
                <a:ea typeface="Courier New"/>
                <a:cs typeface="Courier New"/>
                <a:sym typeface="Courier New"/>
              </a:rPr>
              <a:t>// muestra por pantalla:</a:t>
            </a:r>
            <a:endParaRPr b="1" i="0" sz="1650" u="none" cap="none" strike="noStrike">
              <a:solidFill>
                <a:srgbClr val="6A9955"/>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s-MX" sz="1650" u="none" cap="none" strike="noStrike">
                <a:solidFill>
                  <a:srgbClr val="6A9955"/>
                </a:solidFill>
                <a:highlight>
                  <a:srgbClr val="1E1E1E"/>
                </a:highlight>
                <a:latin typeface="Courier New"/>
                <a:ea typeface="Courier New"/>
                <a:cs typeface="Courier New"/>
                <a:sym typeface="Courier New"/>
              </a:rPr>
              <a:t>// Persona { nombre: </a:t>
            </a:r>
            <a:r>
              <a:rPr b="1" i="0" lang="es-MX" sz="1250" u="none" cap="none" strike="noStrike">
                <a:solidFill>
                  <a:srgbClr val="6A9955"/>
                </a:solidFill>
                <a:highlight>
                  <a:srgbClr val="1E1E1E"/>
                </a:highlight>
                <a:latin typeface="Courier New"/>
                <a:ea typeface="Courier New"/>
                <a:cs typeface="Courier New"/>
                <a:sym typeface="Courier New"/>
              </a:rPr>
              <a:t>'</a:t>
            </a:r>
            <a:r>
              <a:rPr b="1" i="0" lang="es-MX" sz="1650" u="none" cap="none" strike="noStrike">
                <a:solidFill>
                  <a:srgbClr val="6A9955"/>
                </a:solidFill>
                <a:highlight>
                  <a:srgbClr val="1E1E1E"/>
                </a:highlight>
                <a:latin typeface="Courier New"/>
                <a:ea typeface="Courier New"/>
                <a:cs typeface="Courier New"/>
                <a:sym typeface="Courier New"/>
              </a:rPr>
              <a:t>pepe</a:t>
            </a:r>
            <a:r>
              <a:rPr b="1" i="0" lang="es-MX" sz="1250" u="none" cap="none" strike="noStrike">
                <a:solidFill>
                  <a:srgbClr val="6A9955"/>
                </a:solidFill>
                <a:highlight>
                  <a:srgbClr val="1E1E1E"/>
                </a:highlight>
                <a:latin typeface="Courier New"/>
                <a:ea typeface="Courier New"/>
                <a:cs typeface="Courier New"/>
                <a:sym typeface="Courier New"/>
              </a:rPr>
              <a:t>'</a:t>
            </a:r>
            <a:r>
              <a:rPr b="1" i="0" lang="es-MX" sz="1650" u="none" cap="none" strike="noStrike">
                <a:solidFill>
                  <a:srgbClr val="6A9955"/>
                </a:solidFill>
                <a:highlight>
                  <a:srgbClr val="1E1E1E"/>
                </a:highlight>
                <a:latin typeface="Courier New"/>
                <a:ea typeface="Courier New"/>
                <a:cs typeface="Courier New"/>
                <a:sym typeface="Courier New"/>
              </a:rPr>
              <a:t>, edad: 5 }</a:t>
            </a:r>
            <a:endParaRPr b="1" i="0" sz="1650" u="none" cap="none" strike="noStrike">
              <a:solidFill>
                <a:srgbClr val="6A9955"/>
              </a:solidFill>
              <a:highlight>
                <a:srgbClr val="1E1E1E"/>
              </a:highlight>
              <a:latin typeface="Courier New"/>
              <a:ea typeface="Courier New"/>
              <a:cs typeface="Courier New"/>
              <a:sym typeface="Courier New"/>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62B"/>
        </a:solidFill>
      </p:bgPr>
    </p:bg>
    <p:spTree>
      <p:nvGrpSpPr>
        <p:cNvPr id="764" name="Shape 764"/>
        <p:cNvGrpSpPr/>
        <p:nvPr/>
      </p:nvGrpSpPr>
      <p:grpSpPr>
        <a:xfrm>
          <a:off x="0" y="0"/>
          <a:ext cx="0" cy="0"/>
          <a:chOff x="0" y="0"/>
          <a:chExt cx="0" cy="0"/>
        </a:xfrm>
      </p:grpSpPr>
      <p:pic>
        <p:nvPicPr>
          <p:cNvPr id="765" name="Google Shape;765;p21"/>
          <p:cNvPicPr preferRelativeResize="0"/>
          <p:nvPr/>
        </p:nvPicPr>
        <p:blipFill rotWithShape="1">
          <a:blip r:embed="rId3">
            <a:alphaModFix amt="43000"/>
          </a:blip>
          <a:srcRect b="0" l="0" r="0" t="0"/>
          <a:stretch/>
        </p:blipFill>
        <p:spPr>
          <a:xfrm>
            <a:off x="0" y="0"/>
            <a:ext cx="9144000" cy="5143489"/>
          </a:xfrm>
          <a:prstGeom prst="rect">
            <a:avLst/>
          </a:prstGeom>
          <a:noFill/>
          <a:ln>
            <a:noFill/>
          </a:ln>
        </p:spPr>
      </p:pic>
      <p:pic>
        <p:nvPicPr>
          <p:cNvPr id="766" name="Google Shape;766;p21"/>
          <p:cNvPicPr preferRelativeResize="0"/>
          <p:nvPr/>
        </p:nvPicPr>
        <p:blipFill rotWithShape="1">
          <a:blip r:embed="rId4">
            <a:alphaModFix/>
          </a:blip>
          <a:srcRect b="-74730" l="-150160" r="150160" t="74730"/>
          <a:stretch/>
        </p:blipFill>
        <p:spPr>
          <a:xfrm>
            <a:off x="3753986" y="1771648"/>
            <a:ext cx="1905000" cy="1904998"/>
          </a:xfrm>
          <a:prstGeom prst="rect">
            <a:avLst/>
          </a:prstGeom>
          <a:noFill/>
          <a:ln>
            <a:noFill/>
          </a:ln>
        </p:spPr>
      </p:pic>
      <p:pic>
        <p:nvPicPr>
          <p:cNvPr id="767" name="Google Shape;767;p21"/>
          <p:cNvPicPr preferRelativeResize="0"/>
          <p:nvPr/>
        </p:nvPicPr>
        <p:blipFill rotWithShape="1">
          <a:blip r:embed="rId5">
            <a:alphaModFix/>
          </a:blip>
          <a:srcRect b="-8094" l="5472" r="4790" t="-15867"/>
          <a:stretch/>
        </p:blipFill>
        <p:spPr>
          <a:xfrm>
            <a:off x="2728931" y="2021681"/>
            <a:ext cx="3500437" cy="11001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0BEC9"/>
            </a:gs>
            <a:gs pos="100000">
              <a:srgbClr val="04162B"/>
            </a:gs>
          </a:gsLst>
          <a:lin ang="0" scaled="0"/>
        </a:gradFill>
      </p:bgPr>
    </p:bg>
    <p:spTree>
      <p:nvGrpSpPr>
        <p:cNvPr id="429" name="Shape 429"/>
        <p:cNvGrpSpPr/>
        <p:nvPr/>
      </p:nvGrpSpPr>
      <p:grpSpPr>
        <a:xfrm>
          <a:off x="0" y="0"/>
          <a:ext cx="0" cy="0"/>
          <a:chOff x="0" y="0"/>
          <a:chExt cx="0" cy="0"/>
        </a:xfrm>
      </p:grpSpPr>
      <p:pic>
        <p:nvPicPr>
          <p:cNvPr id="430" name="Google Shape;430;p3"/>
          <p:cNvPicPr preferRelativeResize="0"/>
          <p:nvPr/>
        </p:nvPicPr>
        <p:blipFill rotWithShape="1">
          <a:blip r:embed="rId3">
            <a:alphaModFix amt="10000"/>
          </a:blip>
          <a:srcRect b="11326" l="0" r="6030" t="9407"/>
          <a:stretch/>
        </p:blipFill>
        <p:spPr>
          <a:xfrm>
            <a:off x="-80119" y="-238778"/>
            <a:ext cx="9224119" cy="5188567"/>
          </a:xfrm>
          <a:prstGeom prst="rect">
            <a:avLst/>
          </a:prstGeom>
          <a:noFill/>
          <a:ln>
            <a:noFill/>
          </a:ln>
        </p:spPr>
      </p:pic>
      <p:pic>
        <p:nvPicPr>
          <p:cNvPr id="431" name="Google Shape;431;p3"/>
          <p:cNvPicPr preferRelativeResize="0"/>
          <p:nvPr/>
        </p:nvPicPr>
        <p:blipFill rotWithShape="1">
          <a:blip r:embed="rId4">
            <a:alphaModFix/>
          </a:blip>
          <a:srcRect b="-74730" l="-150160" r="150160" t="74730"/>
          <a:stretch/>
        </p:blipFill>
        <p:spPr>
          <a:xfrm>
            <a:off x="3753986" y="1771648"/>
            <a:ext cx="1905000" cy="1904998"/>
          </a:xfrm>
          <a:prstGeom prst="rect">
            <a:avLst/>
          </a:prstGeom>
          <a:noFill/>
          <a:ln>
            <a:noFill/>
          </a:ln>
        </p:spPr>
      </p:pic>
      <p:pic>
        <p:nvPicPr>
          <p:cNvPr id="432" name="Google Shape;432;p3"/>
          <p:cNvPicPr preferRelativeResize="0"/>
          <p:nvPr/>
        </p:nvPicPr>
        <p:blipFill rotWithShape="1">
          <a:blip r:embed="rId5">
            <a:alphaModFix/>
          </a:blip>
          <a:srcRect b="-8094" l="5472" r="4790" t="-15867"/>
          <a:stretch/>
        </p:blipFill>
        <p:spPr>
          <a:xfrm>
            <a:off x="7382961" y="4451620"/>
            <a:ext cx="1585089" cy="498169"/>
          </a:xfrm>
          <a:prstGeom prst="rect">
            <a:avLst/>
          </a:prstGeom>
          <a:noFill/>
          <a:ln>
            <a:noFill/>
          </a:ln>
        </p:spPr>
      </p:pic>
      <p:sp>
        <p:nvSpPr>
          <p:cNvPr id="433" name="Google Shape;433;p3"/>
          <p:cNvSpPr txBox="1"/>
          <p:nvPr/>
        </p:nvSpPr>
        <p:spPr>
          <a:xfrm>
            <a:off x="568340" y="1433998"/>
            <a:ext cx="7927200" cy="6753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b="1" i="0" lang="es-MX" sz="5000" u="none" cap="none" strike="noStrike">
                <a:solidFill>
                  <a:srgbClr val="FFFFFF"/>
                </a:solidFill>
                <a:latin typeface="Arial"/>
                <a:ea typeface="Arial"/>
                <a:cs typeface="Arial"/>
                <a:sym typeface="Arial"/>
              </a:rPr>
              <a:t>Curso </a:t>
            </a:r>
            <a:r>
              <a:rPr b="1" i="0" lang="es-MX" sz="5000" u="none" cap="none" strike="noStrike">
                <a:solidFill>
                  <a:srgbClr val="FFFFFF"/>
                </a:solidFill>
                <a:latin typeface="Calibri"/>
                <a:ea typeface="Calibri"/>
                <a:cs typeface="Calibri"/>
                <a:sym typeface="Calibri"/>
              </a:rPr>
              <a:t>Backend </a:t>
            </a:r>
            <a:endParaRPr/>
          </a:p>
          <a:p>
            <a:pPr indent="0" lvl="0" marL="0" marR="0" rtl="0" algn="ctr">
              <a:spcBef>
                <a:spcPts val="0"/>
              </a:spcBef>
              <a:spcAft>
                <a:spcPts val="0"/>
              </a:spcAft>
              <a:buNone/>
            </a:pPr>
            <a:r>
              <a:rPr b="1" i="0" lang="es-MX" sz="5000" u="none" cap="none" strike="noStrike">
                <a:solidFill>
                  <a:srgbClr val="FFFFFF"/>
                </a:solidFill>
                <a:latin typeface="Calibri"/>
                <a:ea typeface="Calibri"/>
                <a:cs typeface="Calibri"/>
                <a:sym typeface="Calibri"/>
              </a:rPr>
              <a:t> introducción</a:t>
            </a:r>
            <a:endParaRPr b="1" i="0" sz="50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5200"/>
              <a:buFont typeface="Arial"/>
              <a:buNone/>
            </a:pPr>
            <a:r>
              <a:t/>
            </a:r>
            <a:endParaRPr b="1" i="0" sz="52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b82f8c8223_0_39"/>
          <p:cNvSpPr txBox="1"/>
          <p:nvPr>
            <p:ph idx="4294967295" type="title"/>
          </p:nvPr>
        </p:nvSpPr>
        <p:spPr>
          <a:xfrm>
            <a:off x="1947445" y="765782"/>
            <a:ext cx="49443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lang="es-MX"/>
              <a:t>Contenido</a:t>
            </a:r>
            <a:endParaRPr/>
          </a:p>
        </p:txBody>
      </p:sp>
      <p:sp>
        <p:nvSpPr>
          <p:cNvPr id="439" name="Google Shape;439;gb82f8c8223_0_3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rgbClr val="19BBD5"/>
                </a:solidFill>
                <a:latin typeface="Nixie One"/>
                <a:ea typeface="Nixie One"/>
                <a:cs typeface="Nixie One"/>
                <a:sym typeface="Nixie One"/>
              </a:rPr>
              <a:t>‹#›</a:t>
            </a:fld>
            <a:endParaRPr b="0" i="0" sz="1200" u="none" cap="none" strike="noStrike">
              <a:solidFill>
                <a:srgbClr val="19BBD5"/>
              </a:solidFill>
              <a:latin typeface="Nixie One"/>
              <a:ea typeface="Nixie One"/>
              <a:cs typeface="Nixie One"/>
              <a:sym typeface="Nixie One"/>
            </a:endParaRPr>
          </a:p>
        </p:txBody>
      </p:sp>
      <p:sp>
        <p:nvSpPr>
          <p:cNvPr id="440" name="Google Shape;440;gb82f8c8223_0_39"/>
          <p:cNvSpPr txBox="1"/>
          <p:nvPr/>
        </p:nvSpPr>
        <p:spPr>
          <a:xfrm>
            <a:off x="1201200" y="1675189"/>
            <a:ext cx="6107072" cy="3289286"/>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600"/>
              </a:spcBef>
              <a:spcAft>
                <a:spcPts val="0"/>
              </a:spcAft>
              <a:buClr>
                <a:srgbClr val="19BBD5"/>
              </a:buClr>
              <a:buSzPts val="1400"/>
              <a:buFont typeface="Arial"/>
              <a:buChar char="•"/>
            </a:pPr>
            <a:r>
              <a:rPr b="0" i="0" lang="es-MX" sz="2400" u="none" cap="none" strike="noStrike">
                <a:solidFill>
                  <a:srgbClr val="C6DAEC"/>
                </a:solidFill>
                <a:latin typeface="Arial"/>
                <a:ea typeface="Arial"/>
                <a:cs typeface="Arial"/>
                <a:sym typeface="Arial"/>
              </a:rPr>
              <a:t>Diferencias entre Frontend y Backend.</a:t>
            </a:r>
            <a:endParaRPr/>
          </a:p>
          <a:p>
            <a:pPr indent="-342900" lvl="0" marL="342900" marR="0" rtl="0" algn="l">
              <a:lnSpc>
                <a:spcPct val="100000"/>
              </a:lnSpc>
              <a:spcBef>
                <a:spcPts val="600"/>
              </a:spcBef>
              <a:spcAft>
                <a:spcPts val="0"/>
              </a:spcAft>
              <a:buClr>
                <a:srgbClr val="19BBD5"/>
              </a:buClr>
              <a:buSzPts val="1400"/>
              <a:buFont typeface="Arial"/>
              <a:buChar char="•"/>
            </a:pPr>
            <a:r>
              <a:rPr b="0" i="0" lang="es-MX" sz="2400" u="none" cap="none" strike="noStrike">
                <a:solidFill>
                  <a:srgbClr val="C6DAEC"/>
                </a:solidFill>
                <a:latin typeface="Arial"/>
                <a:ea typeface="Arial"/>
                <a:cs typeface="Arial"/>
                <a:sym typeface="Arial"/>
              </a:rPr>
              <a:t>Ecmascript 6 </a:t>
            </a:r>
            <a:endParaRPr/>
          </a:p>
          <a:p>
            <a:pPr indent="-342900" lvl="0" marL="342900" marR="0" rtl="0" algn="l">
              <a:lnSpc>
                <a:spcPct val="100000"/>
              </a:lnSpc>
              <a:spcBef>
                <a:spcPts val="600"/>
              </a:spcBef>
              <a:spcAft>
                <a:spcPts val="0"/>
              </a:spcAft>
              <a:buClr>
                <a:srgbClr val="19BBD5"/>
              </a:buClr>
              <a:buSzPts val="1400"/>
              <a:buFont typeface="Arial"/>
              <a:buChar char="•"/>
            </a:pPr>
            <a:r>
              <a:rPr b="0" i="0" lang="es-MX" sz="2400" u="none" cap="none" strike="noStrike">
                <a:solidFill>
                  <a:srgbClr val="C6DAEC"/>
                </a:solidFill>
                <a:latin typeface="Arial"/>
                <a:ea typeface="Arial"/>
                <a:cs typeface="Arial"/>
                <a:sym typeface="Arial"/>
              </a:rPr>
              <a:t>Funciones</a:t>
            </a:r>
            <a:endParaRPr/>
          </a:p>
          <a:p>
            <a:pPr indent="-342900" lvl="0" marL="342900" marR="0" rtl="0" algn="l">
              <a:lnSpc>
                <a:spcPct val="100000"/>
              </a:lnSpc>
              <a:spcBef>
                <a:spcPts val="600"/>
              </a:spcBef>
              <a:spcAft>
                <a:spcPts val="0"/>
              </a:spcAft>
              <a:buClr>
                <a:srgbClr val="19BBD5"/>
              </a:buClr>
              <a:buSzPts val="1400"/>
              <a:buFont typeface="Arial"/>
              <a:buChar char="•"/>
            </a:pPr>
            <a:r>
              <a:rPr b="0" i="0" lang="es-MX" sz="2400" u="none" cap="none" strike="noStrike">
                <a:solidFill>
                  <a:srgbClr val="C6DAEC"/>
                </a:solidFill>
                <a:latin typeface="Arial"/>
                <a:ea typeface="Arial"/>
                <a:cs typeface="Arial"/>
                <a:sym typeface="Arial"/>
              </a:rPr>
              <a:t>Clases</a:t>
            </a:r>
            <a:endParaRPr/>
          </a:p>
          <a:p>
            <a:pPr indent="0" lvl="0" marL="0" marR="0" rtl="0" algn="l">
              <a:lnSpc>
                <a:spcPct val="100000"/>
              </a:lnSpc>
              <a:spcBef>
                <a:spcPts val="600"/>
              </a:spcBef>
              <a:spcAft>
                <a:spcPts val="0"/>
              </a:spcAft>
              <a:buClr>
                <a:srgbClr val="19BBD5"/>
              </a:buClr>
              <a:buSzPts val="1400"/>
              <a:buFont typeface="Arial"/>
              <a:buNone/>
            </a:pPr>
            <a:r>
              <a:t/>
            </a:r>
            <a:endParaRPr b="0" i="0" sz="2400" u="none" cap="none" strike="noStrike">
              <a:solidFill>
                <a:srgbClr val="C6DAEC"/>
              </a:solidFill>
              <a:latin typeface="Arial"/>
              <a:ea typeface="Arial"/>
              <a:cs typeface="Arial"/>
              <a:sym typeface="Arial"/>
            </a:endParaRPr>
          </a:p>
        </p:txBody>
      </p:sp>
      <p:pic>
        <p:nvPicPr>
          <p:cNvPr id="441" name="Google Shape;441;gb82f8c8223_0_39"/>
          <p:cNvPicPr preferRelativeResize="0"/>
          <p:nvPr/>
        </p:nvPicPr>
        <p:blipFill rotWithShape="1">
          <a:blip r:embed="rId3">
            <a:alphaModFix/>
          </a:blip>
          <a:srcRect b="-8094" l="5472" r="4790" t="-15867"/>
          <a:stretch/>
        </p:blipFill>
        <p:spPr>
          <a:xfrm>
            <a:off x="6515727" y="4536440"/>
            <a:ext cx="1585089" cy="4981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0"/>
          <p:cNvSpPr txBox="1"/>
          <p:nvPr>
            <p:ph type="title"/>
          </p:nvPr>
        </p:nvSpPr>
        <p:spPr>
          <a:xfrm>
            <a:off x="1732700" y="973600"/>
            <a:ext cx="57921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lang="es-MX"/>
              <a:t>Concepto</a:t>
            </a:r>
            <a:endParaRPr/>
          </a:p>
        </p:txBody>
      </p:sp>
      <p:sp>
        <p:nvSpPr>
          <p:cNvPr id="447" name="Google Shape;447;p10"/>
          <p:cNvSpPr txBox="1"/>
          <p:nvPr/>
        </p:nvSpPr>
        <p:spPr>
          <a:xfrm>
            <a:off x="1649573" y="2194798"/>
            <a:ext cx="5691826" cy="2259438"/>
          </a:xfrm>
          <a:prstGeom prst="rect">
            <a:avLst/>
          </a:prstGeom>
          <a:noFill/>
          <a:ln>
            <a:noFill/>
          </a:ln>
        </p:spPr>
        <p:txBody>
          <a:bodyPr anchorCtr="0" anchor="t" bIns="91425" lIns="91425" spcFirstLastPara="1" rIns="91425" wrap="square" tIns="91425">
            <a:noAutofit/>
          </a:bodyPr>
          <a:lstStyle/>
          <a:p>
            <a:pPr indent="0" lvl="0" marL="0" marR="0" rtl="0" algn="l">
              <a:spcBef>
                <a:spcPts val="600"/>
              </a:spcBef>
              <a:spcAft>
                <a:spcPts val="0"/>
              </a:spcAft>
              <a:buNone/>
            </a:pPr>
            <a:r>
              <a:rPr b="0" i="0" lang="es-MX" sz="2400" u="none" cap="none" strike="noStrike">
                <a:solidFill>
                  <a:srgbClr val="C6DAEC"/>
                </a:solidFill>
                <a:latin typeface="Arial"/>
                <a:ea typeface="Arial"/>
                <a:cs typeface="Arial"/>
                <a:sym typeface="Arial"/>
              </a:rPr>
              <a:t>El </a:t>
            </a:r>
            <a:r>
              <a:rPr b="1" i="0" lang="es-MX" sz="2400" u="none" cap="none" strike="noStrike">
                <a:solidFill>
                  <a:srgbClr val="00E1C6"/>
                </a:solidFill>
                <a:latin typeface="Arial"/>
                <a:ea typeface="Arial"/>
                <a:cs typeface="Arial"/>
                <a:sym typeface="Arial"/>
              </a:rPr>
              <a:t>Back end </a:t>
            </a:r>
            <a:r>
              <a:rPr b="0" i="0" lang="es-MX" sz="2400" u="none" cap="none" strike="noStrike">
                <a:solidFill>
                  <a:srgbClr val="C6DAEC"/>
                </a:solidFill>
                <a:latin typeface="Arial"/>
                <a:ea typeface="Arial"/>
                <a:cs typeface="Arial"/>
                <a:sym typeface="Arial"/>
              </a:rPr>
              <a:t>y el </a:t>
            </a:r>
            <a:r>
              <a:rPr b="1" i="0" lang="es-MX" sz="2400" u="none" cap="none" strike="noStrike">
                <a:solidFill>
                  <a:srgbClr val="00E1C6"/>
                </a:solidFill>
                <a:latin typeface="Arial"/>
                <a:ea typeface="Arial"/>
                <a:cs typeface="Arial"/>
                <a:sym typeface="Arial"/>
              </a:rPr>
              <a:t>Front end </a:t>
            </a:r>
            <a:r>
              <a:rPr b="0" i="0" lang="es-MX" sz="2400" u="none" cap="none" strike="noStrike">
                <a:solidFill>
                  <a:srgbClr val="C6DAEC"/>
                </a:solidFill>
                <a:latin typeface="Arial"/>
                <a:ea typeface="Arial"/>
                <a:cs typeface="Arial"/>
                <a:sym typeface="Arial"/>
              </a:rPr>
              <a:t>son dos partes fundamentales de la programación de una aplicación web. Al Front end se lo conoce como el lado del cliente y al Back end como el lado del servidor</a:t>
            </a:r>
            <a:endParaRPr b="0" i="0" sz="2400" u="none" cap="none" strike="noStrike">
              <a:solidFill>
                <a:srgbClr val="C6DAEC"/>
              </a:solidFill>
              <a:latin typeface="Arial"/>
              <a:ea typeface="Arial"/>
              <a:cs typeface="Arial"/>
              <a:sym typeface="Arial"/>
            </a:endParaRPr>
          </a:p>
          <a:p>
            <a:pPr indent="0" lvl="0" marL="0" marR="0" rtl="0" algn="l">
              <a:spcBef>
                <a:spcPts val="600"/>
              </a:spcBef>
              <a:spcAft>
                <a:spcPts val="0"/>
              </a:spcAft>
              <a:buClr>
                <a:schemeClr val="dk1"/>
              </a:buClr>
              <a:buSzPts val="1100"/>
              <a:buFont typeface="Arial"/>
              <a:buNone/>
            </a:pPr>
            <a:r>
              <a:t/>
            </a:r>
            <a:endParaRPr b="0" i="0" sz="1100" u="none" cap="none" strike="noStrike">
              <a:solidFill>
                <a:srgbClr val="C6DAEC"/>
              </a:solidFill>
              <a:latin typeface="Arial"/>
              <a:ea typeface="Arial"/>
              <a:cs typeface="Arial"/>
              <a:sym typeface="Arial"/>
            </a:endParaRPr>
          </a:p>
          <a:p>
            <a:pPr indent="0" lvl="0" marL="0" marR="0" rtl="0" algn="l">
              <a:spcBef>
                <a:spcPts val="600"/>
              </a:spcBef>
              <a:spcAft>
                <a:spcPts val="0"/>
              </a:spcAft>
              <a:buClr>
                <a:schemeClr val="dk1"/>
              </a:buClr>
              <a:buSzPts val="1100"/>
              <a:buFont typeface="Arial"/>
              <a:buNone/>
            </a:pPr>
            <a:r>
              <a:t/>
            </a:r>
            <a:endParaRPr b="0" i="0" sz="1100" u="none" cap="none" strike="noStrike">
              <a:solidFill>
                <a:srgbClr val="C6DAEC"/>
              </a:solidFill>
              <a:latin typeface="Arial"/>
              <a:ea typeface="Arial"/>
              <a:cs typeface="Arial"/>
              <a:sym typeface="Arial"/>
            </a:endParaRPr>
          </a:p>
        </p:txBody>
      </p:sp>
      <p:sp>
        <p:nvSpPr>
          <p:cNvPr id="448" name="Google Shape;448;p10"/>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19BBD5"/>
              </a:buClr>
              <a:buSzPts val="1200"/>
              <a:buFont typeface="Nixie One"/>
              <a:buNone/>
            </a:pPr>
            <a:fld id="{00000000-1234-1234-1234-123412341234}" type="slidenum">
              <a:rPr lang="es-MX"/>
              <a:t>‹#›</a:t>
            </a:fld>
            <a:endParaRPr/>
          </a:p>
        </p:txBody>
      </p:sp>
      <p:pic>
        <p:nvPicPr>
          <p:cNvPr id="449" name="Google Shape;449;p10"/>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
          <p:cNvSpPr txBox="1"/>
          <p:nvPr>
            <p:ph type="ctrTitle"/>
          </p:nvPr>
        </p:nvSpPr>
        <p:spPr>
          <a:xfrm>
            <a:off x="2597727" y="5759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MX"/>
              <a:t>¿Que es frontend?</a:t>
            </a:r>
            <a:br>
              <a:rPr lang="es-MX"/>
            </a:br>
            <a:endParaRPr/>
          </a:p>
        </p:txBody>
      </p:sp>
      <p:sp>
        <p:nvSpPr>
          <p:cNvPr id="455" name="Google Shape;455;p4"/>
          <p:cNvSpPr txBox="1"/>
          <p:nvPr>
            <p:ph idx="1" type="subTitle"/>
          </p:nvPr>
        </p:nvSpPr>
        <p:spPr>
          <a:xfrm>
            <a:off x="2470268" y="1614734"/>
            <a:ext cx="6539346" cy="2921706"/>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1400"/>
              <a:buFont typeface="Arial"/>
              <a:buChar char="•"/>
            </a:pPr>
            <a:r>
              <a:rPr lang="es-MX" sz="2000"/>
              <a:t>Es la parte de una aplicación que interactúa con los usuarios</a:t>
            </a:r>
            <a:endParaRPr sz="2000"/>
          </a:p>
          <a:p>
            <a:pPr indent="-342900" lvl="0" marL="342900" rtl="0" algn="l">
              <a:lnSpc>
                <a:spcPct val="100000"/>
              </a:lnSpc>
              <a:spcBef>
                <a:spcPts val="0"/>
              </a:spcBef>
              <a:spcAft>
                <a:spcPts val="0"/>
              </a:spcAft>
              <a:buSzPts val="1400"/>
              <a:buFont typeface="Arial"/>
              <a:buChar char="•"/>
            </a:pPr>
            <a:r>
              <a:rPr lang="es-MX" sz="2000"/>
              <a:t>Conocida como “el lado del cliente”. </a:t>
            </a:r>
            <a:endParaRPr/>
          </a:p>
          <a:p>
            <a:pPr indent="-342900" lvl="0" marL="342900" rtl="0" algn="l">
              <a:lnSpc>
                <a:spcPct val="100000"/>
              </a:lnSpc>
              <a:spcBef>
                <a:spcPts val="0"/>
              </a:spcBef>
              <a:spcAft>
                <a:spcPts val="0"/>
              </a:spcAft>
              <a:buSzPts val="1400"/>
              <a:buFont typeface="Arial"/>
              <a:buChar char="•"/>
            </a:pPr>
            <a:r>
              <a:rPr lang="es-MX" sz="2000"/>
              <a:t>Todo lo que vemos en la pantalla cuando accedemos a un sitio web o aplicación: tipos de letra, colores, efectos del mouse, teclado, movimientos, desplazamientos, efectos visuales y otros elementos que permiten navegar dentro de una página web.</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456" name="Google Shape;456;p4"/>
          <p:cNvSpPr txBox="1"/>
          <p:nvPr/>
        </p:nvSpPr>
        <p:spPr>
          <a:xfrm>
            <a:off x="361084" y="173575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457" name="Google Shape;457;p4"/>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1"/>
          <p:cNvSpPr txBox="1"/>
          <p:nvPr>
            <p:ph type="ctrTitle"/>
          </p:nvPr>
        </p:nvSpPr>
        <p:spPr>
          <a:xfrm>
            <a:off x="2597727" y="5759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MX"/>
              <a:t>¿Que es Backend?</a:t>
            </a:r>
            <a:br>
              <a:rPr lang="es-MX"/>
            </a:br>
            <a:endParaRPr/>
          </a:p>
        </p:txBody>
      </p:sp>
      <p:sp>
        <p:nvSpPr>
          <p:cNvPr id="463" name="Google Shape;463;p11"/>
          <p:cNvSpPr txBox="1"/>
          <p:nvPr>
            <p:ph idx="1" type="subTitle"/>
          </p:nvPr>
        </p:nvSpPr>
        <p:spPr>
          <a:xfrm>
            <a:off x="2479965" y="1795767"/>
            <a:ext cx="6151418" cy="2921706"/>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1400"/>
              <a:buFont typeface="Arial"/>
              <a:buChar char="•"/>
            </a:pPr>
            <a:r>
              <a:rPr lang="es-MX" sz="2000"/>
              <a:t>Aplicaciones que viven en el servidor </a:t>
            </a:r>
            <a:endParaRPr/>
          </a:p>
          <a:p>
            <a:pPr indent="-342900" lvl="0" marL="342900" rtl="0" algn="l">
              <a:lnSpc>
                <a:spcPct val="100000"/>
              </a:lnSpc>
              <a:spcBef>
                <a:spcPts val="0"/>
              </a:spcBef>
              <a:spcAft>
                <a:spcPts val="0"/>
              </a:spcAft>
              <a:buSzPts val="1400"/>
              <a:buFont typeface="Arial"/>
              <a:buChar char="•"/>
            </a:pPr>
            <a:r>
              <a:rPr lang="es-MX" sz="2000"/>
              <a:t>A menudo se le denomina “el lado del servidor”.</a:t>
            </a:r>
            <a:endParaRPr/>
          </a:p>
          <a:p>
            <a:pPr indent="-342900" lvl="0" marL="342900" rtl="0" algn="l">
              <a:lnSpc>
                <a:spcPct val="100000"/>
              </a:lnSpc>
              <a:spcBef>
                <a:spcPts val="0"/>
              </a:spcBef>
              <a:spcAft>
                <a:spcPts val="0"/>
              </a:spcAft>
              <a:buSzPts val="1400"/>
              <a:buFont typeface="Arial"/>
              <a:buChar char="•"/>
            </a:pPr>
            <a:r>
              <a:rPr lang="es-MX" sz="2000"/>
              <a:t>Consiste en un servidor, una aplicación y una base de datos.</a:t>
            </a:r>
            <a:endParaRPr/>
          </a:p>
          <a:p>
            <a:pPr indent="-342900" lvl="0" marL="342900" rtl="0" algn="l">
              <a:lnSpc>
                <a:spcPct val="100000"/>
              </a:lnSpc>
              <a:spcBef>
                <a:spcPts val="0"/>
              </a:spcBef>
              <a:spcAft>
                <a:spcPts val="0"/>
              </a:spcAft>
              <a:buSzPts val="1400"/>
              <a:buFont typeface="Arial"/>
              <a:buChar char="•"/>
            </a:pPr>
            <a:r>
              <a:rPr lang="es-MX" sz="2000"/>
              <a:t>Se toman los datos, se procesa la información y se envía al usuario</a:t>
            </a:r>
            <a:endParaRPr sz="2000"/>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464" name="Google Shape;464;p11"/>
          <p:cNvSpPr txBox="1"/>
          <p:nvPr/>
        </p:nvSpPr>
        <p:spPr>
          <a:xfrm>
            <a:off x="361084" y="173575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800"/>
              <a:buFont typeface="Arial"/>
              <a:buNone/>
            </a:pPr>
            <a:r>
              <a:t/>
            </a:r>
            <a:endParaRPr b="1" i="0" sz="1800" u="none" cap="none" strike="noStrike">
              <a:solidFill>
                <a:srgbClr val="FFFFFF"/>
              </a:solidFill>
              <a:latin typeface="Arial"/>
              <a:ea typeface="Arial"/>
              <a:cs typeface="Arial"/>
              <a:sym typeface="Arial"/>
            </a:endParaRPr>
          </a:p>
        </p:txBody>
      </p:sp>
      <p:pic>
        <p:nvPicPr>
          <p:cNvPr id="465" name="Google Shape;465;p11"/>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2"/>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BBD5"/>
              </a:buClr>
              <a:buSzPts val="1200"/>
              <a:buFont typeface="Nixie One"/>
              <a:buNone/>
            </a:pPr>
            <a:fld id="{00000000-1234-1234-1234-123412341234}" type="slidenum">
              <a:rPr b="0" i="0" lang="es-MX" sz="1200" u="none" cap="none" strike="noStrike">
                <a:solidFill>
                  <a:srgbClr val="19BBD5"/>
                </a:solidFill>
                <a:latin typeface="Nixie One"/>
                <a:ea typeface="Nixie One"/>
                <a:cs typeface="Nixie One"/>
                <a:sym typeface="Nixie One"/>
              </a:rPr>
              <a:t>‹#›</a:t>
            </a:fld>
            <a:endParaRPr b="0" i="0" sz="1200" u="none" cap="none" strike="noStrike">
              <a:solidFill>
                <a:srgbClr val="19BBD5"/>
              </a:solidFill>
              <a:latin typeface="Nixie One"/>
              <a:ea typeface="Nixie One"/>
              <a:cs typeface="Nixie One"/>
              <a:sym typeface="Nixie One"/>
            </a:endParaRPr>
          </a:p>
        </p:txBody>
      </p:sp>
      <p:pic>
        <p:nvPicPr>
          <p:cNvPr id="471" name="Google Shape;471;p12"/>
          <p:cNvPicPr preferRelativeResize="0"/>
          <p:nvPr/>
        </p:nvPicPr>
        <p:blipFill rotWithShape="1">
          <a:blip r:embed="rId3">
            <a:alphaModFix/>
          </a:blip>
          <a:srcRect b="-8094" l="5472" r="4790" t="-15867"/>
          <a:stretch/>
        </p:blipFill>
        <p:spPr>
          <a:xfrm>
            <a:off x="7424525" y="4536440"/>
            <a:ext cx="1585089" cy="498169"/>
          </a:xfrm>
          <a:prstGeom prst="rect">
            <a:avLst/>
          </a:prstGeom>
          <a:noFill/>
          <a:ln>
            <a:noFill/>
          </a:ln>
        </p:spPr>
      </p:pic>
      <p:pic>
        <p:nvPicPr>
          <p:cNvPr id="472" name="Google Shape;472;p12"/>
          <p:cNvPicPr preferRelativeResize="0"/>
          <p:nvPr/>
        </p:nvPicPr>
        <p:blipFill rotWithShape="1">
          <a:blip r:embed="rId4">
            <a:alphaModFix/>
          </a:blip>
          <a:srcRect b="0" l="0" r="0" t="0"/>
          <a:stretch/>
        </p:blipFill>
        <p:spPr>
          <a:xfrm>
            <a:off x="1905450" y="840877"/>
            <a:ext cx="6684818" cy="34617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8"/>
          <p:cNvSpPr txBox="1"/>
          <p:nvPr>
            <p:ph idx="4294967295" type="title"/>
          </p:nvPr>
        </p:nvSpPr>
        <p:spPr>
          <a:xfrm>
            <a:off x="1947445" y="433273"/>
            <a:ext cx="49443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19BBD5"/>
              </a:buClr>
              <a:buSzPts val="4000"/>
              <a:buFont typeface="Nixie One"/>
              <a:buNone/>
            </a:pPr>
            <a:r>
              <a:rPr i="1" lang="es-MX">
                <a:latin typeface="Anton"/>
                <a:ea typeface="Anton"/>
                <a:cs typeface="Anton"/>
                <a:sym typeface="Anton"/>
              </a:rPr>
              <a:t>EcmaScript 6</a:t>
            </a:r>
            <a:endParaRPr/>
          </a:p>
        </p:txBody>
      </p:sp>
      <p:sp>
        <p:nvSpPr>
          <p:cNvPr id="478" name="Google Shape;478;p1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rgbClr val="19BBD5"/>
                </a:solidFill>
                <a:latin typeface="Nixie One"/>
                <a:ea typeface="Nixie One"/>
                <a:cs typeface="Nixie One"/>
                <a:sym typeface="Nixie One"/>
              </a:rPr>
              <a:t>‹#›</a:t>
            </a:fld>
            <a:endParaRPr b="0" i="0" sz="1200" u="none" cap="none" strike="noStrike">
              <a:solidFill>
                <a:srgbClr val="19BBD5"/>
              </a:solidFill>
              <a:latin typeface="Nixie One"/>
              <a:ea typeface="Nixie One"/>
              <a:cs typeface="Nixie One"/>
              <a:sym typeface="Nixie One"/>
            </a:endParaRPr>
          </a:p>
        </p:txBody>
      </p:sp>
      <p:sp>
        <p:nvSpPr>
          <p:cNvPr id="479" name="Google Shape;479;p18"/>
          <p:cNvSpPr txBox="1"/>
          <p:nvPr/>
        </p:nvSpPr>
        <p:spPr>
          <a:xfrm>
            <a:off x="924108" y="1247154"/>
            <a:ext cx="6751309" cy="3289286"/>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600"/>
              </a:spcBef>
              <a:spcAft>
                <a:spcPts val="0"/>
              </a:spcAft>
              <a:buClr>
                <a:srgbClr val="19BBD5"/>
              </a:buClr>
              <a:buSzPts val="1400"/>
              <a:buFont typeface="Arial"/>
              <a:buChar char="•"/>
            </a:pPr>
            <a:r>
              <a:rPr b="0" i="0" lang="es-MX" sz="2400" u="none" cap="none" strike="noStrike">
                <a:solidFill>
                  <a:srgbClr val="C6DAEC"/>
                </a:solidFill>
                <a:latin typeface="Arial"/>
                <a:ea typeface="Arial"/>
                <a:cs typeface="Arial"/>
                <a:sym typeface="Arial"/>
              </a:rPr>
              <a:t>ES6 o EcmaScript 2015, fue una enorme revisión que surgió en el año 2015 y trajo dentro de varias polémicas enormes avances en el mundo de la programación JavaScript.</a:t>
            </a:r>
            <a:endParaRPr/>
          </a:p>
          <a:p>
            <a:pPr indent="-342900" lvl="0" marL="342900" marR="0" rtl="0" algn="l">
              <a:lnSpc>
                <a:spcPct val="100000"/>
              </a:lnSpc>
              <a:spcBef>
                <a:spcPts val="600"/>
              </a:spcBef>
              <a:spcAft>
                <a:spcPts val="0"/>
              </a:spcAft>
              <a:buClr>
                <a:srgbClr val="19BBD5"/>
              </a:buClr>
              <a:buSzPts val="1400"/>
              <a:buFont typeface="Arial"/>
              <a:buChar char="•"/>
            </a:pPr>
            <a:r>
              <a:rPr b="0" i="0" lang="es-MX" sz="2400" u="none" cap="none" strike="noStrike">
                <a:solidFill>
                  <a:srgbClr val="C6DAEC"/>
                </a:solidFill>
                <a:latin typeface="Arial"/>
                <a:ea typeface="Arial"/>
                <a:cs typeface="Arial"/>
                <a:sym typeface="Arial"/>
              </a:rPr>
              <a:t>Entre sus mayores innovaciones se encuentra la declaración de variables con let y const, la introducción de clases al lenguaje, y los template strings</a:t>
            </a:r>
            <a:endParaRPr b="0" i="0" sz="2400" u="none" cap="none" strike="noStrike">
              <a:solidFill>
                <a:srgbClr val="C6DAEC"/>
              </a:solidFill>
              <a:latin typeface="Arial"/>
              <a:ea typeface="Arial"/>
              <a:cs typeface="Arial"/>
              <a:sym typeface="Arial"/>
            </a:endParaRPr>
          </a:p>
        </p:txBody>
      </p:sp>
      <p:pic>
        <p:nvPicPr>
          <p:cNvPr id="480" name="Google Shape;480;p18"/>
          <p:cNvPicPr preferRelativeResize="0"/>
          <p:nvPr/>
        </p:nvPicPr>
        <p:blipFill rotWithShape="1">
          <a:blip r:embed="rId3">
            <a:alphaModFix/>
          </a:blip>
          <a:srcRect b="-8094" l="5472" r="4790" t="-15867"/>
          <a:stretch/>
        </p:blipFill>
        <p:spPr>
          <a:xfrm>
            <a:off x="6515727" y="4536440"/>
            <a:ext cx="1585089" cy="4981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cristian lucatti</dc:creator>
</cp:coreProperties>
</file>