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18484-7AF0-4442-8FB9-A17D3C25C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96F776-CC2C-4EB4-BB3F-694EC8F79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79B251-EAE7-4792-9A3D-D9FD8B8C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2A2A-9B47-438C-B66A-20E360BAF5CF}" type="datetimeFigureOut">
              <a:rPr lang="es-AR" smtClean="0"/>
              <a:t>4/12/2020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81CDD-D3EE-4063-80E2-3149BA7C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1E064-4F99-4507-BBEB-B22F71DE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A5C6-9955-4FD7-9814-342B89EC0C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19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C9943-EA75-47B0-AC90-43729A17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68D765-B44D-4A2B-952C-5AA11B198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F2C2DF-5B0C-49C4-BD66-C61E37CB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2A2A-9B47-438C-B66A-20E360BAF5CF}" type="datetimeFigureOut">
              <a:rPr lang="es-AR" smtClean="0"/>
              <a:t>4/12/2020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954030-5851-476F-9EBB-E2D54F4D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665BF-7BE6-46B0-8DB0-55673CB1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A5C6-9955-4FD7-9814-342B89EC0C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01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1DE0CC-855B-481E-93DF-CD8FE5532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A1B8E4-EB44-44F6-ABEF-18C07CB98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ACF7D-40AE-466C-9D1D-A24C3E8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2A2A-9B47-438C-B66A-20E360BAF5CF}" type="datetimeFigureOut">
              <a:rPr lang="es-AR" smtClean="0"/>
              <a:t>4/12/2020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E3B6C-A161-4522-BBE5-1807A69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593E6E-255F-421F-B4DC-AA7342B5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A5C6-9955-4FD7-9814-342B89EC0C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22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209E9-E69E-4785-A526-68BE06D9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8C230-8E53-48FD-8142-0F5F6234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43A283-AC7C-4CAD-AB45-10E6DA8E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2A2A-9B47-438C-B66A-20E360BAF5CF}" type="datetimeFigureOut">
              <a:rPr lang="es-AR" smtClean="0"/>
              <a:t>4/12/2020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D5AA02-859D-4324-8A09-E2371E4A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B5914-F33A-4099-BF44-BB42C2AE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A5C6-9955-4FD7-9814-342B89EC0C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29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12D91-C274-4E94-82F8-DD7E3ABD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73BEF-539C-4E3A-9964-F6CE635D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C7716A-C478-440B-B00B-D0616C5C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2A2A-9B47-438C-B66A-20E360BAF5CF}" type="datetimeFigureOut">
              <a:rPr lang="es-AR" smtClean="0"/>
              <a:t>4/12/2020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FAF670-E4E5-47EA-B179-AC0F9A77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10C66-F380-4AA1-BF62-E599CC04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A5C6-9955-4FD7-9814-342B89EC0C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886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FC8CC-E7AA-42EB-8822-45DEB8A4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D0012-2BB5-4A7A-8CCB-DAFE2AF28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B9BB30-36AF-4746-B520-72989109D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533713-01F1-4FB3-9F8A-CCD41991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2A2A-9B47-438C-B66A-20E360BAF5CF}" type="datetimeFigureOut">
              <a:rPr lang="es-AR" smtClean="0"/>
              <a:t>4/12/2020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D5AA76-DBE4-4FF2-BAA2-6A01834F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F428E-F62D-4739-BAE5-DE5A088B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A5C6-9955-4FD7-9814-342B89EC0C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116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876E2-5CF8-4022-8EB2-3748D623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39D50C-997E-4FE9-8530-45F248343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764011-02FC-4430-BF7D-C2B077676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F2DFAD-028B-44BE-8B67-1E82E3875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123E8E-8F27-4F06-AC63-BD5F0A50B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EE4BC1-0F73-483C-8F53-A68DC89B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2A2A-9B47-438C-B66A-20E360BAF5CF}" type="datetimeFigureOut">
              <a:rPr lang="es-AR" smtClean="0"/>
              <a:t>4/12/2020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E6150B-5786-495A-A188-C3942650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528205-07C9-4422-AA66-242A22DF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A5C6-9955-4FD7-9814-342B89EC0C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360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D1351-27D9-447B-88C8-5043873C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0A668D-4436-4B39-86C3-79186527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2A2A-9B47-438C-B66A-20E360BAF5CF}" type="datetimeFigureOut">
              <a:rPr lang="es-AR" smtClean="0"/>
              <a:t>4/12/2020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962D1B-6C3B-4B59-80CF-C492902A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51BD35-8360-4100-8AF8-33A83008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A5C6-9955-4FD7-9814-342B89EC0C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942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55F321-1280-4CE4-B0CB-9BF0C83C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2A2A-9B47-438C-B66A-20E360BAF5CF}" type="datetimeFigureOut">
              <a:rPr lang="es-AR" smtClean="0"/>
              <a:t>4/12/2020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3505B8-E7E9-4590-9872-0F599321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858F57-228D-4A0D-B528-1FC6DE57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A5C6-9955-4FD7-9814-342B89EC0C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533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79C35-5FCD-4B73-8429-DE9AB74A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79DA00-59A7-44F4-A603-F553A9A8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105AEA-35EF-4839-8280-28401DE6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79F9D6-8CDA-4357-9EA6-080D7190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2A2A-9B47-438C-B66A-20E360BAF5CF}" type="datetimeFigureOut">
              <a:rPr lang="es-AR" smtClean="0"/>
              <a:t>4/12/2020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2237FA-6629-4339-96A4-02931DD9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DD7CDC-602B-40CF-8E11-A0652C5F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A5C6-9955-4FD7-9814-342B89EC0C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16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76DD8-58BC-492B-9FA8-76069989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3092F8-D8CA-444F-80C2-D03F0791A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E0E373-DCBD-4A17-AC7A-A2755FC7D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B7D406-D7B0-4E43-A316-98AE93BF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2A2A-9B47-438C-B66A-20E360BAF5CF}" type="datetimeFigureOut">
              <a:rPr lang="es-AR" smtClean="0"/>
              <a:t>4/12/2020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692379-7269-49B9-A423-1BA5E6C1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5A2242-9621-4D38-9DAA-34650864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A5C6-9955-4FD7-9814-342B89EC0C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32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64D035-B4BD-4F28-80DA-58EA6249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84B1C-A220-48FA-A216-A919955D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1CA9AC-4D39-4E7C-9A7D-EB25AC57A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2A2A-9B47-438C-B66A-20E360BAF5CF}" type="datetimeFigureOut">
              <a:rPr lang="es-AR" smtClean="0"/>
              <a:t>4/12/2020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AF2A3-48E7-4458-AAF1-C76553A4B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365B90-E7C3-4923-870F-47E3187B0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A5C6-9955-4FD7-9814-342B89EC0CE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896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7C376-B814-46D5-8A03-9D45B90BF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514" y="252866"/>
            <a:ext cx="6560457" cy="777648"/>
          </a:xfrm>
        </p:spPr>
        <p:txBody>
          <a:bodyPr>
            <a:normAutofit fontScale="90000"/>
          </a:bodyPr>
          <a:lstStyle/>
          <a:p>
            <a:r>
              <a:rPr lang="es-AR" dirty="0"/>
              <a:t>AKATSUKI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C125D1-1246-4E58-9886-9465C467D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73540" cy="519586"/>
          </a:xfrm>
        </p:spPr>
        <p:txBody>
          <a:bodyPr/>
          <a:lstStyle/>
          <a:p>
            <a:r>
              <a:rPr lang="es-AR" dirty="0"/>
              <a:t>F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F37A6C-511D-4A9F-ADEA-1960C8CE5192}"/>
              </a:ext>
            </a:extLst>
          </p:cNvPr>
          <p:cNvSpPr/>
          <p:nvPr/>
        </p:nvSpPr>
        <p:spPr>
          <a:xfrm>
            <a:off x="1785257" y="333418"/>
            <a:ext cx="9419772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highlight>
                  <a:srgbClr val="000000"/>
                </a:highlight>
              </a:rPr>
              <a:t>AKATSUKI</a:t>
            </a:r>
            <a:endParaRPr lang="es-AR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08BC0ED-3AF5-4E75-AEAB-24AFFBD9AA43}"/>
              </a:ext>
            </a:extLst>
          </p:cNvPr>
          <p:cNvSpPr/>
          <p:nvPr/>
        </p:nvSpPr>
        <p:spPr>
          <a:xfrm>
            <a:off x="1785257" y="1214651"/>
            <a:ext cx="1462910" cy="1774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INICIO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56E9358-375D-472C-B38B-42513AF1240E}"/>
              </a:ext>
            </a:extLst>
          </p:cNvPr>
          <p:cNvSpPr/>
          <p:nvPr/>
        </p:nvSpPr>
        <p:spPr>
          <a:xfrm>
            <a:off x="3671248" y="1214652"/>
            <a:ext cx="1462910" cy="1774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MIEMBROS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27FA7D9-E149-4A17-9084-279404F1FDB7}"/>
              </a:ext>
            </a:extLst>
          </p:cNvPr>
          <p:cNvSpPr/>
          <p:nvPr/>
        </p:nvSpPr>
        <p:spPr>
          <a:xfrm>
            <a:off x="5336274" y="1214652"/>
            <a:ext cx="1462911" cy="1774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HISTORIA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806EB8D-16F3-4720-9296-E068AE2EA421}"/>
              </a:ext>
            </a:extLst>
          </p:cNvPr>
          <p:cNvSpPr/>
          <p:nvPr/>
        </p:nvSpPr>
        <p:spPr>
          <a:xfrm>
            <a:off x="7001301" y="1214651"/>
            <a:ext cx="1462911" cy="1774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PELEAS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8040534-2B72-4854-81CB-551FBBBAF0EC}"/>
              </a:ext>
            </a:extLst>
          </p:cNvPr>
          <p:cNvSpPr/>
          <p:nvPr/>
        </p:nvSpPr>
        <p:spPr>
          <a:xfrm>
            <a:off x="8666329" y="1214651"/>
            <a:ext cx="1462910" cy="1774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MUSICA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9254602-E20C-41C0-8CD4-4177ECC35B81}"/>
              </a:ext>
            </a:extLst>
          </p:cNvPr>
          <p:cNvSpPr/>
          <p:nvPr/>
        </p:nvSpPr>
        <p:spPr>
          <a:xfrm>
            <a:off x="2606722" y="1842448"/>
            <a:ext cx="7642747" cy="11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DESCRIPCION SIMPLE DE LA PAGINA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995BC8-2B84-491D-B177-FBA73A1E7504}"/>
              </a:ext>
            </a:extLst>
          </p:cNvPr>
          <p:cNvSpPr/>
          <p:nvPr/>
        </p:nvSpPr>
        <p:spPr>
          <a:xfrm>
            <a:off x="1524001" y="3255962"/>
            <a:ext cx="3812274" cy="13111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MIEMBROS (Imagen con enlace)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DCBFC15-53E6-4F57-9BAB-93A932D34E3F}"/>
              </a:ext>
            </a:extLst>
          </p:cNvPr>
          <p:cNvSpPr/>
          <p:nvPr/>
        </p:nvSpPr>
        <p:spPr>
          <a:xfrm>
            <a:off x="6646460" y="3255962"/>
            <a:ext cx="3812274" cy="131115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HISTORIA (Imagen con enlace)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3236172-68A0-45EA-A928-E08CBF4E6A78}"/>
              </a:ext>
            </a:extLst>
          </p:cNvPr>
          <p:cNvSpPr/>
          <p:nvPr/>
        </p:nvSpPr>
        <p:spPr>
          <a:xfrm>
            <a:off x="1524000" y="4913194"/>
            <a:ext cx="3812274" cy="1311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PELEAS (Imagen con enlace)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EDDC67A-928A-4A52-8938-F3F2D91B3C73}"/>
              </a:ext>
            </a:extLst>
          </p:cNvPr>
          <p:cNvSpPr/>
          <p:nvPr/>
        </p:nvSpPr>
        <p:spPr>
          <a:xfrm>
            <a:off x="6646460" y="4913194"/>
            <a:ext cx="3812274" cy="13111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MUSICA (Imagen con enlace)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1BB73F2-F2D4-41D5-8A11-C8BC93E346EA}"/>
              </a:ext>
            </a:extLst>
          </p:cNvPr>
          <p:cNvSpPr/>
          <p:nvPr/>
        </p:nvSpPr>
        <p:spPr>
          <a:xfrm>
            <a:off x="1785257" y="6428096"/>
            <a:ext cx="9419772" cy="3415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PIE DE PAGINA</a:t>
            </a:r>
          </a:p>
        </p:txBody>
      </p:sp>
    </p:spTree>
    <p:extLst>
      <p:ext uri="{BB962C8B-B14F-4D97-AF65-F5344CB8AC3E}">
        <p14:creationId xmlns:p14="http://schemas.microsoft.com/office/powerpoint/2010/main" val="115740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5748F8-C13F-408F-92FA-DA7C665A53B4}"/>
              </a:ext>
            </a:extLst>
          </p:cNvPr>
          <p:cNvSpPr/>
          <p:nvPr/>
        </p:nvSpPr>
        <p:spPr>
          <a:xfrm>
            <a:off x="1785257" y="333418"/>
            <a:ext cx="9419772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highlight>
                  <a:srgbClr val="000000"/>
                </a:highlight>
              </a:rPr>
              <a:t>AKATSUKI</a:t>
            </a:r>
            <a:endParaRPr lang="es-AR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232FC4F-BB56-4E66-AEA8-F04D8269FF76}"/>
              </a:ext>
            </a:extLst>
          </p:cNvPr>
          <p:cNvSpPr/>
          <p:nvPr/>
        </p:nvSpPr>
        <p:spPr>
          <a:xfrm>
            <a:off x="1785257" y="1214651"/>
            <a:ext cx="1462910" cy="1774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INICIO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154E600-AD6C-44D7-B720-F35304416384}"/>
              </a:ext>
            </a:extLst>
          </p:cNvPr>
          <p:cNvSpPr/>
          <p:nvPr/>
        </p:nvSpPr>
        <p:spPr>
          <a:xfrm>
            <a:off x="3671248" y="1214652"/>
            <a:ext cx="1462910" cy="1774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MIEMBROS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5FADC69-21D4-4F2F-936E-F5BB9AE5B035}"/>
              </a:ext>
            </a:extLst>
          </p:cNvPr>
          <p:cNvSpPr/>
          <p:nvPr/>
        </p:nvSpPr>
        <p:spPr>
          <a:xfrm>
            <a:off x="5336274" y="1214652"/>
            <a:ext cx="1462911" cy="1774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HISTORIA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4C0896D-89A5-4929-9CE8-8BA31D8CF297}"/>
              </a:ext>
            </a:extLst>
          </p:cNvPr>
          <p:cNvSpPr/>
          <p:nvPr/>
        </p:nvSpPr>
        <p:spPr>
          <a:xfrm>
            <a:off x="7001301" y="1214651"/>
            <a:ext cx="1462911" cy="1774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PELEAS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407747D-D92A-4E91-8338-954306E53B36}"/>
              </a:ext>
            </a:extLst>
          </p:cNvPr>
          <p:cNvSpPr/>
          <p:nvPr/>
        </p:nvSpPr>
        <p:spPr>
          <a:xfrm>
            <a:off x="8666329" y="1214651"/>
            <a:ext cx="1462910" cy="1774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MUSICA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8C7FD5-BE55-4EC4-A3CE-35BE06DF3F4A}"/>
              </a:ext>
            </a:extLst>
          </p:cNvPr>
          <p:cNvSpPr/>
          <p:nvPr/>
        </p:nvSpPr>
        <p:spPr>
          <a:xfrm>
            <a:off x="1785257" y="6428096"/>
            <a:ext cx="9419772" cy="3415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PIE DE PAGINA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291CFB-2B45-43A9-AA09-5819A03543D3}"/>
              </a:ext>
            </a:extLst>
          </p:cNvPr>
          <p:cNvSpPr/>
          <p:nvPr/>
        </p:nvSpPr>
        <p:spPr>
          <a:xfrm>
            <a:off x="4921006" y="1636655"/>
            <a:ext cx="2349987" cy="341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MIEMBROS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46086B-08DF-4E11-9281-67FB02073BEA}"/>
              </a:ext>
            </a:extLst>
          </p:cNvPr>
          <p:cNvSpPr/>
          <p:nvPr/>
        </p:nvSpPr>
        <p:spPr>
          <a:xfrm>
            <a:off x="2332383" y="3866718"/>
            <a:ext cx="10601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0B8B13B-8BF7-4295-A10B-221BDCFC29C6}"/>
              </a:ext>
            </a:extLst>
          </p:cNvPr>
          <p:cNvCxnSpPr/>
          <p:nvPr/>
        </p:nvCxnSpPr>
        <p:spPr>
          <a:xfrm>
            <a:off x="4214190" y="3962400"/>
            <a:ext cx="6467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0FF5765-C4A7-47F1-BE3B-03AEF4973EBB}"/>
              </a:ext>
            </a:extLst>
          </p:cNvPr>
          <p:cNvCxnSpPr/>
          <p:nvPr/>
        </p:nvCxnSpPr>
        <p:spPr>
          <a:xfrm>
            <a:off x="4214189" y="4200939"/>
            <a:ext cx="6467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834073D-3057-42F1-A855-5A9B318A7CBD}"/>
              </a:ext>
            </a:extLst>
          </p:cNvPr>
          <p:cNvCxnSpPr/>
          <p:nvPr/>
        </p:nvCxnSpPr>
        <p:spPr>
          <a:xfrm>
            <a:off x="4214188" y="4452731"/>
            <a:ext cx="6467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B3393CE-0166-432F-92E8-3432F43E2A88}"/>
              </a:ext>
            </a:extLst>
          </p:cNvPr>
          <p:cNvCxnSpPr/>
          <p:nvPr/>
        </p:nvCxnSpPr>
        <p:spPr>
          <a:xfrm>
            <a:off x="4220816" y="4741361"/>
            <a:ext cx="6467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B2740BB-EE99-41D0-AFDB-B65FCD1D8EA6}"/>
              </a:ext>
            </a:extLst>
          </p:cNvPr>
          <p:cNvCxnSpPr/>
          <p:nvPr/>
        </p:nvCxnSpPr>
        <p:spPr>
          <a:xfrm>
            <a:off x="4220816" y="5633559"/>
            <a:ext cx="6467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EDE8635-57D4-40B7-9782-FA94D64E8D45}"/>
              </a:ext>
            </a:extLst>
          </p:cNvPr>
          <p:cNvCxnSpPr/>
          <p:nvPr/>
        </p:nvCxnSpPr>
        <p:spPr>
          <a:xfrm>
            <a:off x="4214187" y="5334000"/>
            <a:ext cx="6467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3650188-0437-48A4-BF93-1EC0F59E9A2E}"/>
              </a:ext>
            </a:extLst>
          </p:cNvPr>
          <p:cNvSpPr/>
          <p:nvPr/>
        </p:nvSpPr>
        <p:spPr>
          <a:xfrm>
            <a:off x="2332383" y="5202863"/>
            <a:ext cx="106017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0E5121B-20B3-4D4A-95D9-8AA34DB4A0E1}"/>
              </a:ext>
            </a:extLst>
          </p:cNvPr>
          <p:cNvCxnSpPr/>
          <p:nvPr/>
        </p:nvCxnSpPr>
        <p:spPr>
          <a:xfrm>
            <a:off x="4220816" y="5865472"/>
            <a:ext cx="6467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5F133A1-CB52-48FC-A431-3557DE55D877}"/>
              </a:ext>
            </a:extLst>
          </p:cNvPr>
          <p:cNvCxnSpPr/>
          <p:nvPr/>
        </p:nvCxnSpPr>
        <p:spPr>
          <a:xfrm>
            <a:off x="4220816" y="6117263"/>
            <a:ext cx="6467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339D298-CCD5-4DA2-A460-C800551FB965}"/>
              </a:ext>
            </a:extLst>
          </p:cNvPr>
          <p:cNvSpPr/>
          <p:nvPr/>
        </p:nvSpPr>
        <p:spPr>
          <a:xfrm>
            <a:off x="2718080" y="2069253"/>
            <a:ext cx="106017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</a:t>
            </a:r>
          </a:p>
          <a:p>
            <a:pPr algn="ctr"/>
            <a:r>
              <a:rPr lang="es-AR" dirty="0"/>
              <a:t>(nombre)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D99FDB1-013E-47F0-B8C5-FF9C8E0D2F1A}"/>
              </a:ext>
            </a:extLst>
          </p:cNvPr>
          <p:cNvSpPr/>
          <p:nvPr/>
        </p:nvSpPr>
        <p:spPr>
          <a:xfrm>
            <a:off x="2718080" y="2850998"/>
            <a:ext cx="106017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</a:t>
            </a:r>
          </a:p>
          <a:p>
            <a:pPr algn="ctr"/>
            <a:r>
              <a:rPr lang="es-AR" dirty="0"/>
              <a:t>(nombre)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B3C3AEF-CA1A-46D8-9F51-C45393221DCF}"/>
              </a:ext>
            </a:extLst>
          </p:cNvPr>
          <p:cNvSpPr/>
          <p:nvPr/>
        </p:nvSpPr>
        <p:spPr>
          <a:xfrm>
            <a:off x="4314247" y="2875774"/>
            <a:ext cx="106017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</a:t>
            </a:r>
          </a:p>
          <a:p>
            <a:pPr algn="ctr"/>
            <a:r>
              <a:rPr lang="es-AR" dirty="0"/>
              <a:t>(nombre)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3692DEF-BC0D-49CF-A659-402D5E1F44F9}"/>
              </a:ext>
            </a:extLst>
          </p:cNvPr>
          <p:cNvSpPr/>
          <p:nvPr/>
        </p:nvSpPr>
        <p:spPr>
          <a:xfrm>
            <a:off x="4314247" y="2083858"/>
            <a:ext cx="106017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</a:t>
            </a:r>
          </a:p>
          <a:p>
            <a:pPr algn="ctr"/>
            <a:r>
              <a:rPr lang="es-AR" dirty="0"/>
              <a:t>(nombre)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6FDF6A1-C72D-4C3A-A333-2CE946795A1D}"/>
              </a:ext>
            </a:extLst>
          </p:cNvPr>
          <p:cNvSpPr/>
          <p:nvPr/>
        </p:nvSpPr>
        <p:spPr>
          <a:xfrm>
            <a:off x="5757407" y="2879134"/>
            <a:ext cx="106017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</a:t>
            </a:r>
          </a:p>
          <a:p>
            <a:pPr algn="ctr"/>
            <a:r>
              <a:rPr lang="es-AR" dirty="0"/>
              <a:t>(nombre)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02C3BF2-2A9E-4DBC-925D-2D2112DCFDBE}"/>
              </a:ext>
            </a:extLst>
          </p:cNvPr>
          <p:cNvSpPr/>
          <p:nvPr/>
        </p:nvSpPr>
        <p:spPr>
          <a:xfrm>
            <a:off x="5757407" y="2076506"/>
            <a:ext cx="106017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</a:t>
            </a:r>
          </a:p>
          <a:p>
            <a:pPr algn="ctr"/>
            <a:r>
              <a:rPr lang="es-AR" dirty="0"/>
              <a:t>(nombre)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532FD1F-9C0C-425A-8F5A-478C3F74B655}"/>
              </a:ext>
            </a:extLst>
          </p:cNvPr>
          <p:cNvSpPr/>
          <p:nvPr/>
        </p:nvSpPr>
        <p:spPr>
          <a:xfrm>
            <a:off x="7239731" y="2875774"/>
            <a:ext cx="106017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</a:t>
            </a:r>
          </a:p>
          <a:p>
            <a:pPr algn="ctr"/>
            <a:r>
              <a:rPr lang="es-AR" dirty="0"/>
              <a:t>(nombre)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2C41AA4-6A1E-49A9-9D7F-9E9AD3D93AF6}"/>
              </a:ext>
            </a:extLst>
          </p:cNvPr>
          <p:cNvSpPr/>
          <p:nvPr/>
        </p:nvSpPr>
        <p:spPr>
          <a:xfrm>
            <a:off x="7239731" y="2078710"/>
            <a:ext cx="106017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</a:t>
            </a:r>
          </a:p>
          <a:p>
            <a:pPr algn="ctr"/>
            <a:r>
              <a:rPr lang="es-AR" dirty="0"/>
              <a:t>(nombre)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6EE4421-5360-480F-A7FA-D1B24EA3A640}"/>
              </a:ext>
            </a:extLst>
          </p:cNvPr>
          <p:cNvSpPr/>
          <p:nvPr/>
        </p:nvSpPr>
        <p:spPr>
          <a:xfrm>
            <a:off x="8538978" y="2876897"/>
            <a:ext cx="106017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</a:t>
            </a:r>
          </a:p>
          <a:p>
            <a:pPr algn="ctr"/>
            <a:r>
              <a:rPr lang="es-AR" dirty="0"/>
              <a:t>(nombre)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957CF875-0C14-4EAE-803E-6DC66FF24D64}"/>
              </a:ext>
            </a:extLst>
          </p:cNvPr>
          <p:cNvSpPr/>
          <p:nvPr/>
        </p:nvSpPr>
        <p:spPr>
          <a:xfrm>
            <a:off x="8538978" y="2083858"/>
            <a:ext cx="106017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IMAGEN</a:t>
            </a:r>
          </a:p>
          <a:p>
            <a:pPr algn="ctr"/>
            <a:r>
              <a:rPr lang="es-AR" dirty="0"/>
              <a:t>(nombre)</a:t>
            </a:r>
          </a:p>
        </p:txBody>
      </p:sp>
    </p:spTree>
    <p:extLst>
      <p:ext uri="{BB962C8B-B14F-4D97-AF65-F5344CB8AC3E}">
        <p14:creationId xmlns:p14="http://schemas.microsoft.com/office/powerpoint/2010/main" val="40029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5748F8-C13F-408F-92FA-DA7C665A53B4}"/>
              </a:ext>
            </a:extLst>
          </p:cNvPr>
          <p:cNvSpPr/>
          <p:nvPr/>
        </p:nvSpPr>
        <p:spPr>
          <a:xfrm>
            <a:off x="1785257" y="333418"/>
            <a:ext cx="9419772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highlight>
                  <a:srgbClr val="000000"/>
                </a:highlight>
              </a:rPr>
              <a:t>AKATSUKI</a:t>
            </a:r>
            <a:endParaRPr lang="es-AR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232FC4F-BB56-4E66-AEA8-F04D8269FF76}"/>
              </a:ext>
            </a:extLst>
          </p:cNvPr>
          <p:cNvSpPr/>
          <p:nvPr/>
        </p:nvSpPr>
        <p:spPr>
          <a:xfrm>
            <a:off x="1785257" y="1214651"/>
            <a:ext cx="1462910" cy="1774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INICIO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154E600-AD6C-44D7-B720-F35304416384}"/>
              </a:ext>
            </a:extLst>
          </p:cNvPr>
          <p:cNvSpPr/>
          <p:nvPr/>
        </p:nvSpPr>
        <p:spPr>
          <a:xfrm>
            <a:off x="3671248" y="1214652"/>
            <a:ext cx="1462910" cy="1774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MIEMBROS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5FADC69-21D4-4F2F-936E-F5BB9AE5B035}"/>
              </a:ext>
            </a:extLst>
          </p:cNvPr>
          <p:cNvSpPr/>
          <p:nvPr/>
        </p:nvSpPr>
        <p:spPr>
          <a:xfrm>
            <a:off x="5336274" y="1214652"/>
            <a:ext cx="1462911" cy="1774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HISTORIA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4C0896D-89A5-4929-9CE8-8BA31D8CF297}"/>
              </a:ext>
            </a:extLst>
          </p:cNvPr>
          <p:cNvSpPr/>
          <p:nvPr/>
        </p:nvSpPr>
        <p:spPr>
          <a:xfrm>
            <a:off x="7001301" y="1214651"/>
            <a:ext cx="1462911" cy="1774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PELEAS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407747D-D92A-4E91-8338-954306E53B36}"/>
              </a:ext>
            </a:extLst>
          </p:cNvPr>
          <p:cNvSpPr/>
          <p:nvPr/>
        </p:nvSpPr>
        <p:spPr>
          <a:xfrm>
            <a:off x="8666329" y="1214651"/>
            <a:ext cx="1462910" cy="1774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MUSICA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8C7FD5-BE55-4EC4-A3CE-35BE06DF3F4A}"/>
              </a:ext>
            </a:extLst>
          </p:cNvPr>
          <p:cNvSpPr/>
          <p:nvPr/>
        </p:nvSpPr>
        <p:spPr>
          <a:xfrm>
            <a:off x="1785257" y="6428096"/>
            <a:ext cx="9419772" cy="3415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PIE DE PAGINA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2C9FF58-B4BD-4E1B-9053-63309F828973}"/>
              </a:ext>
            </a:extLst>
          </p:cNvPr>
          <p:cNvSpPr/>
          <p:nvPr/>
        </p:nvSpPr>
        <p:spPr>
          <a:xfrm>
            <a:off x="5134158" y="1669774"/>
            <a:ext cx="2194294" cy="341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HISTORIA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2025EDC-4B45-4730-BD9D-92DDD21B8C4A}"/>
              </a:ext>
            </a:extLst>
          </p:cNvPr>
          <p:cNvSpPr/>
          <p:nvPr/>
        </p:nvSpPr>
        <p:spPr>
          <a:xfrm>
            <a:off x="1785258" y="2319130"/>
            <a:ext cx="9419772" cy="386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6B6B98D-AE70-4956-89AA-B2E778368174}"/>
              </a:ext>
            </a:extLst>
          </p:cNvPr>
          <p:cNvSpPr/>
          <p:nvPr/>
        </p:nvSpPr>
        <p:spPr>
          <a:xfrm>
            <a:off x="2040834" y="2517913"/>
            <a:ext cx="2517914" cy="291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*CREACION DEL CLAN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F10BA9B-FFE0-4377-A1EA-39299A372791}"/>
              </a:ext>
            </a:extLst>
          </p:cNvPr>
          <p:cNvCxnSpPr/>
          <p:nvPr/>
        </p:nvCxnSpPr>
        <p:spPr>
          <a:xfrm>
            <a:off x="3248167" y="2994991"/>
            <a:ext cx="7115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6269996-803B-42F1-9B0C-D3ED3F51D380}"/>
              </a:ext>
            </a:extLst>
          </p:cNvPr>
          <p:cNvCxnSpPr/>
          <p:nvPr/>
        </p:nvCxnSpPr>
        <p:spPr>
          <a:xfrm>
            <a:off x="3248167" y="3134139"/>
            <a:ext cx="7115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FA0BDC3-BB10-42C3-9645-48F26284F6AA}"/>
              </a:ext>
            </a:extLst>
          </p:cNvPr>
          <p:cNvCxnSpPr/>
          <p:nvPr/>
        </p:nvCxnSpPr>
        <p:spPr>
          <a:xfrm>
            <a:off x="3248167" y="3299791"/>
            <a:ext cx="7115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418CA48-725F-48D1-8C00-6770606F6D26}"/>
              </a:ext>
            </a:extLst>
          </p:cNvPr>
          <p:cNvCxnSpPr/>
          <p:nvPr/>
        </p:nvCxnSpPr>
        <p:spPr>
          <a:xfrm>
            <a:off x="3262804" y="3429000"/>
            <a:ext cx="7115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4FA2D28-CC32-45DB-BBE1-BA4CFC05D6D9}"/>
              </a:ext>
            </a:extLst>
          </p:cNvPr>
          <p:cNvCxnSpPr/>
          <p:nvPr/>
        </p:nvCxnSpPr>
        <p:spPr>
          <a:xfrm>
            <a:off x="3248167" y="3564835"/>
            <a:ext cx="7115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1321E58-EED4-4465-84AF-54BED2391736}"/>
              </a:ext>
            </a:extLst>
          </p:cNvPr>
          <p:cNvCxnSpPr/>
          <p:nvPr/>
        </p:nvCxnSpPr>
        <p:spPr>
          <a:xfrm>
            <a:off x="3241668" y="3717234"/>
            <a:ext cx="7115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7D2E861-E72B-4912-94BA-1B26B8315DB5}"/>
              </a:ext>
            </a:extLst>
          </p:cNvPr>
          <p:cNvSpPr/>
          <p:nvPr/>
        </p:nvSpPr>
        <p:spPr>
          <a:xfrm>
            <a:off x="2003847" y="3810792"/>
            <a:ext cx="2517914" cy="291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*OBJETIVO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B730D07-4844-4BD8-B38F-72344BB1803A}"/>
              </a:ext>
            </a:extLst>
          </p:cNvPr>
          <p:cNvCxnSpPr/>
          <p:nvPr/>
        </p:nvCxnSpPr>
        <p:spPr>
          <a:xfrm>
            <a:off x="3241667" y="4234069"/>
            <a:ext cx="7115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AC5470F-6F23-45EA-BBD0-A6A72D12CDDA}"/>
              </a:ext>
            </a:extLst>
          </p:cNvPr>
          <p:cNvCxnSpPr/>
          <p:nvPr/>
        </p:nvCxnSpPr>
        <p:spPr>
          <a:xfrm>
            <a:off x="3241667" y="4373217"/>
            <a:ext cx="7115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7EF5ADD-BEA5-4C75-A11B-21683014E7BB}"/>
              </a:ext>
            </a:extLst>
          </p:cNvPr>
          <p:cNvCxnSpPr/>
          <p:nvPr/>
        </p:nvCxnSpPr>
        <p:spPr>
          <a:xfrm>
            <a:off x="3241667" y="4538869"/>
            <a:ext cx="7115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60803D-09AB-4A9C-9589-F43471E28F2B}"/>
              </a:ext>
            </a:extLst>
          </p:cNvPr>
          <p:cNvCxnSpPr/>
          <p:nvPr/>
        </p:nvCxnSpPr>
        <p:spPr>
          <a:xfrm>
            <a:off x="3256304" y="4668078"/>
            <a:ext cx="7115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BA4A764-7BAB-48C6-AE67-5F2C9F48D28C}"/>
              </a:ext>
            </a:extLst>
          </p:cNvPr>
          <p:cNvCxnSpPr/>
          <p:nvPr/>
        </p:nvCxnSpPr>
        <p:spPr>
          <a:xfrm>
            <a:off x="3241667" y="4803913"/>
            <a:ext cx="7115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2D0B953-2545-40B7-B2A1-AB44E27245BE}"/>
              </a:ext>
            </a:extLst>
          </p:cNvPr>
          <p:cNvCxnSpPr/>
          <p:nvPr/>
        </p:nvCxnSpPr>
        <p:spPr>
          <a:xfrm>
            <a:off x="3235168" y="4956312"/>
            <a:ext cx="7115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37792A0-C919-4F53-A062-AB951D0E5063}"/>
              </a:ext>
            </a:extLst>
          </p:cNvPr>
          <p:cNvSpPr/>
          <p:nvPr/>
        </p:nvSpPr>
        <p:spPr>
          <a:xfrm>
            <a:off x="1982710" y="5059808"/>
            <a:ext cx="2517914" cy="291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*EX MIEMBROS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0FF1B96-A62F-49DC-B5FB-4C67F209ECF4}"/>
              </a:ext>
            </a:extLst>
          </p:cNvPr>
          <p:cNvCxnSpPr/>
          <p:nvPr/>
        </p:nvCxnSpPr>
        <p:spPr>
          <a:xfrm>
            <a:off x="3249804" y="5562600"/>
            <a:ext cx="7115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1326433-5350-466A-91A8-AD487469B2D1}"/>
              </a:ext>
            </a:extLst>
          </p:cNvPr>
          <p:cNvCxnSpPr/>
          <p:nvPr/>
        </p:nvCxnSpPr>
        <p:spPr>
          <a:xfrm>
            <a:off x="3235167" y="5698435"/>
            <a:ext cx="7115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6A6EE5C-D6AA-406B-A63B-319984D0E3CF}"/>
              </a:ext>
            </a:extLst>
          </p:cNvPr>
          <p:cNvCxnSpPr/>
          <p:nvPr/>
        </p:nvCxnSpPr>
        <p:spPr>
          <a:xfrm>
            <a:off x="3228668" y="5850834"/>
            <a:ext cx="7115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17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5748F8-C13F-408F-92FA-DA7C665A53B4}"/>
              </a:ext>
            </a:extLst>
          </p:cNvPr>
          <p:cNvSpPr/>
          <p:nvPr/>
        </p:nvSpPr>
        <p:spPr>
          <a:xfrm>
            <a:off x="1785257" y="333418"/>
            <a:ext cx="9419772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highlight>
                  <a:srgbClr val="000000"/>
                </a:highlight>
              </a:rPr>
              <a:t>AKATSUKI</a:t>
            </a:r>
            <a:endParaRPr lang="es-AR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232FC4F-BB56-4E66-AEA8-F04D8269FF76}"/>
              </a:ext>
            </a:extLst>
          </p:cNvPr>
          <p:cNvSpPr/>
          <p:nvPr/>
        </p:nvSpPr>
        <p:spPr>
          <a:xfrm>
            <a:off x="1785257" y="1214651"/>
            <a:ext cx="1462910" cy="1774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INICIO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154E600-AD6C-44D7-B720-F35304416384}"/>
              </a:ext>
            </a:extLst>
          </p:cNvPr>
          <p:cNvSpPr/>
          <p:nvPr/>
        </p:nvSpPr>
        <p:spPr>
          <a:xfrm>
            <a:off x="3671248" y="1214652"/>
            <a:ext cx="1462910" cy="1774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MIEMBROS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5FADC69-21D4-4F2F-936E-F5BB9AE5B035}"/>
              </a:ext>
            </a:extLst>
          </p:cNvPr>
          <p:cNvSpPr/>
          <p:nvPr/>
        </p:nvSpPr>
        <p:spPr>
          <a:xfrm>
            <a:off x="5336274" y="1214652"/>
            <a:ext cx="1462911" cy="1774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HISTORIA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4C0896D-89A5-4929-9CE8-8BA31D8CF297}"/>
              </a:ext>
            </a:extLst>
          </p:cNvPr>
          <p:cNvSpPr/>
          <p:nvPr/>
        </p:nvSpPr>
        <p:spPr>
          <a:xfrm>
            <a:off x="7001301" y="1214651"/>
            <a:ext cx="1462911" cy="1774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PELEAS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407747D-D92A-4E91-8338-954306E53B36}"/>
              </a:ext>
            </a:extLst>
          </p:cNvPr>
          <p:cNvSpPr/>
          <p:nvPr/>
        </p:nvSpPr>
        <p:spPr>
          <a:xfrm>
            <a:off x="8666329" y="1214651"/>
            <a:ext cx="1462910" cy="1774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MUSICA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8C7FD5-BE55-4EC4-A3CE-35BE06DF3F4A}"/>
              </a:ext>
            </a:extLst>
          </p:cNvPr>
          <p:cNvSpPr/>
          <p:nvPr/>
        </p:nvSpPr>
        <p:spPr>
          <a:xfrm>
            <a:off x="1785257" y="6428096"/>
            <a:ext cx="9419772" cy="3415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PIE DE PAGINA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ABCF15F-79EC-4201-AB33-2831643B81D3}"/>
              </a:ext>
            </a:extLst>
          </p:cNvPr>
          <p:cNvSpPr/>
          <p:nvPr/>
        </p:nvSpPr>
        <p:spPr>
          <a:xfrm>
            <a:off x="4852371" y="1611433"/>
            <a:ext cx="2430715" cy="341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ENFRENTAMIENTOS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E272A86-B0F0-4924-9315-18FA9BA3092B}"/>
              </a:ext>
            </a:extLst>
          </p:cNvPr>
          <p:cNvSpPr/>
          <p:nvPr/>
        </p:nvSpPr>
        <p:spPr>
          <a:xfrm>
            <a:off x="2421656" y="2570107"/>
            <a:ext cx="2430715" cy="12457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VIDEO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FAE228B-203D-4E1F-B80E-0072FE28AC5E}"/>
              </a:ext>
            </a:extLst>
          </p:cNvPr>
          <p:cNvSpPr/>
          <p:nvPr/>
        </p:nvSpPr>
        <p:spPr>
          <a:xfrm>
            <a:off x="2455890" y="4424065"/>
            <a:ext cx="2430715" cy="12457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VIDEO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64AA5BE-8931-47DD-947A-5915289FA15B}"/>
              </a:ext>
            </a:extLst>
          </p:cNvPr>
          <p:cNvSpPr/>
          <p:nvPr/>
        </p:nvSpPr>
        <p:spPr>
          <a:xfrm>
            <a:off x="6799184" y="4424066"/>
            <a:ext cx="2430715" cy="12457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VIDEO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4C69090-32E2-477C-86E4-D44B8C4D71F4}"/>
              </a:ext>
            </a:extLst>
          </p:cNvPr>
          <p:cNvSpPr/>
          <p:nvPr/>
        </p:nvSpPr>
        <p:spPr>
          <a:xfrm>
            <a:off x="6799185" y="2565680"/>
            <a:ext cx="2430715" cy="12457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VIDEO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E8CBA59-D2F9-4772-9768-4B4AEABEA6E3}"/>
              </a:ext>
            </a:extLst>
          </p:cNvPr>
          <p:cNvSpPr/>
          <p:nvPr/>
        </p:nvSpPr>
        <p:spPr>
          <a:xfrm>
            <a:off x="2252870" y="2256513"/>
            <a:ext cx="2881289" cy="17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SASORI VS KANKURO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2E6C7A4-20A1-42A8-A2E0-09CD9A1CD56C}"/>
              </a:ext>
            </a:extLst>
          </p:cNvPr>
          <p:cNvSpPr/>
          <p:nvPr/>
        </p:nvSpPr>
        <p:spPr>
          <a:xfrm>
            <a:off x="6573896" y="2256513"/>
            <a:ext cx="2881289" cy="17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ITACHI VS SASUKE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C7FB45E-BF04-436C-87FC-A8A49711143C}"/>
              </a:ext>
            </a:extLst>
          </p:cNvPr>
          <p:cNvSpPr/>
          <p:nvPr/>
        </p:nvSpPr>
        <p:spPr>
          <a:xfrm>
            <a:off x="2196368" y="4088682"/>
            <a:ext cx="2881289" cy="17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PAIN VS JIRAIYA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9132D67-33F7-4059-9F28-EB2879C14A80}"/>
              </a:ext>
            </a:extLst>
          </p:cNvPr>
          <p:cNvSpPr/>
          <p:nvPr/>
        </p:nvSpPr>
        <p:spPr>
          <a:xfrm>
            <a:off x="6531822" y="4088682"/>
            <a:ext cx="2881289" cy="17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SASORI VS KANKURO</a:t>
            </a:r>
          </a:p>
        </p:txBody>
      </p:sp>
    </p:spTree>
    <p:extLst>
      <p:ext uri="{BB962C8B-B14F-4D97-AF65-F5344CB8AC3E}">
        <p14:creationId xmlns:p14="http://schemas.microsoft.com/office/powerpoint/2010/main" val="29542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5748F8-C13F-408F-92FA-DA7C665A53B4}"/>
              </a:ext>
            </a:extLst>
          </p:cNvPr>
          <p:cNvSpPr/>
          <p:nvPr/>
        </p:nvSpPr>
        <p:spPr>
          <a:xfrm>
            <a:off x="1785257" y="333418"/>
            <a:ext cx="9419772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highlight>
                  <a:srgbClr val="000000"/>
                </a:highlight>
              </a:rPr>
              <a:t>AKATSUKI</a:t>
            </a:r>
            <a:endParaRPr lang="es-AR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232FC4F-BB56-4E66-AEA8-F04D8269FF76}"/>
              </a:ext>
            </a:extLst>
          </p:cNvPr>
          <p:cNvSpPr/>
          <p:nvPr/>
        </p:nvSpPr>
        <p:spPr>
          <a:xfrm>
            <a:off x="1785257" y="1214651"/>
            <a:ext cx="1462910" cy="1774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INICIO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154E600-AD6C-44D7-B720-F35304416384}"/>
              </a:ext>
            </a:extLst>
          </p:cNvPr>
          <p:cNvSpPr/>
          <p:nvPr/>
        </p:nvSpPr>
        <p:spPr>
          <a:xfrm>
            <a:off x="3671248" y="1214652"/>
            <a:ext cx="1462910" cy="1774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MIEMBROS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5FADC69-21D4-4F2F-936E-F5BB9AE5B035}"/>
              </a:ext>
            </a:extLst>
          </p:cNvPr>
          <p:cNvSpPr/>
          <p:nvPr/>
        </p:nvSpPr>
        <p:spPr>
          <a:xfrm>
            <a:off x="5336274" y="1214652"/>
            <a:ext cx="1462911" cy="1774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HISTORIA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4C0896D-89A5-4929-9CE8-8BA31D8CF297}"/>
              </a:ext>
            </a:extLst>
          </p:cNvPr>
          <p:cNvSpPr/>
          <p:nvPr/>
        </p:nvSpPr>
        <p:spPr>
          <a:xfrm>
            <a:off x="7001301" y="1214651"/>
            <a:ext cx="1462911" cy="1774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PELEAS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407747D-D92A-4E91-8338-954306E53B36}"/>
              </a:ext>
            </a:extLst>
          </p:cNvPr>
          <p:cNvSpPr/>
          <p:nvPr/>
        </p:nvSpPr>
        <p:spPr>
          <a:xfrm>
            <a:off x="8666329" y="1214651"/>
            <a:ext cx="1462910" cy="1774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MUSICA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8C7FD5-BE55-4EC4-A3CE-35BE06DF3F4A}"/>
              </a:ext>
            </a:extLst>
          </p:cNvPr>
          <p:cNvSpPr/>
          <p:nvPr/>
        </p:nvSpPr>
        <p:spPr>
          <a:xfrm>
            <a:off x="1785257" y="6428096"/>
            <a:ext cx="9419772" cy="3415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PIE DE PAGINA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E8EBC68-DAD9-4837-A734-E3A95D793F13}"/>
              </a:ext>
            </a:extLst>
          </p:cNvPr>
          <p:cNvSpPr/>
          <p:nvPr/>
        </p:nvSpPr>
        <p:spPr>
          <a:xfrm>
            <a:off x="5072432" y="1789043"/>
            <a:ext cx="2242768" cy="17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DISCOGRAFIA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C33EAF8-AB67-458D-ADC1-10A9B530E4E1}"/>
              </a:ext>
            </a:extLst>
          </p:cNvPr>
          <p:cNvSpPr/>
          <p:nvPr/>
        </p:nvSpPr>
        <p:spPr>
          <a:xfrm>
            <a:off x="2080591" y="2332383"/>
            <a:ext cx="1590657" cy="17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OPENINGS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6D68C41-B366-4726-BEB6-1A060208C72C}"/>
              </a:ext>
            </a:extLst>
          </p:cNvPr>
          <p:cNvSpPr/>
          <p:nvPr/>
        </p:nvSpPr>
        <p:spPr>
          <a:xfrm>
            <a:off x="2928730" y="2712641"/>
            <a:ext cx="3432313" cy="3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4B564054-232F-43E3-A044-32CBB404B59E}"/>
              </a:ext>
            </a:extLst>
          </p:cNvPr>
          <p:cNvSpPr/>
          <p:nvPr/>
        </p:nvSpPr>
        <p:spPr>
          <a:xfrm rot="5400000">
            <a:off x="3127513" y="2782957"/>
            <a:ext cx="318052" cy="1774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1E98885-E0CF-404E-9A9B-3EC430C2DAD9}"/>
              </a:ext>
            </a:extLst>
          </p:cNvPr>
          <p:cNvCxnSpPr/>
          <p:nvPr/>
        </p:nvCxnSpPr>
        <p:spPr>
          <a:xfrm>
            <a:off x="3525078" y="2875722"/>
            <a:ext cx="2570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67900DA-8704-49B9-B0F1-73BF55CEC0B1}"/>
              </a:ext>
            </a:extLst>
          </p:cNvPr>
          <p:cNvSpPr/>
          <p:nvPr/>
        </p:nvSpPr>
        <p:spPr>
          <a:xfrm>
            <a:off x="2080591" y="3732664"/>
            <a:ext cx="1590657" cy="177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ENDINGS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24CFA39-F9C2-4152-B064-E25D8E90B2A1}"/>
              </a:ext>
            </a:extLst>
          </p:cNvPr>
          <p:cNvSpPr/>
          <p:nvPr/>
        </p:nvSpPr>
        <p:spPr>
          <a:xfrm>
            <a:off x="2928729" y="3272199"/>
            <a:ext cx="3432313" cy="3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067A15D6-BD17-45D1-98D3-766CAC57DF9C}"/>
              </a:ext>
            </a:extLst>
          </p:cNvPr>
          <p:cNvSpPr/>
          <p:nvPr/>
        </p:nvSpPr>
        <p:spPr>
          <a:xfrm rot="5400000">
            <a:off x="3164598" y="3361404"/>
            <a:ext cx="318052" cy="1774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1F46B9B-F2DA-4720-9C89-C1C15BF1C843}"/>
              </a:ext>
            </a:extLst>
          </p:cNvPr>
          <p:cNvCxnSpPr/>
          <p:nvPr/>
        </p:nvCxnSpPr>
        <p:spPr>
          <a:xfrm>
            <a:off x="3551580" y="3429000"/>
            <a:ext cx="2570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234CC5D-7743-4FAF-A420-7F7392474D3E}"/>
              </a:ext>
            </a:extLst>
          </p:cNvPr>
          <p:cNvSpPr/>
          <p:nvPr/>
        </p:nvSpPr>
        <p:spPr>
          <a:xfrm>
            <a:off x="2928728" y="4654086"/>
            <a:ext cx="3432313" cy="3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7694A3F-12E5-476D-A0CB-CC96A9DEDFDC}"/>
              </a:ext>
            </a:extLst>
          </p:cNvPr>
          <p:cNvSpPr/>
          <p:nvPr/>
        </p:nvSpPr>
        <p:spPr>
          <a:xfrm>
            <a:off x="2928728" y="4139395"/>
            <a:ext cx="3432313" cy="3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79B477D2-A2A6-499E-9086-FD8419583D1D}"/>
              </a:ext>
            </a:extLst>
          </p:cNvPr>
          <p:cNvSpPr/>
          <p:nvPr/>
        </p:nvSpPr>
        <p:spPr>
          <a:xfrm rot="5400000">
            <a:off x="3164598" y="4215495"/>
            <a:ext cx="318052" cy="1774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08B77CCC-AC3A-4BE8-AFEC-A0F95E771EE5}"/>
              </a:ext>
            </a:extLst>
          </p:cNvPr>
          <p:cNvSpPr/>
          <p:nvPr/>
        </p:nvSpPr>
        <p:spPr>
          <a:xfrm rot="5400000">
            <a:off x="3164598" y="4726889"/>
            <a:ext cx="318052" cy="1774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CD7A64C-8355-4AC3-9AD6-776668909EE8}"/>
              </a:ext>
            </a:extLst>
          </p:cNvPr>
          <p:cNvCxnSpPr/>
          <p:nvPr/>
        </p:nvCxnSpPr>
        <p:spPr>
          <a:xfrm>
            <a:off x="3551580" y="4813112"/>
            <a:ext cx="2570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BCCBD3E-8930-4241-91BC-EBEB53798C24}"/>
              </a:ext>
            </a:extLst>
          </p:cNvPr>
          <p:cNvCxnSpPr/>
          <p:nvPr/>
        </p:nvCxnSpPr>
        <p:spPr>
          <a:xfrm>
            <a:off x="3551580" y="4298421"/>
            <a:ext cx="2570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2530372-7128-4AA5-9A60-59FD2E5001CD}"/>
              </a:ext>
            </a:extLst>
          </p:cNvPr>
          <p:cNvSpPr/>
          <p:nvPr/>
        </p:nvSpPr>
        <p:spPr>
          <a:xfrm>
            <a:off x="2080590" y="5305024"/>
            <a:ext cx="4041912" cy="177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TEMA PERSONAL DE MIEMBROS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C87EA67-710B-4534-A719-335DAE6B6369}"/>
              </a:ext>
            </a:extLst>
          </p:cNvPr>
          <p:cNvSpPr/>
          <p:nvPr/>
        </p:nvSpPr>
        <p:spPr>
          <a:xfrm>
            <a:off x="2928727" y="5859706"/>
            <a:ext cx="3432313" cy="3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FD864455-24C0-4754-99D2-2CBF3AC36F3C}"/>
              </a:ext>
            </a:extLst>
          </p:cNvPr>
          <p:cNvSpPr/>
          <p:nvPr/>
        </p:nvSpPr>
        <p:spPr>
          <a:xfrm rot="5400000">
            <a:off x="3200299" y="5944930"/>
            <a:ext cx="318052" cy="1774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5A85C43-35F8-4BF9-95B5-8320CC2EC6AA}"/>
              </a:ext>
            </a:extLst>
          </p:cNvPr>
          <p:cNvCxnSpPr/>
          <p:nvPr/>
        </p:nvCxnSpPr>
        <p:spPr>
          <a:xfrm>
            <a:off x="3551580" y="6033640"/>
            <a:ext cx="25709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2D8F0A48-E6FB-49AA-9A76-74AE1C00A4F8}"/>
              </a:ext>
            </a:extLst>
          </p:cNvPr>
          <p:cNvSpPr/>
          <p:nvPr/>
        </p:nvSpPr>
        <p:spPr>
          <a:xfrm>
            <a:off x="3776870" y="2509803"/>
            <a:ext cx="2345632" cy="1774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OPENING 1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0CDC95E1-C82D-4ABD-9B75-EB17247A5865}"/>
              </a:ext>
            </a:extLst>
          </p:cNvPr>
          <p:cNvSpPr/>
          <p:nvPr/>
        </p:nvSpPr>
        <p:spPr>
          <a:xfrm>
            <a:off x="3776870" y="3072995"/>
            <a:ext cx="2345632" cy="1774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OPENING 2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A3761113-0D0E-4B2F-B683-D94E7E43AF8F}"/>
              </a:ext>
            </a:extLst>
          </p:cNvPr>
          <p:cNvSpPr/>
          <p:nvPr/>
        </p:nvSpPr>
        <p:spPr>
          <a:xfrm>
            <a:off x="3776870" y="3922021"/>
            <a:ext cx="2345632" cy="1774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ENDING 1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240E876-30AE-47E1-9C4B-59510CC626B6}"/>
              </a:ext>
            </a:extLst>
          </p:cNvPr>
          <p:cNvSpPr/>
          <p:nvPr/>
        </p:nvSpPr>
        <p:spPr>
          <a:xfrm>
            <a:off x="3750368" y="4445142"/>
            <a:ext cx="2345632" cy="1774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ENDING 2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09895FB1-375F-41FC-B490-743B148210CD}"/>
              </a:ext>
            </a:extLst>
          </p:cNvPr>
          <p:cNvSpPr/>
          <p:nvPr/>
        </p:nvSpPr>
        <p:spPr>
          <a:xfrm>
            <a:off x="3722097" y="5644073"/>
            <a:ext cx="2345632" cy="1774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TEMA ITACHI</a:t>
            </a:r>
          </a:p>
        </p:txBody>
      </p:sp>
    </p:spTree>
    <p:extLst>
      <p:ext uri="{BB962C8B-B14F-4D97-AF65-F5344CB8AC3E}">
        <p14:creationId xmlns:p14="http://schemas.microsoft.com/office/powerpoint/2010/main" val="3077281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1ED8044851AC45A6FDFECBA137C1E7" ma:contentTypeVersion="4" ma:contentTypeDescription="Create a new document." ma:contentTypeScope="" ma:versionID="4086d753c1e0fd7e8e8bb7987ff5957e">
  <xsd:schema xmlns:xsd="http://www.w3.org/2001/XMLSchema" xmlns:xs="http://www.w3.org/2001/XMLSchema" xmlns:p="http://schemas.microsoft.com/office/2006/metadata/properties" xmlns:ns3="5de1412e-2444-4b38-9448-e47df57413fd" targetNamespace="http://schemas.microsoft.com/office/2006/metadata/properties" ma:root="true" ma:fieldsID="12045d55d405d70e04aeff5d22b3d64c" ns3:_="">
    <xsd:import namespace="5de1412e-2444-4b38-9448-e47df57413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1412e-2444-4b38-9448-e47df57413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81A9E9-1AD4-4108-A398-C00D1EA3903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de1412e-2444-4b38-9448-e47df57413fd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E368215-3B29-4E00-9F59-3C840A4CCE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2CA2E8-A947-4185-8288-15AC2C5D7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e1412e-2444-4b38-9448-e47df57413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163</Words>
  <Application>Microsoft Office PowerPoint</Application>
  <PresentationFormat>Panorámica</PresentationFormat>
  <Paragraphs>87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AKATSUKI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AKATSUKI</dc:title>
  <dc:creator>Elisa Sanchez</dc:creator>
  <cp:lastModifiedBy>Elisa Sanchez</cp:lastModifiedBy>
  <cp:revision>7</cp:revision>
  <dcterms:created xsi:type="dcterms:W3CDTF">2020-12-03T03:58:42Z</dcterms:created>
  <dcterms:modified xsi:type="dcterms:W3CDTF">2020-12-04T14:28:27Z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0x0101001F1ED8044851AC45A6FDFECBA137C1E7</vt:lpwstr>
  </property>
</Properties>
</file>