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F1C"/>
    <a:srgbClr val="2C4F21"/>
    <a:srgbClr val="8A8A8A"/>
    <a:srgbClr val="A02101"/>
    <a:srgbClr val="E62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71193-EBE1-1F4F-AEF2-C68B77C2361E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4544F-A240-344F-8E03-711D2E0E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0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</a:t>
            </a:r>
            <a:r>
              <a:rPr lang="en-US" dirty="0" err="1" smtClean="0"/>
              <a:t>ências</a:t>
            </a:r>
            <a:r>
              <a:rPr lang="en-US" dirty="0" smtClean="0"/>
              <a:t> de sites de </a:t>
            </a:r>
            <a:r>
              <a:rPr lang="en-US" dirty="0" err="1" smtClean="0"/>
              <a:t>jogos</a:t>
            </a:r>
            <a:r>
              <a:rPr lang="en-US" dirty="0" smtClean="0"/>
              <a:t> de poker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predominante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escuro</a:t>
            </a:r>
            <a:r>
              <a:rPr lang="en-US" baseline="0" dirty="0" smtClean="0"/>
              <a:t>: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www.fulltiltpoker.com</a:t>
            </a:r>
            <a:endParaRPr lang="pl-PL" dirty="0" smtClean="0"/>
          </a:p>
          <a:p>
            <a:r>
              <a:rPr lang="pl-PL" dirty="0" smtClean="0"/>
              <a:t>http://</a:t>
            </a:r>
            <a:r>
              <a:rPr lang="pl-PL" dirty="0" err="1" smtClean="0"/>
              <a:t>www.pokerstars.com</a:t>
            </a:r>
            <a:endParaRPr lang="pl-PL" dirty="0" smtClean="0"/>
          </a:p>
          <a:p>
            <a:r>
              <a:rPr lang="pl-PL" dirty="0" smtClean="0"/>
              <a:t>http://</a:t>
            </a:r>
            <a:r>
              <a:rPr lang="pl-PL" dirty="0" err="1" smtClean="0"/>
              <a:t>www.wsop.com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44F-A240-344F-8E03-711D2E0E7E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44F-A240-344F-8E03-711D2E0E7E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 err="1" smtClean="0"/>
              <a:t>idéia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fundir</a:t>
            </a:r>
            <a:r>
              <a:rPr lang="en-US" dirty="0" smtClean="0"/>
              <a:t> a area de boas </a:t>
            </a:r>
            <a:r>
              <a:rPr lang="en-US" dirty="0" err="1" smtClean="0"/>
              <a:t>vindas</a:t>
            </a:r>
            <a:r>
              <a:rPr lang="en-US" dirty="0" smtClean="0"/>
              <a:t> com o slide show, </a:t>
            </a:r>
            <a:r>
              <a:rPr lang="en-US" dirty="0" err="1" smtClean="0"/>
              <a:t>deixando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area </a:t>
            </a:r>
            <a:r>
              <a:rPr lang="en-US" dirty="0" err="1" smtClean="0"/>
              <a:t>rotativa</a:t>
            </a:r>
            <a:r>
              <a:rPr lang="en-US" dirty="0" smtClean="0"/>
              <a:t> de </a:t>
            </a:r>
            <a:r>
              <a:rPr lang="en-US" dirty="0" err="1" smtClean="0"/>
              <a:t>destaques</a:t>
            </a:r>
            <a:r>
              <a:rPr lang="en-US" dirty="0" smtClean="0"/>
              <a:t> </a:t>
            </a:r>
            <a:r>
              <a:rPr lang="en-US" dirty="0" err="1" smtClean="0"/>
              <a:t>navegável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barra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44F-A240-344F-8E03-711D2E0E7E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próxmos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Últimos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passando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destacar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próximos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alguma</a:t>
            </a:r>
            <a:r>
              <a:rPr lang="en-US" baseline="0" dirty="0" smtClean="0"/>
              <a:t> forma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 </a:t>
            </a:r>
            <a:r>
              <a:rPr lang="en-US" baseline="0" dirty="0" err="1" smtClean="0"/>
              <a:t>bloco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Números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barra</a:t>
            </a:r>
            <a:r>
              <a:rPr lang="en-US" baseline="0" dirty="0" smtClean="0"/>
              <a:t> lateral, </a:t>
            </a:r>
            <a:r>
              <a:rPr lang="en-US" baseline="0" dirty="0" err="1" smtClean="0"/>
              <a:t>passando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telas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enquanto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usuário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logado</a:t>
            </a:r>
            <a:r>
              <a:rPr lang="en-US" baseline="0" dirty="0" smtClean="0"/>
              <a:t>, mas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omitida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o layout </a:t>
            </a:r>
            <a:r>
              <a:rPr lang="en-US" baseline="0" dirty="0" err="1" smtClean="0"/>
              <a:t>demandar</a:t>
            </a: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Um </a:t>
            </a:r>
            <a:r>
              <a:rPr lang="en-US" baseline="0" dirty="0" err="1" smtClean="0"/>
              <a:t>gr</a:t>
            </a:r>
            <a:r>
              <a:rPr lang="en-US" baseline="0" dirty="0" err="1" smtClean="0"/>
              <a:t>áfico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adicionado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inicial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usuário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visualizar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linha</a:t>
            </a:r>
            <a:r>
              <a:rPr lang="en-US" baseline="0" dirty="0" smtClean="0"/>
              <a:t> de tempo (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reservar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espaço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gráfico</a:t>
            </a:r>
            <a:r>
              <a:rPr lang="en-US" baseline="0" dirty="0" smtClean="0"/>
              <a:t>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44F-A240-344F-8E03-711D2E0E7E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44F-A240-344F-8E03-711D2E0E7E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44F-A240-344F-8E03-711D2E0E7E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44F-A240-344F-8E03-711D2E0E7E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44F-A240-344F-8E03-711D2E0E7E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4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44F-A240-344F-8E03-711D2E0E7E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_3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158" y="219921"/>
            <a:ext cx="2062655" cy="666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_3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158" y="219921"/>
            <a:ext cx="2062655" cy="666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01/05/2012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pha.irank.com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iRank</a:t>
            </a:r>
            <a:r>
              <a:rPr lang="en-US" dirty="0" smtClean="0"/>
              <a:t> – Poker Ranking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Defini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de um novo layout</a:t>
            </a:r>
            <a:endParaRPr lang="en-US" dirty="0"/>
          </a:p>
        </p:txBody>
      </p:sp>
      <p:pic>
        <p:nvPicPr>
          <p:cNvPr id="4" name="Picture 3" descr="logo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69833"/>
            <a:ext cx="3047797" cy="9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8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Listagem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da </a:t>
            </a:r>
            <a:r>
              <a:rPr lang="en-US" dirty="0" err="1" smtClean="0"/>
              <a:t>tabela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" y="2089795"/>
            <a:ext cx="5173753" cy="4722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6958" y="2229278"/>
            <a:ext cx="3586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site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</a:t>
            </a:r>
            <a:r>
              <a:rPr lang="en-US" dirty="0" err="1" smtClean="0"/>
              <a:t>lista</a:t>
            </a:r>
            <a:r>
              <a:rPr lang="en-US" dirty="0" smtClean="0"/>
              <a:t>  (</a:t>
            </a:r>
            <a:r>
              <a:rPr lang="en-US" dirty="0" err="1" smtClean="0"/>
              <a:t>eventos</a:t>
            </a:r>
            <a:r>
              <a:rPr lang="en-US" dirty="0" smtClean="0"/>
              <a:t>, rankings, </a:t>
            </a:r>
            <a:r>
              <a:rPr lang="en-US" dirty="0" err="1" smtClean="0"/>
              <a:t>resultados</a:t>
            </a:r>
            <a:r>
              <a:rPr lang="en-US" dirty="0" smtClean="0"/>
              <a:t>, </a:t>
            </a:r>
            <a:r>
              <a:rPr lang="en-US" dirty="0" err="1" smtClean="0"/>
              <a:t>jogadores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err="1" smtClean="0"/>
              <a:t>Então</a:t>
            </a:r>
            <a:r>
              <a:rPr lang="en-US" dirty="0" smtClean="0"/>
              <a:t> o layout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prever</a:t>
            </a:r>
            <a:r>
              <a:rPr lang="en-US" dirty="0" smtClean="0"/>
              <a:t> um template </a:t>
            </a:r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apresentação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</a:t>
            </a:r>
            <a:r>
              <a:rPr lang="en-US" dirty="0" err="1" smtClean="0"/>
              <a:t>tabela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sofisticado</a:t>
            </a:r>
            <a:r>
              <a:rPr lang="en-US" dirty="0" smtClean="0"/>
              <a:t>,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combinar</a:t>
            </a:r>
            <a:r>
              <a:rPr lang="en-US" dirty="0" smtClean="0"/>
              <a:t> com o </a:t>
            </a:r>
            <a:r>
              <a:rPr lang="en-US" dirty="0" err="1" smtClean="0"/>
              <a:t>resto</a:t>
            </a:r>
            <a:r>
              <a:rPr lang="en-US" dirty="0" smtClean="0"/>
              <a:t> do layout</a:t>
            </a:r>
          </a:p>
        </p:txBody>
      </p:sp>
    </p:spTree>
    <p:extLst>
      <p:ext uri="{BB962C8B-B14F-4D97-AF65-F5344CB8AC3E}">
        <p14:creationId xmlns:p14="http://schemas.microsoft.com/office/powerpoint/2010/main" val="262884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Formul</a:t>
            </a:r>
            <a:r>
              <a:rPr lang="en-US" dirty="0" err="1" smtClean="0"/>
              <a:t>ários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" y="2089795"/>
            <a:ext cx="5173753" cy="4722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6958" y="2229278"/>
            <a:ext cx="3586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formulários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do layout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a forma de </a:t>
            </a:r>
            <a:r>
              <a:rPr lang="en-US" dirty="0" err="1" smtClean="0"/>
              <a:t>entrada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parte do </a:t>
            </a:r>
            <a:r>
              <a:rPr lang="en-US" dirty="0" err="1" smtClean="0"/>
              <a:t>usuário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tem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(normal/</a:t>
            </a:r>
            <a:r>
              <a:rPr lang="en-US" dirty="0" err="1" smtClean="0"/>
              <a:t>erro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145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Janelas</a:t>
            </a:r>
            <a:r>
              <a:rPr lang="en-US" dirty="0" smtClean="0"/>
              <a:t> </a:t>
            </a:r>
            <a:r>
              <a:rPr lang="en-US" dirty="0" err="1" smtClean="0"/>
              <a:t>internas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" y="2089795"/>
            <a:ext cx="5173752" cy="4722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6958" y="2229278"/>
            <a:ext cx="3586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janelas</a:t>
            </a:r>
            <a:r>
              <a:rPr lang="en-US" dirty="0" smtClean="0"/>
              <a:t> </a:t>
            </a:r>
            <a:r>
              <a:rPr lang="en-US" dirty="0" err="1" smtClean="0"/>
              <a:t>internas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exibir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necessárias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formulário</a:t>
            </a:r>
            <a:r>
              <a:rPr lang="en-US" dirty="0" smtClean="0"/>
              <a:t> de </a:t>
            </a:r>
            <a:r>
              <a:rPr lang="en-US" dirty="0" err="1" smtClean="0"/>
              <a:t>lançamento</a:t>
            </a:r>
            <a:r>
              <a:rPr lang="en-US" dirty="0" smtClean="0"/>
              <a:t> de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inclusão</a:t>
            </a:r>
            <a:r>
              <a:rPr lang="en-US" dirty="0" smtClean="0"/>
              <a:t> de um novo </a:t>
            </a:r>
            <a:r>
              <a:rPr lang="en-US" dirty="0" err="1" smtClean="0"/>
              <a:t>jogador</a:t>
            </a:r>
            <a:r>
              <a:rPr lang="en-US" dirty="0" smtClean="0"/>
              <a:t> a um ranking.</a:t>
            </a:r>
          </a:p>
          <a:p>
            <a:endParaRPr lang="en-US" dirty="0"/>
          </a:p>
          <a:p>
            <a:r>
              <a:rPr lang="en-US" dirty="0" smtClean="0"/>
              <a:t>O Layout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contemplar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Barra de </a:t>
            </a:r>
            <a:r>
              <a:rPr lang="en-US" dirty="0" err="1" smtClean="0"/>
              <a:t>título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conteúdo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Barra de </a:t>
            </a:r>
            <a:r>
              <a:rPr lang="en-US" dirty="0" err="1" smtClean="0"/>
              <a:t>botões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80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Abas</a:t>
            </a:r>
            <a:r>
              <a:rPr lang="en-US" dirty="0" smtClean="0"/>
              <a:t> de </a:t>
            </a:r>
            <a:r>
              <a:rPr lang="en-US" dirty="0" err="1" smtClean="0"/>
              <a:t>navega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" y="2089795"/>
            <a:ext cx="5173752" cy="4722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6958" y="2229278"/>
            <a:ext cx="358685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Abas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no site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organizar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conteúdos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precisem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tempo.</a:t>
            </a:r>
          </a:p>
        </p:txBody>
      </p:sp>
    </p:spTree>
    <p:extLst>
      <p:ext uri="{BB962C8B-B14F-4D97-AF65-F5344CB8AC3E}">
        <p14:creationId xmlns:p14="http://schemas.microsoft.com/office/powerpoint/2010/main" val="337724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internas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" y="2089795"/>
            <a:ext cx="5173751" cy="4722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6958" y="2229278"/>
            <a:ext cx="3586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Dependendo</a:t>
            </a:r>
            <a:r>
              <a:rPr lang="en-US" dirty="0" smtClean="0"/>
              <a:t> de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(Como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de Rankings)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opções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adicionadas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menu.</a:t>
            </a:r>
          </a:p>
          <a:p>
            <a:endParaRPr lang="en-US" dirty="0"/>
          </a:p>
          <a:p>
            <a:r>
              <a:rPr lang="en-US" dirty="0" smtClean="0"/>
              <a:t>O Layout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contemplar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áreas</a:t>
            </a:r>
            <a:r>
              <a:rPr lang="en-US" dirty="0" smtClean="0"/>
              <a:t> do site.</a:t>
            </a:r>
          </a:p>
        </p:txBody>
      </p:sp>
    </p:spTree>
    <p:extLst>
      <p:ext uri="{BB962C8B-B14F-4D97-AF65-F5344CB8AC3E}">
        <p14:creationId xmlns:p14="http://schemas.microsoft.com/office/powerpoint/2010/main" val="182418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Considera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bot</a:t>
            </a:r>
            <a:r>
              <a:rPr lang="en-US" dirty="0" err="1" smtClean="0"/>
              <a:t>ões</a:t>
            </a:r>
            <a:r>
              <a:rPr lang="en-US" dirty="0" smtClean="0"/>
              <a:t>, </a:t>
            </a:r>
            <a:r>
              <a:rPr lang="en-US" dirty="0" err="1" smtClean="0"/>
              <a:t>fazem</a:t>
            </a:r>
            <a:r>
              <a:rPr lang="en-US" dirty="0" smtClean="0"/>
              <a:t> parte do layout 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escala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site.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,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botões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haja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navega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site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entendimento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visualização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das </a:t>
            </a:r>
            <a:r>
              <a:rPr lang="en-US" dirty="0" err="1"/>
              <a:t>apresentadas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smtClean="0"/>
              <a:t>slides,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abaixo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http://alpha.irank.com.br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usu</a:t>
            </a:r>
            <a:r>
              <a:rPr lang="en-US" dirty="0" err="1" smtClean="0"/>
              <a:t>ário</a:t>
            </a:r>
            <a:r>
              <a:rPr lang="en-US" dirty="0" smtClean="0"/>
              <a:t>: </a:t>
            </a:r>
            <a:r>
              <a:rPr lang="en-US" dirty="0" err="1" smtClean="0"/>
              <a:t>lstegun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senha</a:t>
            </a:r>
            <a:r>
              <a:rPr lang="en-US" dirty="0" smtClean="0"/>
              <a:t>: irank2012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99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iRank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iRank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um site de </a:t>
            </a: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dirty="0" smtClean="0"/>
              <a:t> e </a:t>
            </a:r>
            <a:r>
              <a:rPr lang="en-US" dirty="0" err="1" smtClean="0"/>
              <a:t>classificações</a:t>
            </a:r>
            <a:r>
              <a:rPr lang="en-US" dirty="0" smtClean="0"/>
              <a:t> (rankings) de poker.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público</a:t>
            </a:r>
            <a:r>
              <a:rPr lang="en-US" dirty="0" smtClean="0"/>
              <a:t> </a:t>
            </a:r>
            <a:r>
              <a:rPr lang="en-US" dirty="0" err="1" smtClean="0"/>
              <a:t>alvo</a:t>
            </a:r>
            <a:r>
              <a:rPr lang="en-US" dirty="0" smtClean="0"/>
              <a:t> do site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jogadores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reúnem</a:t>
            </a:r>
            <a:r>
              <a:rPr lang="en-US" dirty="0" smtClean="0"/>
              <a:t> com </a:t>
            </a:r>
            <a:r>
              <a:rPr lang="en-US" dirty="0" err="1" smtClean="0"/>
              <a:t>frequência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disputar</a:t>
            </a:r>
            <a:r>
              <a:rPr lang="en-US" dirty="0" smtClean="0"/>
              <a:t> </a:t>
            </a:r>
            <a:r>
              <a:rPr lang="en-US" dirty="0" err="1" smtClean="0"/>
              <a:t>partidas</a:t>
            </a:r>
            <a:r>
              <a:rPr lang="en-US" dirty="0" smtClean="0"/>
              <a:t> de poker.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de rankings</a:t>
            </a:r>
          </a:p>
          <a:p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endParaRPr lang="en-US" dirty="0" smtClean="0"/>
          </a:p>
          <a:p>
            <a:r>
              <a:rPr lang="en-US" dirty="0" err="1" smtClean="0"/>
              <a:t>Publicação</a:t>
            </a:r>
            <a:r>
              <a:rPr lang="en-US" dirty="0" smtClean="0"/>
              <a:t> de </a:t>
            </a:r>
            <a:r>
              <a:rPr lang="en-US" dirty="0" err="1" smtClean="0"/>
              <a:t>resultado</a:t>
            </a:r>
            <a:endParaRPr lang="en-US" dirty="0" smtClean="0"/>
          </a:p>
          <a:p>
            <a:r>
              <a:rPr lang="en-US" dirty="0" err="1" smtClean="0"/>
              <a:t>Notificações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e-mail</a:t>
            </a:r>
          </a:p>
          <a:p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estatísticas</a:t>
            </a:r>
            <a:endParaRPr lang="en-US" dirty="0" smtClean="0"/>
          </a:p>
          <a:p>
            <a:r>
              <a:rPr lang="en-US" dirty="0" err="1" smtClean="0"/>
              <a:t>Controle</a:t>
            </a:r>
            <a:r>
              <a:rPr lang="en-US" dirty="0" smtClean="0"/>
              <a:t> de Bankroll (</a:t>
            </a:r>
            <a:r>
              <a:rPr lang="en-US" dirty="0" err="1" smtClean="0"/>
              <a:t>Saldo</a:t>
            </a:r>
            <a:r>
              <a:rPr lang="en-US" dirty="0" smtClean="0"/>
              <a:t> de valor </a:t>
            </a:r>
            <a:r>
              <a:rPr lang="en-US" dirty="0" err="1" smtClean="0"/>
              <a:t>gasto</a:t>
            </a:r>
            <a:r>
              <a:rPr lang="en-US" dirty="0" smtClean="0"/>
              <a:t>/</a:t>
            </a:r>
            <a:r>
              <a:rPr lang="en-US" dirty="0" err="1" smtClean="0"/>
              <a:t>premiações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8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Logotipo</a:t>
            </a:r>
            <a:endParaRPr lang="en-US" dirty="0"/>
          </a:p>
        </p:txBody>
      </p:sp>
      <p:pic>
        <p:nvPicPr>
          <p:cNvPr id="6" name="Picture 5" descr="logo_8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2999587"/>
            <a:ext cx="7557025" cy="24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6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</a:t>
            </a:r>
            <a:r>
              <a:rPr lang="en-US" dirty="0" err="1" smtClean="0"/>
              <a:t>ência</a:t>
            </a:r>
            <a:r>
              <a:rPr lang="en-US" dirty="0" smtClean="0"/>
              <a:t> </a:t>
            </a:r>
            <a:r>
              <a:rPr lang="en-US" dirty="0" err="1" smtClean="0"/>
              <a:t>cromática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8305" y="2182943"/>
            <a:ext cx="116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#A02101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7403" y="3237492"/>
            <a:ext cx="111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#000000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7403" y="430205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#8A8A8A</a:t>
            </a:r>
            <a:endParaRPr lang="en-US" dirty="0"/>
          </a:p>
        </p:txBody>
      </p:sp>
      <p:pic>
        <p:nvPicPr>
          <p:cNvPr id="24" name="Picture 23" descr="cor_vermel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1" y="2182943"/>
            <a:ext cx="2057400" cy="1003300"/>
          </a:xfrm>
          <a:prstGeom prst="rect">
            <a:avLst/>
          </a:prstGeom>
        </p:spPr>
      </p:pic>
      <p:pic>
        <p:nvPicPr>
          <p:cNvPr id="28" name="Picture 27" descr="cor_cinz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1" y="3237492"/>
            <a:ext cx="2057400" cy="1003300"/>
          </a:xfrm>
          <a:prstGeom prst="rect">
            <a:avLst/>
          </a:prstGeom>
        </p:spPr>
      </p:pic>
      <p:pic>
        <p:nvPicPr>
          <p:cNvPr id="29" name="Picture 28" descr="cor_pret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1" y="4302052"/>
            <a:ext cx="2057400" cy="10033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572625" y="2384596"/>
            <a:ext cx="5341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as cores </a:t>
            </a:r>
            <a:r>
              <a:rPr lang="en-US" dirty="0" err="1" smtClean="0"/>
              <a:t>principais</a:t>
            </a:r>
            <a:r>
              <a:rPr lang="en-US" dirty="0" smtClean="0"/>
              <a:t> do site. O </a:t>
            </a:r>
            <a:r>
              <a:rPr lang="en-US" dirty="0" err="1" smtClean="0"/>
              <a:t>vermelho</a:t>
            </a:r>
            <a:r>
              <a:rPr lang="en-US" dirty="0" smtClean="0"/>
              <a:t>, </a:t>
            </a:r>
            <a:r>
              <a:rPr lang="en-US" dirty="0" err="1" smtClean="0"/>
              <a:t>cinza</a:t>
            </a:r>
            <a:r>
              <a:rPr lang="en-US" dirty="0" smtClean="0"/>
              <a:t> e </a:t>
            </a:r>
            <a:r>
              <a:rPr lang="en-US" dirty="0" err="1" smtClean="0"/>
              <a:t>preto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dão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cartas</a:t>
            </a:r>
            <a:r>
              <a:rPr lang="en-US" dirty="0" smtClean="0"/>
              <a:t> do </a:t>
            </a:r>
            <a:r>
              <a:rPr lang="en-US" dirty="0" err="1" smtClean="0"/>
              <a:t>baralho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layout </a:t>
            </a:r>
            <a:r>
              <a:rPr lang="en-US" dirty="0" err="1" smtClean="0"/>
              <a:t>conforme</a:t>
            </a:r>
            <a:r>
              <a:rPr lang="en-US" dirty="0" smtClean="0"/>
              <a:t> o designer </a:t>
            </a:r>
            <a:r>
              <a:rPr lang="en-US" dirty="0" err="1" smtClean="0"/>
              <a:t>considerar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arte </a:t>
            </a:r>
            <a:r>
              <a:rPr lang="en-US" dirty="0" err="1" smtClean="0"/>
              <a:t>fique</a:t>
            </a:r>
            <a:r>
              <a:rPr lang="en-US" dirty="0" smtClean="0"/>
              <a:t> </a:t>
            </a:r>
            <a:r>
              <a:rPr lang="en-US" dirty="0" err="1" smtClean="0"/>
              <a:t>agradável</a:t>
            </a:r>
            <a:r>
              <a:rPr lang="en-US" dirty="0" smtClean="0"/>
              <a:t> e </a:t>
            </a:r>
            <a:r>
              <a:rPr lang="en-US" dirty="0" err="1" smtClean="0"/>
              <a:t>intuitiva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</a:t>
            </a:r>
            <a:r>
              <a:rPr lang="en-US" dirty="0" err="1" smtClean="0"/>
              <a:t>ência</a:t>
            </a:r>
            <a:r>
              <a:rPr lang="en-US" dirty="0" smtClean="0"/>
              <a:t> </a:t>
            </a:r>
            <a:r>
              <a:rPr lang="en-US" dirty="0" err="1" smtClean="0"/>
              <a:t>cromática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 smtClean="0"/>
              <a:t>iRank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um site de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de </a:t>
            </a:r>
            <a:r>
              <a:rPr lang="en-US" dirty="0" err="1" smtClean="0"/>
              <a:t>apostas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Seu</a:t>
            </a:r>
            <a:r>
              <a:rPr lang="en-US" dirty="0" smtClean="0"/>
              <a:t> principal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consiga</a:t>
            </a:r>
            <a:r>
              <a:rPr lang="en-US" dirty="0" smtClean="0"/>
              <a:t> </a:t>
            </a:r>
            <a:r>
              <a:rPr lang="en-US" dirty="0" err="1" smtClean="0"/>
              <a:t>navegar</a:t>
            </a:r>
            <a:r>
              <a:rPr lang="en-US" dirty="0" smtClean="0"/>
              <a:t> de forma simples, </a:t>
            </a:r>
            <a:r>
              <a:rPr lang="en-US" dirty="0" err="1" smtClean="0"/>
              <a:t>podendo</a:t>
            </a:r>
            <a:r>
              <a:rPr lang="en-US" dirty="0" smtClean="0"/>
              <a:t> 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 e </a:t>
            </a:r>
            <a:r>
              <a:rPr lang="en-US" dirty="0" err="1" smtClean="0"/>
              <a:t>lançar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o layout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escuro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r>
              <a:rPr lang="en-US" dirty="0" smtClean="0"/>
              <a:t> do site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clara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ampla</a:t>
            </a:r>
            <a:r>
              <a:rPr lang="en-US" dirty="0" smtClean="0"/>
              <a:t> e simples </a:t>
            </a:r>
            <a:r>
              <a:rPr lang="en-US" dirty="0" err="1" smtClean="0"/>
              <a:t>pois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tempo, </a:t>
            </a:r>
            <a:r>
              <a:rPr lang="en-US" dirty="0" err="1" smtClean="0"/>
              <a:t>principalmente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lançamento</a:t>
            </a:r>
            <a:r>
              <a:rPr lang="en-US" dirty="0" smtClean="0"/>
              <a:t> de </a:t>
            </a:r>
            <a:r>
              <a:rPr lang="en-US" dirty="0" err="1" smtClean="0"/>
              <a:t>resultados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8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áreas</a:t>
            </a:r>
            <a:r>
              <a:rPr lang="en-US" dirty="0" smtClean="0"/>
              <a:t> do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do novo layout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levar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consideração</a:t>
            </a:r>
            <a:r>
              <a:rPr lang="en-US" dirty="0" smtClean="0"/>
              <a:t> a </a:t>
            </a:r>
            <a:r>
              <a:rPr lang="en-US" dirty="0" err="1" smtClean="0"/>
              <a:t>presença</a:t>
            </a:r>
            <a:r>
              <a:rPr lang="en-US" dirty="0" smtClean="0"/>
              <a:t> de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do site: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Home (</a:t>
            </a:r>
            <a:r>
              <a:rPr lang="en-US" dirty="0" err="1" smtClean="0"/>
              <a:t>Logado</a:t>
            </a:r>
            <a:r>
              <a:rPr lang="en-US" dirty="0" smtClean="0"/>
              <a:t>/</a:t>
            </a:r>
            <a:r>
              <a:rPr lang="en-US" dirty="0" err="1" smtClean="0"/>
              <a:t>Deslogado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Listagem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</a:t>
            </a:r>
            <a:r>
              <a:rPr lang="en-US" dirty="0" err="1" smtClean="0"/>
              <a:t>tabela</a:t>
            </a:r>
            <a:r>
              <a:rPr lang="en-US" dirty="0" smtClean="0"/>
              <a:t> (grid)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Formulários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Janelas</a:t>
            </a:r>
            <a:r>
              <a:rPr lang="en-US" dirty="0" smtClean="0"/>
              <a:t> </a:t>
            </a:r>
            <a:r>
              <a:rPr lang="en-US" dirty="0" err="1" smtClean="0"/>
              <a:t>internas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Abas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Opções</a:t>
            </a:r>
            <a:r>
              <a:rPr lang="en-US" dirty="0" smtClean="0"/>
              <a:t> </a:t>
            </a:r>
            <a:r>
              <a:rPr lang="en-US" dirty="0" err="1" smtClean="0"/>
              <a:t>internas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n-US" dirty="0" smtClean="0"/>
          </a:p>
        </p:txBody>
      </p:sp>
      <p:pic>
        <p:nvPicPr>
          <p:cNvPr id="4" name="Picture 3" descr="logo_5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69833"/>
            <a:ext cx="3047797" cy="9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2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(</a:t>
            </a:r>
            <a:r>
              <a:rPr lang="en-US" dirty="0" err="1" smtClean="0"/>
              <a:t>Usu</a:t>
            </a:r>
            <a:r>
              <a:rPr lang="en-US" dirty="0" err="1" smtClean="0"/>
              <a:t>ário</a:t>
            </a:r>
            <a:r>
              <a:rPr lang="en-US" dirty="0" smtClean="0"/>
              <a:t> </a:t>
            </a:r>
            <a:r>
              <a:rPr lang="en-US" dirty="0" err="1" smtClean="0"/>
              <a:t>deslogado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home_deslog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" y="2089795"/>
            <a:ext cx="5173754" cy="472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6958" y="2229278"/>
            <a:ext cx="3586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elementos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Tela</a:t>
            </a:r>
            <a:r>
              <a:rPr lang="en-US" dirty="0" smtClean="0"/>
              <a:t> de login</a:t>
            </a:r>
          </a:p>
          <a:p>
            <a:r>
              <a:rPr lang="en-US" dirty="0" err="1" smtClean="0"/>
              <a:t>Tela</a:t>
            </a:r>
            <a:r>
              <a:rPr lang="en-US" dirty="0" smtClean="0"/>
              <a:t> de boas </a:t>
            </a:r>
            <a:r>
              <a:rPr lang="en-US" dirty="0" err="1" smtClean="0"/>
              <a:t>vindas</a:t>
            </a:r>
            <a:endParaRPr lang="en-US" dirty="0" smtClean="0"/>
          </a:p>
          <a:p>
            <a:r>
              <a:rPr lang="en-US" dirty="0" err="1" smtClean="0"/>
              <a:t>Destaque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cadastro</a:t>
            </a:r>
            <a:endParaRPr lang="en-US" dirty="0" smtClean="0"/>
          </a:p>
          <a:p>
            <a:r>
              <a:rPr lang="en-US" dirty="0" err="1" smtClean="0"/>
              <a:t>Not</a:t>
            </a:r>
            <a:r>
              <a:rPr lang="en-US" dirty="0" err="1" smtClean="0"/>
              <a:t>ícias</a:t>
            </a:r>
            <a:endParaRPr lang="en-US" dirty="0" smtClean="0"/>
          </a:p>
          <a:p>
            <a:r>
              <a:rPr lang="en-US" dirty="0" smtClean="0"/>
              <a:t>Slideshow de </a:t>
            </a:r>
            <a:r>
              <a:rPr lang="en-US" dirty="0" err="1" smtClean="0"/>
              <a:t>fotos</a:t>
            </a:r>
            <a:endParaRPr lang="en-US" dirty="0" smtClean="0"/>
          </a:p>
          <a:p>
            <a:r>
              <a:rPr lang="en-US" dirty="0" err="1" smtClean="0"/>
              <a:t>Destaques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 do site</a:t>
            </a:r>
          </a:p>
        </p:txBody>
      </p:sp>
    </p:spTree>
    <p:extLst>
      <p:ext uri="{BB962C8B-B14F-4D97-AF65-F5344CB8AC3E}">
        <p14:creationId xmlns:p14="http://schemas.microsoft.com/office/powerpoint/2010/main" val="331557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(</a:t>
            </a:r>
            <a:r>
              <a:rPr lang="en-US" dirty="0" err="1" smtClean="0"/>
              <a:t>Usu</a:t>
            </a:r>
            <a:r>
              <a:rPr lang="en-US" dirty="0" err="1" smtClean="0"/>
              <a:t>ário</a:t>
            </a:r>
            <a:r>
              <a:rPr lang="en-US" dirty="0" smtClean="0"/>
              <a:t> </a:t>
            </a:r>
            <a:r>
              <a:rPr lang="en-US" dirty="0" err="1" smtClean="0"/>
              <a:t>logado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" y="2089795"/>
            <a:ext cx="5173754" cy="4722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6958" y="2229278"/>
            <a:ext cx="3586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elementos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/</a:t>
            </a:r>
            <a:r>
              <a:rPr lang="en-US" dirty="0" err="1" smtClean="0"/>
              <a:t>Últimos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endParaRPr lang="en-US" dirty="0" smtClean="0"/>
          </a:p>
          <a:p>
            <a:r>
              <a:rPr lang="en-US" dirty="0" smtClean="0"/>
              <a:t>Rankings </a:t>
            </a:r>
            <a:r>
              <a:rPr lang="en-US" dirty="0" err="1" smtClean="0"/>
              <a:t>inscritos</a:t>
            </a:r>
            <a:endParaRPr lang="en-US" dirty="0" smtClean="0"/>
          </a:p>
          <a:p>
            <a:r>
              <a:rPr lang="en-US" dirty="0" err="1" smtClean="0"/>
              <a:t>Balanço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endParaRPr lang="en-US" dirty="0" smtClean="0"/>
          </a:p>
          <a:p>
            <a:r>
              <a:rPr lang="en-US" dirty="0" err="1" smtClean="0"/>
              <a:t>Números</a:t>
            </a:r>
            <a:r>
              <a:rPr lang="en-US" dirty="0" smtClean="0"/>
              <a:t> (</a:t>
            </a:r>
            <a:r>
              <a:rPr lang="en-US" dirty="0" err="1" smtClean="0"/>
              <a:t>opcional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Gráfico</a:t>
            </a:r>
            <a:r>
              <a:rPr lang="en-US" dirty="0" smtClean="0"/>
              <a:t> de </a:t>
            </a:r>
            <a:r>
              <a:rPr lang="en-US" dirty="0" err="1" smtClean="0"/>
              <a:t>progresso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(</a:t>
            </a:r>
            <a:r>
              <a:rPr lang="en-US" dirty="0" err="1" smtClean="0"/>
              <a:t>Inexistente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Foto</a:t>
            </a:r>
            <a:r>
              <a:rPr lang="en-US" dirty="0" smtClean="0"/>
              <a:t> do </a:t>
            </a:r>
            <a:r>
              <a:rPr lang="en-US" dirty="0" err="1" smtClean="0"/>
              <a:t>jogador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15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3462</TotalTime>
  <Words>743</Words>
  <Application>Microsoft Macintosh PowerPoint</Application>
  <PresentationFormat>On-screen Show (4:3)</PresentationFormat>
  <Paragraphs>97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Perception</vt:lpstr>
      <vt:lpstr>iRank – Poker Ranking</vt:lpstr>
      <vt:lpstr>O que é o iRank?</vt:lpstr>
      <vt:lpstr>Principais funcionalidades</vt:lpstr>
      <vt:lpstr>Logotipo</vt:lpstr>
      <vt:lpstr>Referência cromática</vt:lpstr>
      <vt:lpstr>Referência cromática</vt:lpstr>
      <vt:lpstr>Principais áreas do site</vt:lpstr>
      <vt:lpstr>Home (Usuário deslogado)</vt:lpstr>
      <vt:lpstr>Home (Usuário logado)</vt:lpstr>
      <vt:lpstr>Listagem em forma da tabela</vt:lpstr>
      <vt:lpstr>Formulários</vt:lpstr>
      <vt:lpstr>Janelas internas</vt:lpstr>
      <vt:lpstr>Abas de navegação</vt:lpstr>
      <vt:lpstr>Opções internas por página</vt:lpstr>
      <vt:lpstr>Considerações finais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iRank – Poker Ranking</dc:title>
  <dc:creator>Luciano Stegun</dc:creator>
  <cp:lastModifiedBy>Luciano Stegun</cp:lastModifiedBy>
  <cp:revision>16</cp:revision>
  <dcterms:created xsi:type="dcterms:W3CDTF">2012-01-14T01:17:30Z</dcterms:created>
  <dcterms:modified xsi:type="dcterms:W3CDTF">2012-01-16T10:59:52Z</dcterms:modified>
</cp:coreProperties>
</file>