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27" r:id="rId1"/>
    <p:sldMasterId id="2147483747" r:id="rId2"/>
    <p:sldMasterId id="2147483768" r:id="rId3"/>
    <p:sldMasterId id="2147483793" r:id="rId4"/>
  </p:sldMasterIdLst>
  <p:notesMasterIdLst>
    <p:notesMasterId r:id="rId63"/>
  </p:notesMasterIdLst>
  <p:handoutMasterIdLst>
    <p:handoutMasterId r:id="rId64"/>
  </p:handoutMasterIdLst>
  <p:sldIdLst>
    <p:sldId id="1451" r:id="rId5"/>
    <p:sldId id="2416" r:id="rId6"/>
    <p:sldId id="2386" r:id="rId7"/>
    <p:sldId id="1453" r:id="rId8"/>
    <p:sldId id="2419" r:id="rId9"/>
    <p:sldId id="2470" r:id="rId10"/>
    <p:sldId id="2422" r:id="rId11"/>
    <p:sldId id="2423" r:id="rId12"/>
    <p:sldId id="2424" r:id="rId13"/>
    <p:sldId id="2425" r:id="rId14"/>
    <p:sldId id="2428" r:id="rId15"/>
    <p:sldId id="2427" r:id="rId16"/>
    <p:sldId id="2429" r:id="rId17"/>
    <p:sldId id="2471" r:id="rId18"/>
    <p:sldId id="2426" r:id="rId19"/>
    <p:sldId id="2430" r:id="rId20"/>
    <p:sldId id="2431" r:id="rId21"/>
    <p:sldId id="2458" r:id="rId22"/>
    <p:sldId id="2432" r:id="rId23"/>
    <p:sldId id="2445" r:id="rId24"/>
    <p:sldId id="2433" r:id="rId25"/>
    <p:sldId id="2434" r:id="rId26"/>
    <p:sldId id="2435" r:id="rId27"/>
    <p:sldId id="2436" r:id="rId28"/>
    <p:sldId id="2456" r:id="rId29"/>
    <p:sldId id="2437" r:id="rId30"/>
    <p:sldId id="2473" r:id="rId31"/>
    <p:sldId id="2438" r:id="rId32"/>
    <p:sldId id="2439" r:id="rId33"/>
    <p:sldId id="2459" r:id="rId34"/>
    <p:sldId id="2474" r:id="rId35"/>
    <p:sldId id="2440" r:id="rId36"/>
    <p:sldId id="2467" r:id="rId37"/>
    <p:sldId id="2441" r:id="rId38"/>
    <p:sldId id="2442" r:id="rId39"/>
    <p:sldId id="2455" r:id="rId40"/>
    <p:sldId id="2443" r:id="rId41"/>
    <p:sldId id="2444" r:id="rId42"/>
    <p:sldId id="2451" r:id="rId43"/>
    <p:sldId id="2452" r:id="rId44"/>
    <p:sldId id="2453" r:id="rId45"/>
    <p:sldId id="2454" r:id="rId46"/>
    <p:sldId id="2457" r:id="rId47"/>
    <p:sldId id="2446" r:id="rId48"/>
    <p:sldId id="2447" r:id="rId49"/>
    <p:sldId id="2475" r:id="rId50"/>
    <p:sldId id="2448" r:id="rId51"/>
    <p:sldId id="2468" r:id="rId52"/>
    <p:sldId id="2449" r:id="rId53"/>
    <p:sldId id="2461" r:id="rId54"/>
    <p:sldId id="2462" r:id="rId55"/>
    <p:sldId id="2463" r:id="rId56"/>
    <p:sldId id="2464" r:id="rId57"/>
    <p:sldId id="2469" r:id="rId58"/>
    <p:sldId id="2465" r:id="rId59"/>
    <p:sldId id="2460" r:id="rId60"/>
    <p:sldId id="2466" r:id="rId61"/>
    <p:sldId id="1463" r:id="rId62"/>
  </p:sldIdLst>
  <p:sldSz cx="12192000" cy="6858000"/>
  <p:notesSz cx="6858000" cy="91440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70" userDrawn="1">
          <p15:clr>
            <a:srgbClr val="A4A3A4"/>
          </p15:clr>
        </p15:guide>
        <p15:guide id="2" pos="3984" userDrawn="1">
          <p15:clr>
            <a:srgbClr val="A4A3A4"/>
          </p15:clr>
        </p15:guide>
        <p15:guide id="3" orient="horz" pos="1094" userDrawn="1">
          <p15:clr>
            <a:srgbClr val="A4A3A4"/>
          </p15:clr>
        </p15:guide>
        <p15:guide id="4" pos="3320" userDrawn="1">
          <p15:clr>
            <a:srgbClr val="A4A3A4"/>
          </p15:clr>
        </p15:guide>
        <p15:guide id="5" orient="horz" pos="323">
          <p15:clr>
            <a:srgbClr val="A4A3A4"/>
          </p15:clr>
        </p15:guide>
        <p15:guide id="6" orient="horz" pos="164">
          <p15:clr>
            <a:srgbClr val="A4A3A4"/>
          </p15:clr>
        </p15:guide>
        <p15:guide id="7" orient="horz" pos="482">
          <p15:clr>
            <a:srgbClr val="A4A3A4"/>
          </p15:clr>
        </p15:guide>
        <p15:guide id="8" orient="horz" pos="640">
          <p15:clr>
            <a:srgbClr val="A4A3A4"/>
          </p15:clr>
        </p15:guide>
        <p15:guide id="9" orient="horz" pos="4160">
          <p15:clr>
            <a:srgbClr val="A4A3A4"/>
          </p15:clr>
        </p15:guide>
        <p15:guide id="10" orient="horz" pos="4005">
          <p15:clr>
            <a:srgbClr val="A4A3A4"/>
          </p15:clr>
        </p15:guide>
        <p15:guide id="11" orient="horz" pos="3845">
          <p15:clr>
            <a:srgbClr val="A4A3A4"/>
          </p15:clr>
        </p15:guide>
        <p15:guide id="12" orient="horz" pos="799">
          <p15:clr>
            <a:srgbClr val="A4A3A4"/>
          </p15:clr>
        </p15:guide>
        <p15:guide id="13" orient="horz" pos="958">
          <p15:clr>
            <a:srgbClr val="A4A3A4"/>
          </p15:clr>
        </p15:guide>
        <p15:guide id="14" orient="horz" pos="1117">
          <p15:clr>
            <a:srgbClr val="A4A3A4"/>
          </p15:clr>
        </p15:guide>
        <p15:guide id="15" orient="horz" pos="1283">
          <p15:clr>
            <a:srgbClr val="A4A3A4"/>
          </p15:clr>
        </p15:guide>
        <p15:guide id="16" pos="325">
          <p15:clr>
            <a:srgbClr val="A4A3A4"/>
          </p15:clr>
        </p15:guide>
        <p15:guide id="17" pos="166">
          <p15:clr>
            <a:srgbClr val="A4A3A4"/>
          </p15:clr>
        </p15:guide>
        <p15:guide id="18" pos="7514">
          <p15:clr>
            <a:srgbClr val="A4A3A4"/>
          </p15:clr>
        </p15:guide>
        <p15:guide id="19" pos="3840">
          <p15:clr>
            <a:srgbClr val="A4A3A4"/>
          </p15:clr>
        </p15:guide>
        <p15:guide id="20" pos="642">
          <p15:clr>
            <a:srgbClr val="A4A3A4"/>
          </p15:clr>
        </p15:guide>
        <p15:guide id="21" pos="7039">
          <p15:clr>
            <a:srgbClr val="A4A3A4"/>
          </p15:clr>
        </p15:guide>
        <p15:guide id="22" pos="7362">
          <p15:clr>
            <a:srgbClr val="A4A3A4"/>
          </p15:clr>
        </p15:guide>
        <p15:guide id="23" pos="5019">
          <p15:clr>
            <a:srgbClr val="A4A3A4"/>
          </p15:clr>
        </p15:guide>
        <p15:guide id="24" pos="1925">
          <p15:clr>
            <a:srgbClr val="A4A3A4"/>
          </p15:clr>
        </p15:guide>
        <p15:guide id="25" pos="266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FFFFFF"/>
    <a:srgbClr val="C2C2C2"/>
    <a:srgbClr val="F29400"/>
    <a:srgbClr val="E7EEF7"/>
    <a:srgbClr val="CBDCEE"/>
    <a:srgbClr val="000000"/>
    <a:srgbClr val="00AED0"/>
    <a:srgbClr val="DDDDDD"/>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6807" autoAdjust="0"/>
  </p:normalViewPr>
  <p:slideViewPr>
    <p:cSldViewPr snapToObjects="1">
      <p:cViewPr>
        <p:scale>
          <a:sx n="120" d="100"/>
          <a:sy n="120" d="100"/>
        </p:scale>
        <p:origin x="252" y="324"/>
      </p:cViewPr>
      <p:guideLst>
        <p:guide orient="horz" pos="1570"/>
        <p:guide pos="3984"/>
        <p:guide orient="horz" pos="1094"/>
        <p:guide pos="3320"/>
        <p:guide orient="horz" pos="323"/>
        <p:guide orient="horz" pos="164"/>
        <p:guide orient="horz" pos="482"/>
        <p:guide orient="horz" pos="640"/>
        <p:guide orient="horz" pos="4160"/>
        <p:guide orient="horz" pos="4005"/>
        <p:guide orient="horz" pos="3845"/>
        <p:guide orient="horz" pos="799"/>
        <p:guide orient="horz" pos="958"/>
        <p:guide orient="horz" pos="1117"/>
        <p:guide orient="horz" pos="1283"/>
        <p:guide pos="325"/>
        <p:guide pos="166"/>
        <p:guide pos="7514"/>
        <p:guide pos="3840"/>
        <p:guide pos="642"/>
        <p:guide pos="7039"/>
        <p:guide pos="7362"/>
        <p:guide pos="5019"/>
        <p:guide pos="1925"/>
        <p:guide pos="2668"/>
      </p:guideLst>
    </p:cSldViewPr>
  </p:slideViewPr>
  <p:outlineViewPr>
    <p:cViewPr>
      <p:scale>
        <a:sx n="33" d="100"/>
        <a:sy n="33" d="100"/>
      </p:scale>
      <p:origin x="0" y="-4422"/>
    </p:cViewPr>
  </p:outlineViewPr>
  <p:notesTextViewPr>
    <p:cViewPr>
      <p:scale>
        <a:sx n="1" d="1"/>
        <a:sy n="1" d="1"/>
      </p:scale>
      <p:origin x="0" y="0"/>
    </p:cViewPr>
  </p:notesTextViewPr>
  <p:sorterViewPr>
    <p:cViewPr>
      <p:scale>
        <a:sx n="100" d="100"/>
        <a:sy n="100" d="100"/>
      </p:scale>
      <p:origin x="0" y="-11526"/>
    </p:cViewPr>
  </p:sorterViewPr>
  <p:notesViewPr>
    <p:cSldViewPr snapToObjects="1">
      <p:cViewPr varScale="1">
        <p:scale>
          <a:sx n="76" d="100"/>
          <a:sy n="76" d="100"/>
        </p:scale>
        <p:origin x="2918" y="4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77A12B-DEEE-4FE3-8BF3-46C80FE341D7}" type="datetimeFigureOut">
              <a:rPr lang="de-DE" smtClean="0"/>
              <a:t>06.11.2020</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9A2CFB-2336-4F26-BF34-FE97EF2B62AC}" type="slidenum">
              <a:rPr lang="de-DE" smtClean="0"/>
              <a:t>‹#›</a:t>
            </a:fld>
            <a:endParaRPr lang="de-DE"/>
          </a:p>
        </p:txBody>
      </p:sp>
    </p:spTree>
    <p:extLst>
      <p:ext uri="{BB962C8B-B14F-4D97-AF65-F5344CB8AC3E}">
        <p14:creationId xmlns:p14="http://schemas.microsoft.com/office/powerpoint/2010/main" val="4149451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A1D146-B4E0-1741-B9EE-9789392EFCC4}" type="datetimeFigureOut">
              <a:rPr lang="en-US" smtClean="0"/>
              <a:t>11/6/2020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863621-2E60-B848-8968-B0341E26A312}" type="slidenum">
              <a:rPr lang="en-US" smtClean="0"/>
              <a:t>‹#›</a:t>
            </a:fld>
            <a:endParaRPr lang="en-US"/>
          </a:p>
        </p:txBody>
      </p:sp>
    </p:spTree>
    <p:extLst>
      <p:ext uri="{BB962C8B-B14F-4D97-AF65-F5344CB8AC3E}">
        <p14:creationId xmlns:p14="http://schemas.microsoft.com/office/powerpoint/2010/main" val="1730024718"/>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Float 32 bits: https://en.wikipedia.org/wiki/Single-precision_floating-point_format</a:t>
            </a:r>
          </a:p>
          <a:p>
            <a:r>
              <a:rPr lang="en-GB"/>
              <a:t>Float 64 bits: https://en.wikipedia.org/wiki/Double-precision_floating-point_format</a:t>
            </a:r>
            <a:br>
              <a:rPr lang="en-GB"/>
            </a:br>
            <a:r>
              <a:rPr lang="en-GB" b="0" i="0">
                <a:solidFill>
                  <a:srgbClr val="000080"/>
                </a:solidFill>
                <a:effectLst/>
                <a:latin typeface="Times New Roman" panose="02020603050405020304" pitchFamily="18" charset="0"/>
              </a:rPr>
              <a:t>IEEE-754 Floating-Point Conversion online: https://babbage.cs.qc.cuny.edu/IEEE-754.old/64bit.html</a:t>
            </a:r>
            <a:endParaRPr lang="en-GB"/>
          </a:p>
        </p:txBody>
      </p:sp>
      <p:sp>
        <p:nvSpPr>
          <p:cNvPr id="4" name="Slide Number Placeholder 3"/>
          <p:cNvSpPr>
            <a:spLocks noGrp="1"/>
          </p:cNvSpPr>
          <p:nvPr>
            <p:ph type="sldNum" sz="quarter" idx="5"/>
          </p:nvPr>
        </p:nvSpPr>
        <p:spPr/>
        <p:txBody>
          <a:bodyPr/>
          <a:lstStyle/>
          <a:p>
            <a:fld id="{97863621-2E60-B848-8968-B0341E26A312}" type="slidenum">
              <a:rPr lang="en-US" smtClean="0"/>
              <a:t>9</a:t>
            </a:fld>
            <a:endParaRPr lang="en-US"/>
          </a:p>
        </p:txBody>
      </p:sp>
    </p:spTree>
    <p:extLst>
      <p:ext uri="{BB962C8B-B14F-4D97-AF65-F5344CB8AC3E}">
        <p14:creationId xmlns:p14="http://schemas.microsoft.com/office/powerpoint/2010/main" val="3232493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7863621-2E60-B848-8968-B0341E26A312}" type="slidenum">
              <a:rPr lang="en-US" smtClean="0"/>
              <a:t>17</a:t>
            </a:fld>
            <a:endParaRPr lang="en-US"/>
          </a:p>
        </p:txBody>
      </p:sp>
    </p:spTree>
    <p:extLst>
      <p:ext uri="{BB962C8B-B14F-4D97-AF65-F5344CB8AC3E}">
        <p14:creationId xmlns:p14="http://schemas.microsoft.com/office/powerpoint/2010/main" val="303359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10"/>
          </p:nvPr>
        </p:nvSpPr>
        <p:spPr/>
        <p:txBody>
          <a:bodyPr/>
          <a:lstStyle/>
          <a:p>
            <a:fld id="{97863621-2E60-B848-8968-B0341E26A312}" type="slidenum">
              <a:rPr lang="en-US" smtClean="0"/>
              <a:t>58</a:t>
            </a:fld>
            <a:endParaRPr lang="en-US"/>
          </a:p>
        </p:txBody>
      </p:sp>
    </p:spTree>
    <p:extLst>
      <p:ext uri="{BB962C8B-B14F-4D97-AF65-F5344CB8AC3E}">
        <p14:creationId xmlns:p14="http://schemas.microsoft.com/office/powerpoint/2010/main" val="1874004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5" name="Textplatzhalter 4"/>
          <p:cNvSpPr>
            <a:spLocks noGrp="1"/>
          </p:cNvSpPr>
          <p:nvPr>
            <p:ph type="body" sz="quarter" idx="12" hasCustomPrompt="1"/>
          </p:nvPr>
        </p:nvSpPr>
        <p:spPr>
          <a:xfrm>
            <a:off x="6096001" y="3825044"/>
            <a:ext cx="5577346" cy="1224135"/>
          </a:xfrm>
        </p:spPr>
        <p:txBody>
          <a:bodyPr anchor="ctr"/>
          <a:lstStyle>
            <a:lvl1pPr algn="r">
              <a:defRPr sz="2800"/>
            </a:lvl1pPr>
            <a:lvl2pPr algn="r">
              <a:defRPr/>
            </a:lvl2pPr>
            <a:lvl3pPr algn="r">
              <a:defRPr/>
            </a:lvl3pPr>
            <a:lvl4pPr algn="r">
              <a:defRPr/>
            </a:lvl4pPr>
            <a:lvl5pPr algn="r">
              <a:defRPr/>
            </a:lvl5pPr>
          </a:lstStyle>
          <a:p>
            <a:pPr lvl="0"/>
            <a:r>
              <a:rPr lang="en-US" dirty="0"/>
              <a:t>Click here to edit subtitle</a:t>
            </a:r>
          </a:p>
        </p:txBody>
      </p:sp>
      <p:sp>
        <p:nvSpPr>
          <p:cNvPr id="2" name="Date Placeholder 1">
            <a:extLst>
              <a:ext uri="{FF2B5EF4-FFF2-40B4-BE49-F238E27FC236}">
                <a16:creationId xmlns:a16="http://schemas.microsoft.com/office/drawing/2014/main" id="{3A51DC1F-C430-4716-9A37-C857C0A577AE}"/>
              </a:ext>
            </a:extLst>
          </p:cNvPr>
          <p:cNvSpPr>
            <a:spLocks noGrp="1"/>
          </p:cNvSpPr>
          <p:nvPr>
            <p:ph type="dt" sz="half" idx="13"/>
          </p:nvPr>
        </p:nvSpPr>
        <p:spPr/>
        <p:txBody>
          <a:bodyPr/>
          <a:lstStyle/>
          <a:p>
            <a:fld id="{6BAD482B-56E9-4FB9-8F2A-B735685C511F}" type="datetime1">
              <a:rPr lang="en-US" smtClean="0"/>
              <a:t>11/6/2020</a:t>
            </a:fld>
            <a:endParaRPr lang="de-DE" dirty="0"/>
          </a:p>
        </p:txBody>
      </p:sp>
      <p:sp>
        <p:nvSpPr>
          <p:cNvPr id="3" name="Footer Placeholder 2">
            <a:extLst>
              <a:ext uri="{FF2B5EF4-FFF2-40B4-BE49-F238E27FC236}">
                <a16:creationId xmlns:a16="http://schemas.microsoft.com/office/drawing/2014/main" id="{60F2E6AD-B6D0-4E69-8D5B-9FF87ED44D49}"/>
              </a:ext>
            </a:extLst>
          </p:cNvPr>
          <p:cNvSpPr>
            <a:spLocks noGrp="1"/>
          </p:cNvSpPr>
          <p:nvPr>
            <p:ph type="ftr" sz="quarter" idx="14"/>
          </p:nvPr>
        </p:nvSpPr>
        <p:spPr/>
        <p:txBody>
          <a:bodyPr/>
          <a:lstStyle/>
          <a:p>
            <a:r>
              <a:rPr lang="en-US" dirty="0"/>
              <a:t>TTTech Auto AG – Confidential and Proprietary Information</a:t>
            </a:r>
            <a:endParaRPr lang="de-DE" dirty="0"/>
          </a:p>
        </p:txBody>
      </p:sp>
      <p:sp>
        <p:nvSpPr>
          <p:cNvPr id="4" name="Slide Number Placeholder 3">
            <a:extLst>
              <a:ext uri="{FF2B5EF4-FFF2-40B4-BE49-F238E27FC236}">
                <a16:creationId xmlns:a16="http://schemas.microsoft.com/office/drawing/2014/main" id="{115B0870-1D74-4F1C-BD7A-0D739A7E0A7A}"/>
              </a:ext>
            </a:extLst>
          </p:cNvPr>
          <p:cNvSpPr>
            <a:spLocks noGrp="1"/>
          </p:cNvSpPr>
          <p:nvPr>
            <p:ph type="sldNum" sz="quarter" idx="15"/>
          </p:nvPr>
        </p:nvSpPr>
        <p:spPr/>
        <p:txBody>
          <a:bodyPr/>
          <a:lstStyle/>
          <a:p>
            <a:fld id="{0D46BA1D-85D8-4A66-B78C-46ED6382B9BC}" type="slidenum">
              <a:rPr lang="de-DE" smtClean="0"/>
              <a:pPr/>
              <a:t>‹#›</a:t>
            </a:fld>
            <a:endParaRPr lang="de-DE"/>
          </a:p>
        </p:txBody>
      </p:sp>
      <p:sp>
        <p:nvSpPr>
          <p:cNvPr id="9" name="Title 8">
            <a:extLst>
              <a:ext uri="{FF2B5EF4-FFF2-40B4-BE49-F238E27FC236}">
                <a16:creationId xmlns:a16="http://schemas.microsoft.com/office/drawing/2014/main" id="{017AD324-0270-4C5A-9D45-455446C2F7F5}"/>
              </a:ext>
            </a:extLst>
          </p:cNvPr>
          <p:cNvSpPr>
            <a:spLocks noGrp="1"/>
          </p:cNvSpPr>
          <p:nvPr>
            <p:ph type="title"/>
          </p:nvPr>
        </p:nvSpPr>
        <p:spPr/>
        <p:txBody>
          <a:bodyPr/>
          <a:lstStyle/>
          <a:p>
            <a:r>
              <a:rPr lang="en-US"/>
              <a:t>Click to edit Master title style</a:t>
            </a:r>
            <a:endParaRPr lang="de-AT"/>
          </a:p>
        </p:txBody>
      </p:sp>
    </p:spTree>
    <p:extLst>
      <p:ext uri="{BB962C8B-B14F-4D97-AF65-F5344CB8AC3E}">
        <p14:creationId xmlns:p14="http://schemas.microsoft.com/office/powerpoint/2010/main" val="671276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hort 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5580062"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1268413"/>
            <a:ext cx="5580062" cy="4835524"/>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CD02D66F-3F4C-4301-8107-8CE5F5A4D22B}"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1380714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hort 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3725319"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1268413"/>
            <a:ext cx="3714737" cy="4835524"/>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8978A7F3-93BF-4C85-B5B2-6D4DEA891C2C}"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1268413"/>
            <a:ext cx="3719512" cy="4835524"/>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3434873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hort Title, Pictur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03F3661B-F377-454A-B418-FB56902F7FBB}"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6096000" y="1268413"/>
            <a:ext cx="5580062" cy="4835524"/>
          </a:xfrm>
        </p:spPr>
        <p:txBody>
          <a:bodyPr lIns="216000"/>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
        <p:nvSpPr>
          <p:cNvPr id="4" name="Bildplatzhalter 3"/>
          <p:cNvSpPr>
            <a:spLocks noGrp="1"/>
          </p:cNvSpPr>
          <p:nvPr>
            <p:ph type="pic" sz="quarter" idx="20" hasCustomPrompt="1"/>
          </p:nvPr>
        </p:nvSpPr>
        <p:spPr>
          <a:xfrm>
            <a:off x="508000" y="1268413"/>
            <a:ext cx="5588000" cy="4835525"/>
          </a:xfrm>
        </p:spPr>
        <p:txBody>
          <a:bodyPr anchor="ctr"/>
          <a:lstStyle>
            <a:lvl1pPr algn="ctr">
              <a:defRPr/>
            </a:lvl1pPr>
          </a:lstStyle>
          <a:p>
            <a:r>
              <a:rPr lang="en-US" noProof="0" dirty="0"/>
              <a:t>Please Upload New Picture</a:t>
            </a:r>
          </a:p>
        </p:txBody>
      </p:sp>
    </p:spTree>
    <p:extLst>
      <p:ext uri="{BB962C8B-B14F-4D97-AF65-F5344CB8AC3E}">
        <p14:creationId xmlns:p14="http://schemas.microsoft.com/office/powerpoint/2010/main" val="516967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hort Title, One Column and free Space">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699CFFC1-04D3-4DBC-A141-C6EAF2B6D4FB}"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
        <p:nvSpPr>
          <p:cNvPr id="8" name="Inhaltsplatzhalter 5"/>
          <p:cNvSpPr>
            <a:spLocks noGrp="1"/>
          </p:cNvSpPr>
          <p:nvPr>
            <p:ph sz="quarter" idx="19" hasCustomPrompt="1"/>
          </p:nvPr>
        </p:nvSpPr>
        <p:spPr>
          <a:xfrm>
            <a:off x="515939" y="1268413"/>
            <a:ext cx="5580061" cy="4835524"/>
          </a:xfrm>
        </p:spPr>
        <p:txBody>
          <a:bodyPr lIns="0" rIns="216000"/>
          <a:lstStyle>
            <a:lvl1pPr>
              <a:defRPr/>
            </a:lvl1pPr>
            <a:lvl2pPr>
              <a:defRPr/>
            </a:lvl2pPr>
            <a:lvl3pPr>
              <a:defRPr/>
            </a:lvl3pPr>
            <a:lvl4pPr>
              <a:defRPr/>
            </a:lvl4pPr>
            <a:lvl5pPr marL="449263" indent="-182563">
              <a:defRPr/>
            </a:lvl5pPr>
            <a:lvl8pPr>
              <a:buSzPct val="100000"/>
              <a:defRPr/>
            </a:lvl8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Tree>
    <p:extLst>
      <p:ext uri="{BB962C8B-B14F-4D97-AF65-F5344CB8AC3E}">
        <p14:creationId xmlns:p14="http://schemas.microsoft.com/office/powerpoint/2010/main" val="2698216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ist">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AE9C968B-97C9-4D83-9D9B-1552AA40E79A}"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3" name="Inhaltsplatzhalter 5"/>
          <p:cNvSpPr>
            <a:spLocks noGrp="1"/>
          </p:cNvSpPr>
          <p:nvPr>
            <p:ph sz="quarter" idx="22" hasCustomPrompt="1"/>
          </p:nvPr>
        </p:nvSpPr>
        <p:spPr>
          <a:xfrm>
            <a:off x="515938" y="1268413"/>
            <a:ext cx="11160123" cy="4835525"/>
          </a:xfrm>
        </p:spPr>
        <p:txBody>
          <a:bodyPr/>
          <a:lstStyle>
            <a:lvl1pPr marL="400050" indent="-400050">
              <a:buFont typeface="+mj-lt"/>
              <a:buAutoNum type="arabicPeriod"/>
              <a:defRPr sz="2200" b="0" i="0">
                <a:solidFill>
                  <a:schemeClr val="tx1"/>
                </a:solidFill>
              </a:defRPr>
            </a:lvl1pPr>
            <a:lvl2pPr marL="419100" indent="0">
              <a:defRPr/>
            </a:lvl2pPr>
            <a:lvl3pPr marL="609600" indent="-182563">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List Title</a:t>
            </a:r>
            <a:endParaRPr lang="en-US" dirty="0"/>
          </a:p>
        </p:txBody>
      </p:sp>
    </p:spTree>
    <p:extLst>
      <p:ext uri="{BB962C8B-B14F-4D97-AF65-F5344CB8AC3E}">
        <p14:creationId xmlns:p14="http://schemas.microsoft.com/office/powerpoint/2010/main" val="2569781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hort Title and Sub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8BBC38A3-C706-40A1-83A2-1D6B0E94CE60}"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2" name="Text Placeholder 4"/>
          <p:cNvSpPr>
            <a:spLocks noGrp="1"/>
          </p:cNvSpPr>
          <p:nvPr>
            <p:ph type="body" sz="quarter" idx="10" hasCustomPrompt="1"/>
          </p:nvPr>
        </p:nvSpPr>
        <p:spPr>
          <a:xfrm>
            <a:off x="507935" y="765176"/>
            <a:ext cx="11168128" cy="503238"/>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Titel 2"/>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667979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hort 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A4C5AD2F-0C1A-4FA7-9ADD-2F86C67F1A33}"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4083547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oter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C85DFBFA-58C2-4225-B0A9-BE5886090076}"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12486888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E5512CD-7453-4221-A589-F1B7410229AB}"/>
              </a:ext>
            </a:extLst>
          </p:cNvPr>
          <p:cNvSpPr>
            <a:spLocks noGrp="1"/>
          </p:cNvSpPr>
          <p:nvPr>
            <p:ph type="dt" sz="half" idx="10"/>
          </p:nvPr>
        </p:nvSpPr>
        <p:spPr/>
        <p:txBody>
          <a:bodyPr/>
          <a:lstStyle/>
          <a:p>
            <a:fld id="{3D8FAB1F-6F18-4AEB-9C29-09E3AC3F0226}" type="datetime1">
              <a:rPr lang="en-US" smtClean="0"/>
              <a:t>11/6/2020</a:t>
            </a:fld>
            <a:endParaRPr lang="de-DE"/>
          </a:p>
        </p:txBody>
      </p:sp>
      <p:graphicFrame>
        <p:nvGraphicFramePr>
          <p:cNvPr id="8" name="Tabelle 6">
            <a:extLst>
              <a:ext uri="{FF2B5EF4-FFF2-40B4-BE49-F238E27FC236}">
                <a16:creationId xmlns:a16="http://schemas.microsoft.com/office/drawing/2014/main" id="{D9F98267-94C8-4E5A-A419-DBAA02029DD2}"/>
              </a:ext>
            </a:extLst>
          </p:cNvPr>
          <p:cNvGraphicFramePr>
            <a:graphicFrameLocks noGrp="1"/>
          </p:cNvGraphicFramePr>
          <p:nvPr userDrawn="1">
            <p:extLst>
              <p:ext uri="{D42A27DB-BD31-4B8C-83A1-F6EECF244321}">
                <p14:modId xmlns:p14="http://schemas.microsoft.com/office/powerpoint/2010/main" val="2262811944"/>
              </p:ext>
            </p:extLst>
          </p:nvPr>
        </p:nvGraphicFramePr>
        <p:xfrm>
          <a:off x="507935" y="3792684"/>
          <a:ext cx="11160130" cy="2557881"/>
        </p:xfrm>
        <a:graphic>
          <a:graphicData uri="http://schemas.openxmlformats.org/drawingml/2006/table">
            <a:tbl>
              <a:tblPr firstRow="1" bandRow="1">
                <a:tableStyleId>{3B4B98B0-60AC-42C2-AFA5-B58CD77FA1E5}</a:tableStyleId>
              </a:tblPr>
              <a:tblGrid>
                <a:gridCol w="2232026">
                  <a:extLst>
                    <a:ext uri="{9D8B030D-6E8A-4147-A177-3AD203B41FA5}">
                      <a16:colId xmlns:a16="http://schemas.microsoft.com/office/drawing/2014/main" val="20000"/>
                    </a:ext>
                  </a:extLst>
                </a:gridCol>
                <a:gridCol w="2232026">
                  <a:extLst>
                    <a:ext uri="{9D8B030D-6E8A-4147-A177-3AD203B41FA5}">
                      <a16:colId xmlns:a16="http://schemas.microsoft.com/office/drawing/2014/main" val="1550956374"/>
                    </a:ext>
                  </a:extLst>
                </a:gridCol>
                <a:gridCol w="2232026">
                  <a:extLst>
                    <a:ext uri="{9D8B030D-6E8A-4147-A177-3AD203B41FA5}">
                      <a16:colId xmlns:a16="http://schemas.microsoft.com/office/drawing/2014/main" val="20001"/>
                    </a:ext>
                  </a:extLst>
                </a:gridCol>
                <a:gridCol w="2232026">
                  <a:extLst>
                    <a:ext uri="{9D8B030D-6E8A-4147-A177-3AD203B41FA5}">
                      <a16:colId xmlns:a16="http://schemas.microsoft.com/office/drawing/2014/main" val="20002"/>
                    </a:ext>
                  </a:extLst>
                </a:gridCol>
                <a:gridCol w="2232026">
                  <a:extLst>
                    <a:ext uri="{9D8B030D-6E8A-4147-A177-3AD203B41FA5}">
                      <a16:colId xmlns:a16="http://schemas.microsoft.com/office/drawing/2014/main" val="20003"/>
                    </a:ext>
                  </a:extLst>
                </a:gridCol>
              </a:tblGrid>
              <a:tr h="696913">
                <a:tc>
                  <a:txBody>
                    <a:bodyPr/>
                    <a:lstStyle/>
                    <a:p>
                      <a:r>
                        <a:rPr lang="en-US" sz="1200" dirty="0"/>
                        <a:t>Vienna, Austria (Headquarters)</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Germany</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USA</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Japan</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China</a:t>
                      </a:r>
                    </a:p>
                  </a:txBody>
                  <a:tcPr marL="180000" marR="180000" marT="180000" marB="0" anchor="ctr">
                    <a:lnL w="12700" cap="flat" cmpd="sng" algn="ctr">
                      <a:no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11348">
                <a:tc>
                  <a:txBody>
                    <a:bodyPr/>
                    <a:lstStyle/>
                    <a:p>
                      <a:pPr marL="0" marR="0" indent="0" algn="l" defTabSz="914400" rtl="0" eaLnBrk="1" fontAlgn="auto" latinLnBrk="0" hangingPunct="1">
                        <a:lnSpc>
                          <a:spcPct val="110000"/>
                        </a:lnSpc>
                        <a:spcBef>
                          <a:spcPts val="0"/>
                        </a:spcBef>
                        <a:spcAft>
                          <a:spcPts val="0"/>
                        </a:spcAft>
                        <a:buClrTx/>
                        <a:buSzTx/>
                        <a:buFontTx/>
                        <a:buNone/>
                        <a:tabLst/>
                        <a:defRPr/>
                      </a:pPr>
                      <a:r>
                        <a:rPr lang="en-US" sz="1200" kern="1200" dirty="0">
                          <a:solidFill>
                            <a:schemeClr val="tx1"/>
                          </a:solidFill>
                          <a:latin typeface="+mn-lt"/>
                          <a:ea typeface="+mn-ea"/>
                          <a:cs typeface="+mn-cs"/>
                        </a:rPr>
                        <a:t>Phone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+43 1 585 65 38-5000</a:t>
                      </a:r>
                    </a:p>
                    <a:p>
                      <a:pPr marL="0" marR="0" indent="0" algn="l" defTabSz="914400" rtl="0" eaLnBrk="1" fontAlgn="auto" latinLnBrk="0" hangingPunct="1">
                        <a:lnSpc>
                          <a:spcPct val="110000"/>
                        </a:lnSpc>
                        <a:spcBef>
                          <a:spcPts val="0"/>
                        </a:spcBef>
                        <a:spcAft>
                          <a:spcPts val="0"/>
                        </a:spcAft>
                        <a:buClrTx/>
                        <a:buSzTx/>
                        <a:buFontTx/>
                        <a:buNone/>
                        <a:tabLst/>
                        <a:defRPr/>
                      </a:pPr>
                      <a:r>
                        <a:rPr lang="en-US" sz="1100" kern="1200" dirty="0">
                          <a:solidFill>
                            <a:schemeClr val="tx1"/>
                          </a:solidFill>
                          <a:latin typeface="+mn-lt"/>
                          <a:ea typeface="+mn-ea"/>
                          <a:cs typeface="+mn-cs"/>
                        </a:rPr>
                        <a:t>office@tttech-auto.com</a:t>
                      </a:r>
                    </a:p>
                    <a:p>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kern="1200" dirty="0">
                          <a:solidFill>
                            <a:schemeClr val="tx1"/>
                          </a:solidFill>
                          <a:latin typeface="+mn-lt"/>
                          <a:ea typeface="+mn-ea"/>
                          <a:cs typeface="+mn-cs"/>
                        </a:rPr>
                        <a:t>Phone</a:t>
                      </a:r>
                    </a:p>
                    <a:p>
                      <a:r>
                        <a:rPr lang="en-US" sz="1200" kern="1200" dirty="0">
                          <a:solidFill>
                            <a:schemeClr val="tx1"/>
                          </a:solidFill>
                          <a:latin typeface="+mn-lt"/>
                          <a:ea typeface="+mn-ea"/>
                          <a:cs typeface="+mn-cs"/>
                        </a:rPr>
                        <a:t>+49 841 88 56 47-0</a:t>
                      </a:r>
                    </a:p>
                    <a:p>
                      <a:r>
                        <a:rPr lang="en-US" sz="1100" kern="1200" dirty="0">
                          <a:solidFill>
                            <a:schemeClr val="tx1"/>
                          </a:solidFill>
                          <a:latin typeface="+mn-lt"/>
                          <a:ea typeface="+mn-ea"/>
                          <a:cs typeface="+mn-cs"/>
                        </a:rPr>
                        <a:t>office@tttech-auto.com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+1 978 933 7979</a:t>
                      </a:r>
                    </a:p>
                    <a:p>
                      <a:r>
                        <a:rPr lang="en-US" sz="1200" dirty="0"/>
                        <a:t>usa@tttech.com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+81 52 485 5898</a:t>
                      </a:r>
                    </a:p>
                    <a:p>
                      <a:r>
                        <a:rPr lang="en-US" sz="1200" dirty="0"/>
                        <a:t>office@tttech.jp</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+86 21 5015 2925-0</a:t>
                      </a:r>
                    </a:p>
                    <a:p>
                      <a:r>
                        <a:rPr lang="en-US" sz="1200" dirty="0"/>
                        <a:t>china@tttech.com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extLst>
                  <a:ext uri="{0D108BD9-81ED-4DB2-BD59-A6C34878D82A}">
                    <a16:rowId xmlns:a16="http://schemas.microsoft.com/office/drawing/2014/main" val="10001"/>
                  </a:ext>
                </a:extLst>
              </a:tr>
              <a:tr h="911348">
                <a:tc>
                  <a:txBody>
                    <a:bodyPr/>
                    <a:lstStyle/>
                    <a:p>
                      <a:r>
                        <a:rPr lang="de-DE" sz="1200" dirty="0"/>
                        <a:t>www.tttech-auto.com</a:t>
                      </a:r>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9" name="Picture 1">
            <a:extLst>
              <a:ext uri="{FF2B5EF4-FFF2-40B4-BE49-F238E27FC236}">
                <a16:creationId xmlns:a16="http://schemas.microsoft.com/office/drawing/2014/main" id="{A137E890-E26A-4E5E-8BF3-5076A52C3048}"/>
              </a:ext>
            </a:extLst>
          </p:cNvPr>
          <p:cNvPicPr>
            <a:picLocks noChangeAspect="1"/>
          </p:cNvPicPr>
          <p:nvPr userDrawn="1"/>
        </p:nvPicPr>
        <p:blipFill>
          <a:blip r:embed="rId2"/>
          <a:stretch>
            <a:fillRect/>
          </a:stretch>
        </p:blipFill>
        <p:spPr>
          <a:xfrm>
            <a:off x="3279687" y="1717960"/>
            <a:ext cx="5632626" cy="1435886"/>
          </a:xfrm>
          <a:prstGeom prst="rect">
            <a:avLst/>
          </a:prstGeom>
        </p:spPr>
      </p:pic>
      <p:sp>
        <p:nvSpPr>
          <p:cNvPr id="10" name="Rechteck 9">
            <a:extLst>
              <a:ext uri="{FF2B5EF4-FFF2-40B4-BE49-F238E27FC236}">
                <a16:creationId xmlns:a16="http://schemas.microsoft.com/office/drawing/2014/main" id="{65654F59-B016-46FB-ACC8-781B1F6C29A3}"/>
              </a:ext>
            </a:extLst>
          </p:cNvPr>
          <p:cNvSpPr/>
          <p:nvPr userDrawn="1"/>
        </p:nvSpPr>
        <p:spPr>
          <a:xfrm>
            <a:off x="9336360" y="44624"/>
            <a:ext cx="2520280" cy="7920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US" sz="1200" dirty="0">
              <a:latin typeface="Arial" panose="020B0604020202020204" pitchFamily="34" charset="0"/>
              <a:cs typeface="Arial" panose="020B0604020202020204" pitchFamily="34" charset="0"/>
            </a:endParaRPr>
          </a:p>
        </p:txBody>
      </p:sp>
      <p:sp>
        <p:nvSpPr>
          <p:cNvPr id="7" name="Inhaltsplatzhalter 5">
            <a:extLst>
              <a:ext uri="{FF2B5EF4-FFF2-40B4-BE49-F238E27FC236}">
                <a16:creationId xmlns:a16="http://schemas.microsoft.com/office/drawing/2014/main" id="{195CC7C7-F3A2-4C2B-BC63-9AAB54603F8E}"/>
              </a:ext>
            </a:extLst>
          </p:cNvPr>
          <p:cNvSpPr txBox="1">
            <a:spLocks/>
          </p:cNvSpPr>
          <p:nvPr userDrawn="1"/>
        </p:nvSpPr>
        <p:spPr>
          <a:xfrm>
            <a:off x="7304201" y="6387977"/>
            <a:ext cx="4363864" cy="216024"/>
          </a:xfrm>
          <a:prstGeom prst="rect">
            <a:avLst/>
          </a:prstGeom>
        </p:spPr>
        <p:txBody>
          <a:bodyPr vert="horz" lIns="0" tIns="0" rIns="0" bIns="0" rtlCol="0" anchor="b">
            <a:normAutofit/>
          </a:bodyPr>
          <a:lstStyle>
            <a:defPPr>
              <a:defRPr lang="en-US"/>
            </a:defPPr>
            <a:lvl1pPr marL="0" algn="l" defTabSz="1219170" rtl="0" eaLnBrk="1" latinLnBrk="0" hangingPunct="1">
              <a:defRPr sz="800" kern="1200">
                <a:solidFill>
                  <a:schemeClr val="tx2"/>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r" fontAlgn="auto">
              <a:spcBef>
                <a:spcPts val="0"/>
              </a:spcBef>
              <a:spcAft>
                <a:spcPts val="700"/>
              </a:spcAft>
            </a:pPr>
            <a:r>
              <a:rPr lang="en-US" altLang="de-DE" dirty="0">
                <a:solidFill>
                  <a:schemeClr val="bg1">
                    <a:lumMod val="50000"/>
                  </a:schemeClr>
                </a:solidFill>
              </a:rPr>
              <a:t>Copyright © TTTech Auto AG</a:t>
            </a:r>
            <a:r>
              <a:rPr lang="en-US" altLang="de-DE" sz="800" kern="1200" dirty="0">
                <a:solidFill>
                  <a:schemeClr val="bg1">
                    <a:lumMod val="50000"/>
                  </a:schemeClr>
                </a:solidFill>
                <a:latin typeface="Arial" panose="020B0604020202020204" pitchFamily="34" charset="0"/>
                <a:ea typeface="+mn-ea"/>
                <a:cs typeface="Arial" panose="020B0604020202020204" pitchFamily="34" charset="0"/>
              </a:rPr>
              <a:t>. </a:t>
            </a:r>
            <a:r>
              <a:rPr lang="en-US" altLang="de-DE" dirty="0">
                <a:solidFill>
                  <a:schemeClr val="bg1">
                    <a:lumMod val="50000"/>
                  </a:schemeClr>
                </a:solidFill>
              </a:rPr>
              <a:t>All rights reserved.</a:t>
            </a:r>
          </a:p>
        </p:txBody>
      </p:sp>
    </p:spTree>
    <p:extLst>
      <p:ext uri="{BB962C8B-B14F-4D97-AF65-F5344CB8AC3E}">
        <p14:creationId xmlns:p14="http://schemas.microsoft.com/office/powerpoint/2010/main" val="499846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3"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E:\JOBS\19_DMCGROUP\PP_AKTUELL_2014\RES\16zu9_Grid_PNG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106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laim or Quot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1" y="0"/>
            <a:ext cx="12197160" cy="6872301"/>
          </a:xfrm>
        </p:spPr>
        <p:txBody>
          <a:bodyPr tIns="864000"/>
          <a:lstStyle>
            <a:lvl1pPr algn="ctr">
              <a:defRPr/>
            </a:lvl1pPr>
          </a:lstStyle>
          <a:p>
            <a:r>
              <a:rPr lang="en-US" noProof="0" dirty="0"/>
              <a:t>Please Upload New Picture</a:t>
            </a:r>
          </a:p>
        </p:txBody>
      </p:sp>
      <p:sp>
        <p:nvSpPr>
          <p:cNvPr id="12" name="Textplatzhalter 3"/>
          <p:cNvSpPr>
            <a:spLocks noGrp="1"/>
          </p:cNvSpPr>
          <p:nvPr>
            <p:ph type="body" sz="quarter" idx="23" hasCustomPrompt="1"/>
          </p:nvPr>
        </p:nvSpPr>
        <p:spPr>
          <a:xfrm>
            <a:off x="256526" y="321737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3" name="Textplatzhalter 3"/>
          <p:cNvSpPr>
            <a:spLocks noGrp="1"/>
          </p:cNvSpPr>
          <p:nvPr>
            <p:ph type="body" sz="quarter" idx="13" hasCustomPrompt="1"/>
          </p:nvPr>
        </p:nvSpPr>
        <p:spPr>
          <a:xfrm>
            <a:off x="252470" y="249729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4" name="Textplatzhalter 3"/>
          <p:cNvSpPr>
            <a:spLocks noGrp="1"/>
          </p:cNvSpPr>
          <p:nvPr>
            <p:ph type="body" sz="quarter" idx="14" hasCustomPrompt="1"/>
          </p:nvPr>
        </p:nvSpPr>
        <p:spPr>
          <a:xfrm>
            <a:off x="263525" y="1772816"/>
            <a:ext cx="7548729"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2" name="Title 1"/>
          <p:cNvSpPr>
            <a:spLocks noGrp="1"/>
          </p:cNvSpPr>
          <p:nvPr>
            <p:ph type="title" hasCustomPrompt="1"/>
          </p:nvPr>
        </p:nvSpPr>
        <p:spPr>
          <a:xfrm>
            <a:off x="515939" y="1772816"/>
            <a:ext cx="8893174" cy="2308360"/>
          </a:xfrm>
        </p:spPr>
        <p:txBody>
          <a:bodyPr/>
          <a:lstStyle>
            <a:lvl1pPr>
              <a:lnSpc>
                <a:spcPts val="5600"/>
              </a:lnSpc>
              <a:defRPr sz="3600">
                <a:solidFill>
                  <a:schemeClr val="bg1"/>
                </a:solidFill>
              </a:defRPr>
            </a:lvl1pPr>
          </a:lstStyle>
          <a:p>
            <a:r>
              <a:rPr lang="en-US" noProof="0" dirty="0"/>
              <a:t>Click to edit Master title style</a:t>
            </a:r>
          </a:p>
        </p:txBody>
      </p:sp>
      <p:sp>
        <p:nvSpPr>
          <p:cNvPr id="8" name="Datumsplatzhalter 7"/>
          <p:cNvSpPr>
            <a:spLocks noGrp="1"/>
          </p:cNvSpPr>
          <p:nvPr>
            <p:ph type="dt" sz="half" idx="19"/>
          </p:nvPr>
        </p:nvSpPr>
        <p:spPr/>
        <p:txBody>
          <a:bodyPr/>
          <a:lstStyle/>
          <a:p>
            <a:fld id="{5288950E-DF62-4869-83E6-2CEEF97F4FAD}" type="datetime1">
              <a:rPr lang="en-US" noProof="0" smtClean="0"/>
              <a:t>11/6/2020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2890254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
                                        <p:tgtEl>
                                          <p:spTgt spid="4"/>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200"/>
                                        <p:tgtEl>
                                          <p:spTgt spid="3"/>
                                        </p:tgtEl>
                                      </p:cBhvr>
                                    </p:animEffect>
                                  </p:childTnLst>
                                </p:cTn>
                              </p:par>
                            </p:childTnLst>
                          </p:cTn>
                        </p:par>
                        <p:par>
                          <p:cTn id="12" fill="hold">
                            <p:stCondLst>
                              <p:cond delay="4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3" grpId="0" animBg="1">
        <p:tmplLst>
          <p:tmpl>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200"/>
                        <p:tgtEl>
                          <p:spTgt spid="3"/>
                        </p:tgtEl>
                      </p:cBhvr>
                    </p:animEffect>
                  </p:childTnLst>
                </p:cTn>
              </p:par>
            </p:tnLst>
          </p:tmpl>
        </p:tmplLst>
      </p:bldP>
      <p:bldP spid="4" grpId="0" animBg="1">
        <p:tmplLst>
          <p:tmpl>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200"/>
                        <p:tgtEl>
                          <p:spTgt spid="4"/>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6096000" y="5577360"/>
            <a:ext cx="5591176" cy="515936"/>
          </a:xfrm>
        </p:spPr>
        <p:txBody>
          <a:bodyPr lIns="432000" anchor="ctr"/>
          <a:lstStyle>
            <a:lvl1pPr algn="r">
              <a:defRPr sz="1600">
                <a:solidFill>
                  <a:schemeClr val="accent1"/>
                </a:solidFill>
              </a:defRPr>
            </a:lvl1pPr>
          </a:lstStyle>
          <a:p>
            <a:fld id="{A766858E-046E-4201-AB32-462644192F30}" type="datetime1">
              <a:rPr lang="en-US" smtClean="0"/>
              <a:t>11/6/2020</a:t>
            </a:fld>
            <a:endParaRPr lang="en-US" dirty="0"/>
          </a:p>
        </p:txBody>
      </p:sp>
      <p:sp>
        <p:nvSpPr>
          <p:cNvPr id="4" name="Fußzeilenplatzhalter 3"/>
          <p:cNvSpPr>
            <a:spLocks noGrp="1"/>
          </p:cNvSpPr>
          <p:nvPr>
            <p:ph type="ftr" sz="quarter" idx="11"/>
          </p:nvPr>
        </p:nvSpPr>
        <p:spPr>
          <a:xfrm>
            <a:off x="5735960" y="5049180"/>
            <a:ext cx="5940102" cy="515936"/>
          </a:xfrm>
        </p:spPr>
        <p:txBody>
          <a:bodyPr lIns="432000" anchor="ctr"/>
          <a:lstStyle>
            <a:lvl1pPr algn="r">
              <a:defRPr sz="1600">
                <a:solidFill>
                  <a:schemeClr val="accent1"/>
                </a:solidFill>
              </a:defRPr>
            </a:lvl1pPr>
          </a:lstStyle>
          <a:p>
            <a:r>
              <a:rPr lang="en-US" dirty="0"/>
              <a:t>TTTech Auto AG – Confidential and Proprietary Information</a:t>
            </a:r>
          </a:p>
        </p:txBody>
      </p:sp>
      <p:sp>
        <p:nvSpPr>
          <p:cNvPr id="9" name="Title 1"/>
          <p:cNvSpPr>
            <a:spLocks noGrp="1"/>
          </p:cNvSpPr>
          <p:nvPr>
            <p:ph type="title" hasCustomPrompt="1"/>
          </p:nvPr>
        </p:nvSpPr>
        <p:spPr>
          <a:xfrm>
            <a:off x="6095999" y="1784351"/>
            <a:ext cx="5580063" cy="2040693"/>
          </a:xfrm>
        </p:spPr>
        <p:txBody>
          <a:bodyPr lIns="432000" tIns="0" anchor="b"/>
          <a:lstStyle>
            <a:lvl1pPr algn="r">
              <a:lnSpc>
                <a:spcPts val="4800"/>
              </a:lnSpc>
              <a:defRPr sz="4800">
                <a:solidFill>
                  <a:schemeClr val="accent1"/>
                </a:solidFill>
              </a:defRPr>
            </a:lvl1pPr>
          </a:lstStyle>
          <a:p>
            <a:r>
              <a:rPr lang="en-US" noProof="0" dirty="0"/>
              <a:t>Click to edit Master title style</a:t>
            </a:r>
          </a:p>
        </p:txBody>
      </p:sp>
      <p:sp>
        <p:nvSpPr>
          <p:cNvPr id="5" name="Textplatzhalter 4"/>
          <p:cNvSpPr>
            <a:spLocks noGrp="1"/>
          </p:cNvSpPr>
          <p:nvPr>
            <p:ph type="body" sz="quarter" idx="12" hasCustomPrompt="1"/>
          </p:nvPr>
        </p:nvSpPr>
        <p:spPr>
          <a:xfrm>
            <a:off x="6096001" y="3825044"/>
            <a:ext cx="5577346" cy="1224135"/>
          </a:xfrm>
        </p:spPr>
        <p:txBody>
          <a:bodyPr anchor="ctr"/>
          <a:lstStyle>
            <a:lvl1pPr algn="r">
              <a:defRPr sz="2800"/>
            </a:lvl1pPr>
            <a:lvl2pPr algn="r">
              <a:defRPr/>
            </a:lvl2pPr>
            <a:lvl3pPr algn="r">
              <a:defRPr/>
            </a:lvl3pPr>
            <a:lvl4pPr algn="r">
              <a:defRPr/>
            </a:lvl4pPr>
            <a:lvl5pPr algn="r">
              <a:defRPr/>
            </a:lvl5pPr>
          </a:lstStyle>
          <a:p>
            <a:pPr lvl="0"/>
            <a:r>
              <a:rPr lang="en-US" dirty="0"/>
              <a:t>Click here to edit subtitle</a:t>
            </a:r>
          </a:p>
        </p:txBody>
      </p:sp>
    </p:spTree>
    <p:extLst>
      <p:ext uri="{BB962C8B-B14F-4D97-AF65-F5344CB8AC3E}">
        <p14:creationId xmlns:p14="http://schemas.microsoft.com/office/powerpoint/2010/main" val="23104219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laim or Quot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1" y="0"/>
            <a:ext cx="12197160" cy="6872301"/>
          </a:xfrm>
        </p:spPr>
        <p:txBody>
          <a:bodyPr tIns="864000"/>
          <a:lstStyle>
            <a:lvl1pPr algn="ctr">
              <a:defRPr/>
            </a:lvl1pPr>
          </a:lstStyle>
          <a:p>
            <a:r>
              <a:rPr lang="en-US" noProof="0" dirty="0"/>
              <a:t>Please Upload New Picture</a:t>
            </a:r>
          </a:p>
        </p:txBody>
      </p:sp>
      <p:sp>
        <p:nvSpPr>
          <p:cNvPr id="12" name="Textplatzhalter 3"/>
          <p:cNvSpPr>
            <a:spLocks noGrp="1"/>
          </p:cNvSpPr>
          <p:nvPr>
            <p:ph type="body" sz="quarter" idx="23" hasCustomPrompt="1"/>
          </p:nvPr>
        </p:nvSpPr>
        <p:spPr>
          <a:xfrm>
            <a:off x="256526" y="321737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3" name="Textplatzhalter 3"/>
          <p:cNvSpPr>
            <a:spLocks noGrp="1"/>
          </p:cNvSpPr>
          <p:nvPr>
            <p:ph type="body" sz="quarter" idx="13" hasCustomPrompt="1"/>
          </p:nvPr>
        </p:nvSpPr>
        <p:spPr>
          <a:xfrm>
            <a:off x="252470" y="249729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4" name="Textplatzhalter 3"/>
          <p:cNvSpPr>
            <a:spLocks noGrp="1"/>
          </p:cNvSpPr>
          <p:nvPr>
            <p:ph type="body" sz="quarter" idx="14" hasCustomPrompt="1"/>
          </p:nvPr>
        </p:nvSpPr>
        <p:spPr>
          <a:xfrm>
            <a:off x="263525" y="1772816"/>
            <a:ext cx="7548729"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2" name="Title 1"/>
          <p:cNvSpPr>
            <a:spLocks noGrp="1"/>
          </p:cNvSpPr>
          <p:nvPr>
            <p:ph type="title" hasCustomPrompt="1"/>
          </p:nvPr>
        </p:nvSpPr>
        <p:spPr>
          <a:xfrm>
            <a:off x="515939" y="1772816"/>
            <a:ext cx="8893174" cy="2308360"/>
          </a:xfrm>
        </p:spPr>
        <p:txBody>
          <a:bodyPr/>
          <a:lstStyle>
            <a:lvl1pPr>
              <a:lnSpc>
                <a:spcPts val="5600"/>
              </a:lnSpc>
              <a:defRPr sz="3600">
                <a:solidFill>
                  <a:schemeClr val="bg1"/>
                </a:solidFill>
              </a:defRPr>
            </a:lvl1pPr>
          </a:lstStyle>
          <a:p>
            <a:r>
              <a:rPr lang="en-US" noProof="0" dirty="0"/>
              <a:t>Click to edit Master title style</a:t>
            </a:r>
          </a:p>
        </p:txBody>
      </p:sp>
      <p:sp>
        <p:nvSpPr>
          <p:cNvPr id="8" name="Datumsplatzhalter 7"/>
          <p:cNvSpPr>
            <a:spLocks noGrp="1"/>
          </p:cNvSpPr>
          <p:nvPr>
            <p:ph type="dt" sz="half" idx="19"/>
          </p:nvPr>
        </p:nvSpPr>
        <p:spPr/>
        <p:txBody>
          <a:bodyPr/>
          <a:lstStyle/>
          <a:p>
            <a:fld id="{DB334ADC-61DD-4D7B-8676-0A46025F560E}" type="datetime1">
              <a:rPr lang="en-US" noProof="0" smtClean="0"/>
              <a:t>11/6/2020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3986668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
                                        <p:tgtEl>
                                          <p:spTgt spid="4"/>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200"/>
                                        <p:tgtEl>
                                          <p:spTgt spid="3"/>
                                        </p:tgtEl>
                                      </p:cBhvr>
                                    </p:animEffect>
                                  </p:childTnLst>
                                </p:cTn>
                              </p:par>
                            </p:childTnLst>
                          </p:cTn>
                        </p:par>
                        <p:par>
                          <p:cTn id="12" fill="hold">
                            <p:stCondLst>
                              <p:cond delay="4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3" grpId="0" animBg="1">
        <p:tmplLst>
          <p:tmpl>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200"/>
                        <p:tgtEl>
                          <p:spTgt spid="3"/>
                        </p:tgtEl>
                      </p:cBhvr>
                    </p:animEffect>
                  </p:childTnLst>
                </p:cTn>
              </p:par>
            </p:tnLst>
          </p:tmpl>
        </p:tmplLst>
      </p:bldP>
      <p:bldP spid="4" grpId="0" animBg="1">
        <p:tmplLst>
          <p:tmpl>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200"/>
                        <p:tgtEl>
                          <p:spTgt spid="4"/>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Agenda ">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228EA786-3FC3-4D5E-89E7-DAF4CF3E008C}"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Agenda</a:t>
            </a:r>
            <a:endParaRPr lang="en-US" dirty="0"/>
          </a:p>
        </p:txBody>
      </p:sp>
    </p:spTree>
    <p:extLst>
      <p:ext uri="{BB962C8B-B14F-4D97-AF65-F5344CB8AC3E}">
        <p14:creationId xmlns:p14="http://schemas.microsoft.com/office/powerpoint/2010/main" val="295914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C68AF8E1-79CA-4999-97C2-E2FD471F277B}" type="datetime1">
              <a:rPr lang="en-US" noProof="0" smtClean="0"/>
              <a:t>11/6/2020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3"/>
          <p:cNvSpPr>
            <a:spLocks noGrp="1"/>
          </p:cNvSpPr>
          <p:nvPr>
            <p:ph type="body" sz="quarter" idx="23"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2" name="Textplatzhalter 3"/>
          <p:cNvSpPr>
            <a:spLocks noGrp="1"/>
          </p:cNvSpPr>
          <p:nvPr>
            <p:ph type="body" sz="quarter" idx="24"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
        <p:nvSpPr>
          <p:cNvPr id="14" name="Textplatzhalter 5"/>
          <p:cNvSpPr>
            <a:spLocks noGrp="1"/>
          </p:cNvSpPr>
          <p:nvPr>
            <p:ph type="body" sz="quarter" idx="25" hasCustomPrompt="1"/>
          </p:nvPr>
        </p:nvSpPr>
        <p:spPr>
          <a:xfrm>
            <a:off x="507935" y="3752515"/>
            <a:ext cx="1123569" cy="936625"/>
          </a:xfrm>
        </p:spPr>
        <p:txBody>
          <a:bodyPr/>
          <a:lstStyle>
            <a:lvl1pPr>
              <a:defRPr sz="6000" b="1"/>
            </a:lvl1pPr>
          </a:lstStyle>
          <a:p>
            <a:pPr lvl="0"/>
            <a:r>
              <a:rPr lang="de-DE" dirty="0"/>
              <a:t>01</a:t>
            </a:r>
            <a:endParaRPr lang="en-US" dirty="0"/>
          </a:p>
        </p:txBody>
      </p:sp>
    </p:spTree>
    <p:extLst>
      <p:ext uri="{BB962C8B-B14F-4D97-AF65-F5344CB8AC3E}">
        <p14:creationId xmlns:p14="http://schemas.microsoft.com/office/powerpoint/2010/main" val="4042669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
                                        <p:tgtEl>
                                          <p:spTgt spid="12"/>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200"/>
                        <p:tgtEl>
                          <p:spTgt spid="11"/>
                        </p:tgtEl>
                      </p:cBhvr>
                    </p:animEffect>
                  </p:childTnLst>
                </p:cTn>
              </p:par>
            </p:tnLst>
          </p:tmpl>
        </p:tmplLst>
      </p:bldP>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hapter with Pictur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0" y="0"/>
            <a:ext cx="12192000" cy="6858000"/>
          </a:xfrm>
        </p:spPr>
        <p:txBody>
          <a:bodyPr tIns="900000"/>
          <a:lstStyle>
            <a:lvl1pPr marL="0" marR="0" indent="0" algn="ctr" defTabSz="1219170" rtl="0" eaLnBrk="1" fontAlgn="auto" latinLnBrk="0" hangingPunct="1">
              <a:lnSpc>
                <a:spcPct val="100000"/>
              </a:lnSpc>
              <a:spcBef>
                <a:spcPts val="300"/>
              </a:spcBef>
              <a:spcAft>
                <a:spcPts val="600"/>
              </a:spcAft>
              <a:buClr>
                <a:schemeClr val="accent1"/>
              </a:buClr>
              <a:buSzTx/>
              <a:buFont typeface="Arial" panose="020B0604020202020204" pitchFamily="34" charset="0"/>
              <a:buNone/>
              <a:tabLst/>
              <a:defRPr/>
            </a:lvl1pPr>
          </a:lstStyle>
          <a:p>
            <a:r>
              <a:rPr lang="en-US" noProof="0" dirty="0"/>
              <a:t>Please Upload New Picture</a:t>
            </a:r>
          </a:p>
        </p:txBody>
      </p:sp>
      <p:sp>
        <p:nvSpPr>
          <p:cNvPr id="8" name="Datumsplatzhalter 7"/>
          <p:cNvSpPr>
            <a:spLocks noGrp="1"/>
          </p:cNvSpPr>
          <p:nvPr>
            <p:ph type="dt" sz="half" idx="19"/>
          </p:nvPr>
        </p:nvSpPr>
        <p:spPr/>
        <p:txBody>
          <a:bodyPr/>
          <a:lstStyle/>
          <a:p>
            <a:fld id="{543321F9-8CB2-4F3E-BA52-3AA679C9F077}" type="datetime1">
              <a:rPr lang="en-US" noProof="0" smtClean="0"/>
              <a:t>11/6/2020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5"/>
          <p:cNvSpPr>
            <a:spLocks noGrp="1"/>
          </p:cNvSpPr>
          <p:nvPr>
            <p:ph type="body" sz="quarter" idx="23" hasCustomPrompt="1"/>
          </p:nvPr>
        </p:nvSpPr>
        <p:spPr>
          <a:xfrm>
            <a:off x="507935" y="3752515"/>
            <a:ext cx="1123569" cy="936625"/>
          </a:xfrm>
        </p:spPr>
        <p:txBody>
          <a:bodyPr/>
          <a:lstStyle>
            <a:lvl1pPr>
              <a:defRPr sz="6000" b="1"/>
            </a:lvl1pPr>
          </a:lstStyle>
          <a:p>
            <a:pPr lvl="0"/>
            <a:r>
              <a:rPr lang="de-DE" dirty="0"/>
              <a:t>01</a:t>
            </a:r>
            <a:endParaRPr lang="en-US" dirty="0"/>
          </a:p>
        </p:txBody>
      </p:sp>
      <p:sp>
        <p:nvSpPr>
          <p:cNvPr id="12" name="Textplatzhalter 3"/>
          <p:cNvSpPr>
            <a:spLocks noGrp="1"/>
          </p:cNvSpPr>
          <p:nvPr>
            <p:ph type="body" sz="quarter" idx="24"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extplatzhalter 3"/>
          <p:cNvSpPr>
            <a:spLocks noGrp="1"/>
          </p:cNvSpPr>
          <p:nvPr>
            <p:ph type="body" sz="quarter" idx="25"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4"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Tree>
    <p:extLst>
      <p:ext uri="{BB962C8B-B14F-4D97-AF65-F5344CB8AC3E}">
        <p14:creationId xmlns:p14="http://schemas.microsoft.com/office/powerpoint/2010/main" val="1324619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200"/>
                                        <p:tgtEl>
                                          <p:spTgt spid="13"/>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13" grpId="0" animBg="1">
        <p:tmplLst>
          <p:tmpl>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200"/>
                        <p:tgtEl>
                          <p:spTgt spid="13"/>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Subtitle and One Column">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lnSpc>
                <a:spcPct val="86000"/>
              </a:lnSpc>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156" name="Datumsplatzhalter 155"/>
          <p:cNvSpPr>
            <a:spLocks noGrp="1"/>
          </p:cNvSpPr>
          <p:nvPr>
            <p:ph type="dt" sz="half" idx="14"/>
          </p:nvPr>
        </p:nvSpPr>
        <p:spPr/>
        <p:txBody>
          <a:bodyPr/>
          <a:lstStyle/>
          <a:p>
            <a:fld id="{10354C4B-800A-423F-A33C-A51EF8377E42}"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2036762"/>
            <a:ext cx="11168062" cy="4067175"/>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4925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Sub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5580062"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2036762"/>
            <a:ext cx="5580062" cy="4067175"/>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0DA86B23-5638-44C7-9A58-B815E7DBBCDE}"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962762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Sub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3725319"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2036762"/>
            <a:ext cx="3714737" cy="4067175"/>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smtClean="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C1E85D11-F217-4847-AD92-C244E5E31CBA}"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2036762"/>
            <a:ext cx="3719512" cy="4067175"/>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795939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hort Titl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8D916591-4EC7-4D3E-8F10-F51C42E352E8}"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1268413"/>
            <a:ext cx="11168062" cy="4835524"/>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41799139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hort 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5580062"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1268413"/>
            <a:ext cx="5580062" cy="4835524"/>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7BCEA34C-8694-49F2-A2F0-88955B5CA007}"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4019276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585FD545-3D3A-49CE-AD32-4D874B742C67}"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Agenda</a:t>
            </a:r>
            <a:endParaRPr lang="en-US" dirty="0"/>
          </a:p>
        </p:txBody>
      </p:sp>
    </p:spTree>
    <p:extLst>
      <p:ext uri="{BB962C8B-B14F-4D97-AF65-F5344CB8AC3E}">
        <p14:creationId xmlns:p14="http://schemas.microsoft.com/office/powerpoint/2010/main" val="6562863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hort 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3725319"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1268413"/>
            <a:ext cx="3714737" cy="4835524"/>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678B1824-9D3F-45D4-82F4-AC17739C0B9C}"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1268413"/>
            <a:ext cx="3719512" cy="4835524"/>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41942507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hort Title, Pictur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6BCF1C09-9641-4324-B465-C4614BB9534E}"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6096000" y="1268413"/>
            <a:ext cx="5580062" cy="4835524"/>
          </a:xfrm>
        </p:spPr>
        <p:txBody>
          <a:bodyPr lIns="216000"/>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
        <p:nvSpPr>
          <p:cNvPr id="4" name="Bildplatzhalter 3"/>
          <p:cNvSpPr>
            <a:spLocks noGrp="1"/>
          </p:cNvSpPr>
          <p:nvPr>
            <p:ph type="pic" sz="quarter" idx="20" hasCustomPrompt="1"/>
          </p:nvPr>
        </p:nvSpPr>
        <p:spPr>
          <a:xfrm>
            <a:off x="508000" y="1268413"/>
            <a:ext cx="5588000" cy="4835525"/>
          </a:xfrm>
        </p:spPr>
        <p:txBody>
          <a:bodyPr anchor="ctr"/>
          <a:lstStyle>
            <a:lvl1pPr algn="ctr">
              <a:defRPr/>
            </a:lvl1pPr>
          </a:lstStyle>
          <a:p>
            <a:r>
              <a:rPr lang="en-US" noProof="0" dirty="0"/>
              <a:t>Please Upload New Picture</a:t>
            </a:r>
          </a:p>
        </p:txBody>
      </p:sp>
    </p:spTree>
    <p:extLst>
      <p:ext uri="{BB962C8B-B14F-4D97-AF65-F5344CB8AC3E}">
        <p14:creationId xmlns:p14="http://schemas.microsoft.com/office/powerpoint/2010/main" val="33587006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hort Title, One Column and free Space">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48E5C781-8ABB-46E0-BFAE-E4E791C0FD38}"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
        <p:nvSpPr>
          <p:cNvPr id="8" name="Inhaltsplatzhalter 5"/>
          <p:cNvSpPr>
            <a:spLocks noGrp="1"/>
          </p:cNvSpPr>
          <p:nvPr>
            <p:ph sz="quarter" idx="19" hasCustomPrompt="1"/>
          </p:nvPr>
        </p:nvSpPr>
        <p:spPr>
          <a:xfrm>
            <a:off x="515939" y="1268413"/>
            <a:ext cx="5580061" cy="4835524"/>
          </a:xfrm>
        </p:spPr>
        <p:txBody>
          <a:bodyPr lIns="0" rIns="216000"/>
          <a:lstStyle>
            <a:lvl1pPr>
              <a:defRPr/>
            </a:lvl1pPr>
            <a:lvl2pPr>
              <a:defRPr/>
            </a:lvl2pPr>
            <a:lvl3pPr>
              <a:defRPr/>
            </a:lvl3pPr>
            <a:lvl4pPr>
              <a:defRPr/>
            </a:lvl4pPr>
            <a:lvl5pPr marL="449263" indent="-182563">
              <a:defRPr/>
            </a:lvl5pPr>
            <a:lvl8pPr>
              <a:buSzPct val="100000"/>
              <a:defRPr/>
            </a:lvl8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Tree>
    <p:extLst>
      <p:ext uri="{BB962C8B-B14F-4D97-AF65-F5344CB8AC3E}">
        <p14:creationId xmlns:p14="http://schemas.microsoft.com/office/powerpoint/2010/main" val="22425842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List">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F67AAE2F-5C44-4CA7-A1FD-346936C0D968}"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3" name="Inhaltsplatzhalter 5"/>
          <p:cNvSpPr>
            <a:spLocks noGrp="1"/>
          </p:cNvSpPr>
          <p:nvPr>
            <p:ph sz="quarter" idx="22" hasCustomPrompt="1"/>
          </p:nvPr>
        </p:nvSpPr>
        <p:spPr>
          <a:xfrm>
            <a:off x="515938" y="1268413"/>
            <a:ext cx="11160123" cy="4835525"/>
          </a:xfrm>
        </p:spPr>
        <p:txBody>
          <a:bodyPr/>
          <a:lstStyle>
            <a:lvl1pPr marL="400050" indent="-400050">
              <a:buFont typeface="+mj-lt"/>
              <a:buAutoNum type="arabicPeriod"/>
              <a:defRPr sz="2200" b="0" i="0">
                <a:solidFill>
                  <a:schemeClr val="tx1"/>
                </a:solidFill>
              </a:defRPr>
            </a:lvl1pPr>
            <a:lvl2pPr marL="419100" indent="0">
              <a:defRPr/>
            </a:lvl2pPr>
            <a:lvl3pPr marL="609600" indent="-182563">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List Title</a:t>
            </a:r>
            <a:endParaRPr lang="en-US" dirty="0"/>
          </a:p>
        </p:txBody>
      </p:sp>
    </p:spTree>
    <p:extLst>
      <p:ext uri="{BB962C8B-B14F-4D97-AF65-F5344CB8AC3E}">
        <p14:creationId xmlns:p14="http://schemas.microsoft.com/office/powerpoint/2010/main" val="32288151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hort Title and Sub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1CE3B8AD-AEA7-45AC-9FD5-D742739966DE}"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2" name="Text Placeholder 4"/>
          <p:cNvSpPr>
            <a:spLocks noGrp="1"/>
          </p:cNvSpPr>
          <p:nvPr>
            <p:ph type="body" sz="quarter" idx="10" hasCustomPrompt="1"/>
          </p:nvPr>
        </p:nvSpPr>
        <p:spPr>
          <a:xfrm>
            <a:off x="507935" y="765176"/>
            <a:ext cx="11168128" cy="503238"/>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Titel 2"/>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41331849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hort 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08380554-D858-4155-BF90-E00DDD35B677}"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16716874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Footer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598CB9C3-234D-4CC2-808A-4A2D0E980CB9}"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2915482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E5512CD-7453-4221-A589-F1B7410229AB}"/>
              </a:ext>
            </a:extLst>
          </p:cNvPr>
          <p:cNvSpPr>
            <a:spLocks noGrp="1"/>
          </p:cNvSpPr>
          <p:nvPr>
            <p:ph type="dt" sz="half" idx="10"/>
          </p:nvPr>
        </p:nvSpPr>
        <p:spPr/>
        <p:txBody>
          <a:bodyPr/>
          <a:lstStyle/>
          <a:p>
            <a:fld id="{498DF712-06A2-47DE-AB65-C0F208AE81F6}" type="datetime1">
              <a:rPr lang="en-US" smtClean="0"/>
              <a:t>11/6/2020</a:t>
            </a:fld>
            <a:endParaRPr lang="de-DE"/>
          </a:p>
        </p:txBody>
      </p:sp>
      <p:graphicFrame>
        <p:nvGraphicFramePr>
          <p:cNvPr id="8" name="Tabelle 6">
            <a:extLst>
              <a:ext uri="{FF2B5EF4-FFF2-40B4-BE49-F238E27FC236}">
                <a16:creationId xmlns:a16="http://schemas.microsoft.com/office/drawing/2014/main" id="{D9F98267-94C8-4E5A-A419-DBAA02029DD2}"/>
              </a:ext>
            </a:extLst>
          </p:cNvPr>
          <p:cNvGraphicFramePr>
            <a:graphicFrameLocks noGrp="1"/>
          </p:cNvGraphicFramePr>
          <p:nvPr userDrawn="1"/>
        </p:nvGraphicFramePr>
        <p:xfrm>
          <a:off x="507935" y="3792684"/>
          <a:ext cx="11160130" cy="2557881"/>
        </p:xfrm>
        <a:graphic>
          <a:graphicData uri="http://schemas.openxmlformats.org/drawingml/2006/table">
            <a:tbl>
              <a:tblPr firstRow="1" bandRow="1">
                <a:tableStyleId>{3B4B98B0-60AC-42C2-AFA5-B58CD77FA1E5}</a:tableStyleId>
              </a:tblPr>
              <a:tblGrid>
                <a:gridCol w="2232026">
                  <a:extLst>
                    <a:ext uri="{9D8B030D-6E8A-4147-A177-3AD203B41FA5}">
                      <a16:colId xmlns:a16="http://schemas.microsoft.com/office/drawing/2014/main" val="20000"/>
                    </a:ext>
                  </a:extLst>
                </a:gridCol>
                <a:gridCol w="2232026">
                  <a:extLst>
                    <a:ext uri="{9D8B030D-6E8A-4147-A177-3AD203B41FA5}">
                      <a16:colId xmlns:a16="http://schemas.microsoft.com/office/drawing/2014/main" val="1550956374"/>
                    </a:ext>
                  </a:extLst>
                </a:gridCol>
                <a:gridCol w="2232026">
                  <a:extLst>
                    <a:ext uri="{9D8B030D-6E8A-4147-A177-3AD203B41FA5}">
                      <a16:colId xmlns:a16="http://schemas.microsoft.com/office/drawing/2014/main" val="20001"/>
                    </a:ext>
                  </a:extLst>
                </a:gridCol>
                <a:gridCol w="2232026">
                  <a:extLst>
                    <a:ext uri="{9D8B030D-6E8A-4147-A177-3AD203B41FA5}">
                      <a16:colId xmlns:a16="http://schemas.microsoft.com/office/drawing/2014/main" val="20002"/>
                    </a:ext>
                  </a:extLst>
                </a:gridCol>
                <a:gridCol w="2232026">
                  <a:extLst>
                    <a:ext uri="{9D8B030D-6E8A-4147-A177-3AD203B41FA5}">
                      <a16:colId xmlns:a16="http://schemas.microsoft.com/office/drawing/2014/main" val="20003"/>
                    </a:ext>
                  </a:extLst>
                </a:gridCol>
              </a:tblGrid>
              <a:tr h="696913">
                <a:tc>
                  <a:txBody>
                    <a:bodyPr/>
                    <a:lstStyle/>
                    <a:p>
                      <a:r>
                        <a:rPr lang="en-US" sz="1200" dirty="0"/>
                        <a:t>Vienna, Austria (Headquarters)</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Germany</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USA</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Japan</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China</a:t>
                      </a:r>
                    </a:p>
                  </a:txBody>
                  <a:tcPr marL="180000" marR="180000" marT="180000" marB="0" anchor="ctr">
                    <a:lnL w="12700" cap="flat" cmpd="sng" algn="ctr">
                      <a:no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11348">
                <a:tc>
                  <a:txBody>
                    <a:bodyPr/>
                    <a:lstStyle/>
                    <a:p>
                      <a:pPr marL="0" marR="0" indent="0" algn="l" defTabSz="914400" rtl="0" eaLnBrk="1" fontAlgn="auto" latinLnBrk="0" hangingPunct="1">
                        <a:lnSpc>
                          <a:spcPct val="110000"/>
                        </a:lnSpc>
                        <a:spcBef>
                          <a:spcPts val="0"/>
                        </a:spcBef>
                        <a:spcAft>
                          <a:spcPts val="0"/>
                        </a:spcAft>
                        <a:buClrTx/>
                        <a:buSzTx/>
                        <a:buFontTx/>
                        <a:buNone/>
                        <a:tabLst/>
                        <a:defRPr/>
                      </a:pPr>
                      <a:r>
                        <a:rPr lang="en-US" sz="1200" kern="1200" dirty="0">
                          <a:solidFill>
                            <a:schemeClr val="tx1"/>
                          </a:solidFill>
                          <a:latin typeface="+mn-lt"/>
                          <a:ea typeface="+mn-ea"/>
                          <a:cs typeface="+mn-cs"/>
                        </a:rPr>
                        <a:t>Phone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+43 1 585 65 38-5000</a:t>
                      </a:r>
                    </a:p>
                    <a:p>
                      <a:pPr marL="0" marR="0" indent="0" algn="l" defTabSz="914400" rtl="0" eaLnBrk="1" fontAlgn="auto" latinLnBrk="0" hangingPunct="1">
                        <a:lnSpc>
                          <a:spcPct val="110000"/>
                        </a:lnSpc>
                        <a:spcBef>
                          <a:spcPts val="0"/>
                        </a:spcBef>
                        <a:spcAft>
                          <a:spcPts val="0"/>
                        </a:spcAft>
                        <a:buClrTx/>
                        <a:buSzTx/>
                        <a:buFontTx/>
                        <a:buNone/>
                        <a:tabLst/>
                        <a:defRPr/>
                      </a:pPr>
                      <a:r>
                        <a:rPr lang="en-US" sz="1100" kern="1200" dirty="0">
                          <a:solidFill>
                            <a:schemeClr val="tx1"/>
                          </a:solidFill>
                          <a:latin typeface="+mn-lt"/>
                          <a:ea typeface="+mn-ea"/>
                          <a:cs typeface="+mn-cs"/>
                        </a:rPr>
                        <a:t>office@tttech-automotive.com</a:t>
                      </a:r>
                    </a:p>
                    <a:p>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kern="1200" dirty="0">
                          <a:solidFill>
                            <a:schemeClr val="tx1"/>
                          </a:solidFill>
                          <a:latin typeface="+mn-lt"/>
                          <a:ea typeface="+mn-ea"/>
                          <a:cs typeface="+mn-cs"/>
                        </a:rPr>
                        <a:t>Phone</a:t>
                      </a:r>
                    </a:p>
                    <a:p>
                      <a:r>
                        <a:rPr lang="en-US" sz="1200" kern="1200" dirty="0">
                          <a:solidFill>
                            <a:schemeClr val="tx1"/>
                          </a:solidFill>
                          <a:latin typeface="+mn-lt"/>
                          <a:ea typeface="+mn-ea"/>
                          <a:cs typeface="+mn-cs"/>
                        </a:rPr>
                        <a:t>+49 841 88 56 47-0</a:t>
                      </a:r>
                    </a:p>
                    <a:p>
                      <a:r>
                        <a:rPr lang="en-US" sz="1100" kern="1200" dirty="0">
                          <a:solidFill>
                            <a:schemeClr val="tx1"/>
                          </a:solidFill>
                          <a:latin typeface="+mn-lt"/>
                          <a:ea typeface="+mn-ea"/>
                          <a:cs typeface="+mn-cs"/>
                        </a:rPr>
                        <a:t>office@tttech-automotive.com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+1 978 933 7979</a:t>
                      </a:r>
                    </a:p>
                    <a:p>
                      <a:r>
                        <a:rPr lang="en-US" sz="1200" dirty="0"/>
                        <a:t>usa@tttech.com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+81 52 485 5898</a:t>
                      </a:r>
                    </a:p>
                    <a:p>
                      <a:r>
                        <a:rPr lang="en-US" sz="1200" dirty="0"/>
                        <a:t>office@tttech.jp</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+86 21 5015 2925-0</a:t>
                      </a:r>
                    </a:p>
                    <a:p>
                      <a:r>
                        <a:rPr lang="en-US" sz="1200" dirty="0"/>
                        <a:t>china@tttech.com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extLst>
                  <a:ext uri="{0D108BD9-81ED-4DB2-BD59-A6C34878D82A}">
                    <a16:rowId xmlns:a16="http://schemas.microsoft.com/office/drawing/2014/main" val="10001"/>
                  </a:ext>
                </a:extLst>
              </a:tr>
              <a:tr h="911348">
                <a:tc>
                  <a:txBody>
                    <a:bodyPr/>
                    <a:lstStyle/>
                    <a:p>
                      <a:r>
                        <a:rPr lang="de-DE" sz="1200" dirty="0"/>
                        <a:t>www.tttech-automotive.com</a:t>
                      </a:r>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10" name="Rechteck 9">
            <a:extLst>
              <a:ext uri="{FF2B5EF4-FFF2-40B4-BE49-F238E27FC236}">
                <a16:creationId xmlns:a16="http://schemas.microsoft.com/office/drawing/2014/main" id="{65654F59-B016-46FB-ACC8-781B1F6C29A3}"/>
              </a:ext>
            </a:extLst>
          </p:cNvPr>
          <p:cNvSpPr/>
          <p:nvPr userDrawn="1"/>
        </p:nvSpPr>
        <p:spPr>
          <a:xfrm>
            <a:off x="9264352" y="44624"/>
            <a:ext cx="2592288" cy="7920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US" sz="1200" dirty="0">
              <a:latin typeface="Arial" panose="020B0604020202020204" pitchFamily="34" charset="0"/>
              <a:cs typeface="Arial" panose="020B0604020202020204" pitchFamily="34" charset="0"/>
            </a:endParaRPr>
          </a:p>
        </p:txBody>
      </p:sp>
      <p:sp>
        <p:nvSpPr>
          <p:cNvPr id="11" name="Inhaltsplatzhalter 5">
            <a:extLst>
              <a:ext uri="{FF2B5EF4-FFF2-40B4-BE49-F238E27FC236}">
                <a16:creationId xmlns:a16="http://schemas.microsoft.com/office/drawing/2014/main" id="{02BB0093-27EA-4D80-B46A-0BD66FB0F7F7}"/>
              </a:ext>
            </a:extLst>
          </p:cNvPr>
          <p:cNvSpPr txBox="1">
            <a:spLocks/>
          </p:cNvSpPr>
          <p:nvPr userDrawn="1"/>
        </p:nvSpPr>
        <p:spPr>
          <a:xfrm>
            <a:off x="7061373" y="6387977"/>
            <a:ext cx="4363864" cy="216024"/>
          </a:xfrm>
          <a:prstGeom prst="rect">
            <a:avLst/>
          </a:prstGeom>
        </p:spPr>
        <p:txBody>
          <a:bodyPr vert="horz" lIns="0" tIns="0" rIns="0" bIns="0" rtlCol="0" anchor="b">
            <a:normAutofit/>
          </a:bodyPr>
          <a:lstStyle>
            <a:defPPr>
              <a:defRPr lang="en-US"/>
            </a:defPPr>
            <a:lvl1pPr marL="0" algn="l" defTabSz="1219170" rtl="0" eaLnBrk="1" latinLnBrk="0" hangingPunct="1">
              <a:defRPr sz="800" kern="1200">
                <a:solidFill>
                  <a:schemeClr val="tx2"/>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r" fontAlgn="auto">
              <a:spcBef>
                <a:spcPts val="0"/>
              </a:spcBef>
              <a:spcAft>
                <a:spcPts val="700"/>
              </a:spcAft>
            </a:pPr>
            <a:r>
              <a:rPr lang="en-US" altLang="de-DE" dirty="0">
                <a:solidFill>
                  <a:schemeClr val="bg1">
                    <a:lumMod val="50000"/>
                  </a:schemeClr>
                </a:solidFill>
              </a:rPr>
              <a:t>Copyright © TTTech Automotive GmbH. All rights reserved.</a:t>
            </a:r>
          </a:p>
        </p:txBody>
      </p:sp>
      <p:pic>
        <p:nvPicPr>
          <p:cNvPr id="7" name="Picture 1">
            <a:extLst>
              <a:ext uri="{FF2B5EF4-FFF2-40B4-BE49-F238E27FC236}">
                <a16:creationId xmlns:a16="http://schemas.microsoft.com/office/drawing/2014/main" id="{78D5D54B-B9E7-42D9-90F1-BDB68CF96763}"/>
              </a:ext>
            </a:extLst>
          </p:cNvPr>
          <p:cNvPicPr>
            <a:picLocks noChangeAspect="1"/>
          </p:cNvPicPr>
          <p:nvPr userDrawn="1"/>
        </p:nvPicPr>
        <p:blipFill>
          <a:blip r:embed="rId2"/>
          <a:stretch>
            <a:fillRect/>
          </a:stretch>
        </p:blipFill>
        <p:spPr>
          <a:xfrm>
            <a:off x="3279687" y="1717960"/>
            <a:ext cx="5632626" cy="1435886"/>
          </a:xfrm>
          <a:prstGeom prst="rect">
            <a:avLst/>
          </a:prstGeom>
        </p:spPr>
      </p:pic>
    </p:spTree>
    <p:extLst>
      <p:ext uri="{BB962C8B-B14F-4D97-AF65-F5344CB8AC3E}">
        <p14:creationId xmlns:p14="http://schemas.microsoft.com/office/powerpoint/2010/main" val="1336103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3"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E:\JOBS\19_DMCGROUP\PP_AKTUELL_2014\RES\16zu9_Grid_PNG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6648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TTech Main [no UR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endParaRPr lang="de-AT" dirty="0"/>
          </a:p>
        </p:txBody>
      </p:sp>
      <p:sp>
        <p:nvSpPr>
          <p:cNvPr id="3" name="Slide Number Placeholder 2"/>
          <p:cNvSpPr>
            <a:spLocks noGrp="1"/>
          </p:cNvSpPr>
          <p:nvPr>
            <p:ph type="sldNum" sz="quarter" idx="10"/>
          </p:nvPr>
        </p:nvSpPr>
        <p:spPr>
          <a:xfrm>
            <a:off x="10814849" y="6425336"/>
            <a:ext cx="474916" cy="432664"/>
          </a:xfrm>
          <a:prstGeom prst="rect">
            <a:avLst/>
          </a:prstGeom>
        </p:spPr>
        <p:txBody>
          <a:bodyPr/>
          <a:lstStyle/>
          <a:p>
            <a:fld id="{960969DB-8E82-4D43-9BFE-4A6533691751}" type="slidenum">
              <a:rPr lang="en-US" smtClean="0"/>
              <a:pPr/>
              <a:t>‹#›</a:t>
            </a:fld>
            <a:endParaRPr lang="en-US" dirty="0"/>
          </a:p>
        </p:txBody>
      </p:sp>
      <p:sp>
        <p:nvSpPr>
          <p:cNvPr id="5" name="Content Placeholder 5"/>
          <p:cNvSpPr>
            <a:spLocks noGrp="1"/>
          </p:cNvSpPr>
          <p:nvPr>
            <p:ph sz="quarter" idx="11"/>
          </p:nvPr>
        </p:nvSpPr>
        <p:spPr>
          <a:xfrm>
            <a:off x="892799" y="1620001"/>
            <a:ext cx="10411200" cy="4248151"/>
          </a:xfrm>
          <a:prstGeom prst="rect">
            <a:avLst/>
          </a:prstGeom>
        </p:spPr>
        <p:txBody>
          <a:bodyPr lIns="0" tIns="0" rIns="0" bIns="0"/>
          <a:lstStyle>
            <a:lvl1pPr marL="457189" indent="-457189">
              <a:lnSpc>
                <a:spcPct val="100000"/>
              </a:lnSpc>
              <a:buFontTx/>
              <a:buBlip>
                <a:blip r:embed="rId2"/>
              </a:buBlip>
              <a:defRPr/>
            </a:lvl1pPr>
            <a:lvl2pPr marL="952476" indent="-469888">
              <a:lnSpc>
                <a:spcPct val="100000"/>
              </a:lnSpc>
              <a:buFontTx/>
              <a:buBlip>
                <a:blip r:embed="rId2"/>
              </a:buBlip>
              <a:defRPr/>
            </a:lvl2pPr>
            <a:lvl3pPr marL="1320767" indent="-368291">
              <a:buFontTx/>
              <a:buBlip>
                <a:blip r:embed="rId2"/>
              </a:buBlip>
              <a:defRPr/>
            </a:lvl3pPr>
            <a:lvl4pPr marL="1676358" indent="-355591">
              <a:buFontTx/>
              <a:buBlip>
                <a:blip r:embed="rId2"/>
              </a:buBlip>
              <a:defRPr/>
            </a:lvl4pPr>
            <a:lvl5pPr marL="1921885" indent="-243411">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20235989"/>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5DCDB275-C431-4C25-BC0D-C9AFC24765EA}" type="datetime1">
              <a:rPr lang="en-US" noProof="0" smtClean="0"/>
              <a:t>11/6/2020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3"/>
          <p:cNvSpPr>
            <a:spLocks noGrp="1"/>
          </p:cNvSpPr>
          <p:nvPr>
            <p:ph type="body" sz="quarter" idx="23"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2" name="Textplatzhalter 3"/>
          <p:cNvSpPr>
            <a:spLocks noGrp="1"/>
          </p:cNvSpPr>
          <p:nvPr>
            <p:ph type="body" sz="quarter" idx="24"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
        <p:nvSpPr>
          <p:cNvPr id="14" name="Textplatzhalter 5"/>
          <p:cNvSpPr>
            <a:spLocks noGrp="1"/>
          </p:cNvSpPr>
          <p:nvPr>
            <p:ph type="body" sz="quarter" idx="25" hasCustomPrompt="1"/>
          </p:nvPr>
        </p:nvSpPr>
        <p:spPr>
          <a:xfrm>
            <a:off x="507935" y="3752515"/>
            <a:ext cx="1123569" cy="936625"/>
          </a:xfrm>
        </p:spPr>
        <p:txBody>
          <a:bodyPr/>
          <a:lstStyle>
            <a:lvl1pPr>
              <a:defRPr sz="6000" b="1"/>
            </a:lvl1pPr>
          </a:lstStyle>
          <a:p>
            <a:pPr lvl="0"/>
            <a:r>
              <a:rPr lang="de-DE" dirty="0"/>
              <a:t>01</a:t>
            </a:r>
            <a:endParaRPr lang="en-US" dirty="0"/>
          </a:p>
        </p:txBody>
      </p:sp>
    </p:spTree>
    <p:extLst>
      <p:ext uri="{BB962C8B-B14F-4D97-AF65-F5344CB8AC3E}">
        <p14:creationId xmlns:p14="http://schemas.microsoft.com/office/powerpoint/2010/main" val="144669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
                                        <p:tgtEl>
                                          <p:spTgt spid="12"/>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200"/>
                        <p:tgtEl>
                          <p:spTgt spid="11"/>
                        </p:tgtEl>
                      </p:cBhvr>
                    </p:animEffect>
                  </p:childTnLst>
                </p:cTn>
              </p:par>
            </p:tnLst>
          </p:tmpl>
        </p:tmplLst>
      </p:bldP>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6096000" y="5577360"/>
            <a:ext cx="5591176" cy="515936"/>
          </a:xfrm>
        </p:spPr>
        <p:txBody>
          <a:bodyPr lIns="432000" anchor="ctr"/>
          <a:lstStyle>
            <a:lvl1pPr algn="r">
              <a:defRPr sz="1600">
                <a:solidFill>
                  <a:schemeClr val="accent1"/>
                </a:solidFill>
              </a:defRPr>
            </a:lvl1pPr>
          </a:lstStyle>
          <a:p>
            <a:fld id="{670C5909-138A-4C9F-9284-F5C7F33C9575}" type="datetime1">
              <a:rPr lang="en-US" smtClean="0"/>
              <a:t>11/6/2020</a:t>
            </a:fld>
            <a:endParaRPr lang="en-US" dirty="0"/>
          </a:p>
        </p:txBody>
      </p:sp>
      <p:sp>
        <p:nvSpPr>
          <p:cNvPr id="4" name="Fußzeilenplatzhalter 3"/>
          <p:cNvSpPr>
            <a:spLocks noGrp="1"/>
          </p:cNvSpPr>
          <p:nvPr>
            <p:ph type="ftr" sz="quarter" idx="11"/>
          </p:nvPr>
        </p:nvSpPr>
        <p:spPr>
          <a:xfrm>
            <a:off x="6096000" y="5049180"/>
            <a:ext cx="5580062" cy="515936"/>
          </a:xfrm>
        </p:spPr>
        <p:txBody>
          <a:bodyPr lIns="432000" anchor="ctr"/>
          <a:lstStyle>
            <a:lvl1pPr algn="r">
              <a:defRPr sz="1600">
                <a:solidFill>
                  <a:schemeClr val="accent1"/>
                </a:solidFill>
              </a:defRPr>
            </a:lvl1pPr>
          </a:lstStyle>
          <a:p>
            <a:r>
              <a:rPr lang="en-US"/>
              <a:t>TTTech Auto AG – Confidential and Proprietary Information</a:t>
            </a:r>
            <a:endParaRPr lang="en-US" dirty="0"/>
          </a:p>
        </p:txBody>
      </p:sp>
      <p:sp>
        <p:nvSpPr>
          <p:cNvPr id="9" name="Title 1"/>
          <p:cNvSpPr>
            <a:spLocks noGrp="1"/>
          </p:cNvSpPr>
          <p:nvPr>
            <p:ph type="title" hasCustomPrompt="1"/>
          </p:nvPr>
        </p:nvSpPr>
        <p:spPr>
          <a:xfrm>
            <a:off x="6095999" y="1784351"/>
            <a:ext cx="5580063" cy="2040693"/>
          </a:xfrm>
        </p:spPr>
        <p:txBody>
          <a:bodyPr lIns="432000" tIns="0" anchor="b"/>
          <a:lstStyle>
            <a:lvl1pPr algn="r">
              <a:lnSpc>
                <a:spcPts val="4800"/>
              </a:lnSpc>
              <a:defRPr sz="4800">
                <a:solidFill>
                  <a:schemeClr val="accent1"/>
                </a:solidFill>
              </a:defRPr>
            </a:lvl1pPr>
          </a:lstStyle>
          <a:p>
            <a:r>
              <a:rPr lang="en-US" noProof="0" dirty="0"/>
              <a:t>Click to edit Master title style</a:t>
            </a:r>
          </a:p>
        </p:txBody>
      </p:sp>
      <p:sp>
        <p:nvSpPr>
          <p:cNvPr id="5" name="Textplatzhalter 4"/>
          <p:cNvSpPr>
            <a:spLocks noGrp="1"/>
          </p:cNvSpPr>
          <p:nvPr>
            <p:ph type="body" sz="quarter" idx="12" hasCustomPrompt="1"/>
          </p:nvPr>
        </p:nvSpPr>
        <p:spPr>
          <a:xfrm>
            <a:off x="6096001" y="3825044"/>
            <a:ext cx="5577346" cy="1224135"/>
          </a:xfrm>
        </p:spPr>
        <p:txBody>
          <a:bodyPr anchor="ctr"/>
          <a:lstStyle>
            <a:lvl1pPr algn="r">
              <a:defRPr sz="2800"/>
            </a:lvl1pPr>
            <a:lvl2pPr algn="r">
              <a:defRPr/>
            </a:lvl2pPr>
            <a:lvl3pPr algn="r">
              <a:defRPr/>
            </a:lvl3pPr>
            <a:lvl4pPr algn="r">
              <a:defRPr/>
            </a:lvl4pPr>
            <a:lvl5pPr algn="r">
              <a:defRPr/>
            </a:lvl5pPr>
          </a:lstStyle>
          <a:p>
            <a:pPr lvl="0"/>
            <a:r>
              <a:rPr lang="en-US" dirty="0"/>
              <a:t>Click here to edit subtitle</a:t>
            </a:r>
          </a:p>
        </p:txBody>
      </p:sp>
    </p:spTree>
    <p:extLst>
      <p:ext uri="{BB962C8B-B14F-4D97-AF65-F5344CB8AC3E}">
        <p14:creationId xmlns:p14="http://schemas.microsoft.com/office/powerpoint/2010/main" val="32800479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_Titl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E131FFE-30B4-459C-9D31-3D9F12ECB604}"/>
              </a:ext>
            </a:extLst>
          </p:cNvPr>
          <p:cNvPicPr>
            <a:picLocks noChangeAspect="1"/>
          </p:cNvPicPr>
          <p:nvPr userDrawn="1"/>
        </p:nvPicPr>
        <p:blipFill>
          <a:blip r:embed="rId2"/>
          <a:stretch>
            <a:fillRect/>
          </a:stretch>
        </p:blipFill>
        <p:spPr>
          <a:xfrm>
            <a:off x="-11324" y="3315"/>
            <a:ext cx="12192000" cy="6858000"/>
          </a:xfrm>
          <a:prstGeom prst="rect">
            <a:avLst/>
          </a:prstGeom>
        </p:spPr>
      </p:pic>
      <p:sp>
        <p:nvSpPr>
          <p:cNvPr id="9" name="Title 1"/>
          <p:cNvSpPr>
            <a:spLocks noGrp="1"/>
          </p:cNvSpPr>
          <p:nvPr>
            <p:ph type="title" hasCustomPrompt="1"/>
          </p:nvPr>
        </p:nvSpPr>
        <p:spPr>
          <a:xfrm>
            <a:off x="6095999" y="1784351"/>
            <a:ext cx="5580063" cy="2040693"/>
          </a:xfrm>
        </p:spPr>
        <p:txBody>
          <a:bodyPr lIns="432000" tIns="0" anchor="b"/>
          <a:lstStyle>
            <a:lvl1pPr algn="r">
              <a:lnSpc>
                <a:spcPts val="4800"/>
              </a:lnSpc>
              <a:defRPr sz="4800">
                <a:solidFill>
                  <a:schemeClr val="bg1"/>
                </a:solidFill>
              </a:defRPr>
            </a:lvl1pPr>
          </a:lstStyle>
          <a:p>
            <a:r>
              <a:rPr lang="en-US" noProof="0" dirty="0"/>
              <a:t>Click to edit Master title style</a:t>
            </a:r>
          </a:p>
        </p:txBody>
      </p:sp>
      <p:sp>
        <p:nvSpPr>
          <p:cNvPr id="5" name="Textplatzhalter 4"/>
          <p:cNvSpPr>
            <a:spLocks noGrp="1"/>
          </p:cNvSpPr>
          <p:nvPr>
            <p:ph type="body" sz="quarter" idx="12" hasCustomPrompt="1"/>
          </p:nvPr>
        </p:nvSpPr>
        <p:spPr>
          <a:xfrm>
            <a:off x="6096001" y="3825044"/>
            <a:ext cx="5577346" cy="1224135"/>
          </a:xfrm>
        </p:spPr>
        <p:txBody>
          <a:bodyPr anchor="ctr"/>
          <a:lstStyle>
            <a:lvl1pPr algn="r">
              <a:defRPr sz="2800">
                <a:solidFill>
                  <a:schemeClr val="bg1"/>
                </a:solidFill>
              </a:defRPr>
            </a:lvl1pPr>
            <a:lvl2pPr algn="r">
              <a:defRPr/>
            </a:lvl2pPr>
            <a:lvl3pPr algn="r">
              <a:defRPr/>
            </a:lvl3pPr>
            <a:lvl4pPr algn="r">
              <a:defRPr/>
            </a:lvl4pPr>
            <a:lvl5pPr algn="r">
              <a:defRPr/>
            </a:lvl5pPr>
          </a:lstStyle>
          <a:p>
            <a:pPr lvl="0"/>
            <a:r>
              <a:rPr lang="en-US" dirty="0"/>
              <a:t>Click here to edit subtitle</a:t>
            </a:r>
          </a:p>
        </p:txBody>
      </p:sp>
      <p:pic>
        <p:nvPicPr>
          <p:cNvPr id="7" name="Picture 4">
            <a:extLst>
              <a:ext uri="{FF2B5EF4-FFF2-40B4-BE49-F238E27FC236}">
                <a16:creationId xmlns:a16="http://schemas.microsoft.com/office/drawing/2014/main" id="{C64DE331-43BD-49C5-9FF2-5A3B54BBDEC0}"/>
              </a:ext>
            </a:extLst>
          </p:cNvPr>
          <p:cNvPicPr>
            <a:picLocks noChangeAspect="1"/>
          </p:cNvPicPr>
          <p:nvPr userDrawn="1"/>
        </p:nvPicPr>
        <p:blipFill>
          <a:blip r:embed="rId3"/>
          <a:stretch>
            <a:fillRect/>
          </a:stretch>
        </p:blipFill>
        <p:spPr>
          <a:xfrm>
            <a:off x="9745200" y="183600"/>
            <a:ext cx="2245386" cy="572400"/>
          </a:xfrm>
          <a:prstGeom prst="rect">
            <a:avLst/>
          </a:prstGeom>
          <a:effectLst/>
        </p:spPr>
      </p:pic>
      <p:sp>
        <p:nvSpPr>
          <p:cNvPr id="8" name="Datumsplatzhalter 2">
            <a:extLst>
              <a:ext uri="{FF2B5EF4-FFF2-40B4-BE49-F238E27FC236}">
                <a16:creationId xmlns:a16="http://schemas.microsoft.com/office/drawing/2014/main" id="{4A96A553-EAAB-4862-A9EA-C5B29ACA658C}"/>
              </a:ext>
            </a:extLst>
          </p:cNvPr>
          <p:cNvSpPr txBox="1">
            <a:spLocks/>
          </p:cNvSpPr>
          <p:nvPr userDrawn="1"/>
        </p:nvSpPr>
        <p:spPr>
          <a:xfrm>
            <a:off x="6096000" y="5613364"/>
            <a:ext cx="5591176" cy="515936"/>
          </a:xfrm>
          <a:prstGeom prst="rect">
            <a:avLst/>
          </a:prstGeom>
        </p:spPr>
        <p:txBody>
          <a:bodyPr vert="horz" lIns="432000" tIns="0" rIns="0" bIns="0" rtlCol="0" anchor="ctr"/>
          <a:lstStyle>
            <a:defPPr>
              <a:defRPr lang="en-US"/>
            </a:defPPr>
            <a:lvl1pPr marL="0" algn="r" defTabSz="1219170" rtl="0" eaLnBrk="1" latinLnBrk="0" hangingPunct="1">
              <a:defRPr sz="1600" kern="1200">
                <a:solidFill>
                  <a:schemeClr val="accent1"/>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E4185596-FCA4-4AA9-A2F9-EE4FCBB7AEBB}" type="datetime4">
              <a:rPr lang="en-US" smtClean="0">
                <a:solidFill>
                  <a:schemeClr val="bg1"/>
                </a:solidFill>
              </a:rPr>
              <a:pPr/>
              <a:t>November 6, 2020</a:t>
            </a:fld>
            <a:endParaRPr lang="en-US" dirty="0">
              <a:solidFill>
                <a:schemeClr val="bg1"/>
              </a:solidFill>
            </a:endParaRPr>
          </a:p>
        </p:txBody>
      </p:sp>
      <p:sp>
        <p:nvSpPr>
          <p:cNvPr id="10" name="Fußzeilenplatzhalter 3">
            <a:extLst>
              <a:ext uri="{FF2B5EF4-FFF2-40B4-BE49-F238E27FC236}">
                <a16:creationId xmlns:a16="http://schemas.microsoft.com/office/drawing/2014/main" id="{39A04823-715E-4EBF-8214-A6A1F7A17625}"/>
              </a:ext>
            </a:extLst>
          </p:cNvPr>
          <p:cNvSpPr txBox="1">
            <a:spLocks/>
          </p:cNvSpPr>
          <p:nvPr userDrawn="1"/>
        </p:nvSpPr>
        <p:spPr>
          <a:xfrm>
            <a:off x="6096000" y="5085184"/>
            <a:ext cx="5580062" cy="515936"/>
          </a:xfrm>
          <a:prstGeom prst="rect">
            <a:avLst/>
          </a:prstGeom>
        </p:spPr>
        <p:txBody>
          <a:bodyPr vert="horz" lIns="432000" tIns="0" rIns="0" bIns="0" rtlCol="0" anchor="ctr"/>
          <a:lstStyle>
            <a:defPPr>
              <a:defRPr lang="en-US"/>
            </a:defPPr>
            <a:lvl1pPr marL="0" algn="r" defTabSz="1219170" rtl="0" eaLnBrk="1" latinLnBrk="0" hangingPunct="1">
              <a:defRPr sz="1600" kern="1200">
                <a:solidFill>
                  <a:schemeClr val="accent1"/>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r>
              <a:rPr lang="en-US" dirty="0">
                <a:solidFill>
                  <a:schemeClr val="bg1"/>
                </a:solidFill>
              </a:rPr>
              <a:t>TTTech Auto AG Confidential and Proprietary Information</a:t>
            </a:r>
          </a:p>
        </p:txBody>
      </p:sp>
    </p:spTree>
    <p:extLst>
      <p:ext uri="{BB962C8B-B14F-4D97-AF65-F5344CB8AC3E}">
        <p14:creationId xmlns:p14="http://schemas.microsoft.com/office/powerpoint/2010/main" val="29164127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Titl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E131FFE-30B4-459C-9D31-3D9F12ECB604}"/>
              </a:ext>
            </a:extLst>
          </p:cNvPr>
          <p:cNvPicPr>
            <a:picLocks noChangeAspect="1"/>
          </p:cNvPicPr>
          <p:nvPr userDrawn="1"/>
        </p:nvPicPr>
        <p:blipFill>
          <a:blip r:embed="rId2"/>
          <a:stretch>
            <a:fillRect/>
          </a:stretch>
        </p:blipFill>
        <p:spPr>
          <a:xfrm>
            <a:off x="13500" y="3315"/>
            <a:ext cx="12192000" cy="6858000"/>
          </a:xfrm>
          <a:prstGeom prst="rect">
            <a:avLst/>
          </a:prstGeom>
        </p:spPr>
      </p:pic>
      <p:sp>
        <p:nvSpPr>
          <p:cNvPr id="3" name="Datumsplatzhalter 2"/>
          <p:cNvSpPr>
            <a:spLocks noGrp="1"/>
          </p:cNvSpPr>
          <p:nvPr>
            <p:ph type="dt" sz="half" idx="10"/>
          </p:nvPr>
        </p:nvSpPr>
        <p:spPr>
          <a:xfrm>
            <a:off x="6096000" y="5229200"/>
            <a:ext cx="5591176" cy="515936"/>
          </a:xfrm>
        </p:spPr>
        <p:txBody>
          <a:bodyPr lIns="432000" anchor="ctr"/>
          <a:lstStyle>
            <a:lvl1pPr algn="r">
              <a:defRPr sz="1600">
                <a:solidFill>
                  <a:schemeClr val="bg1"/>
                </a:solidFill>
              </a:defRPr>
            </a:lvl1pPr>
          </a:lstStyle>
          <a:p>
            <a:fld id="{7D2D289A-E2AD-4F55-B28C-55CF03D63461}" type="datetime1">
              <a:rPr lang="en-US" smtClean="0"/>
              <a:t>11/6/2020</a:t>
            </a:fld>
            <a:endParaRPr lang="en-US" dirty="0"/>
          </a:p>
        </p:txBody>
      </p:sp>
      <p:sp>
        <p:nvSpPr>
          <p:cNvPr id="4" name="Fußzeilenplatzhalter 3"/>
          <p:cNvSpPr>
            <a:spLocks noGrp="1"/>
          </p:cNvSpPr>
          <p:nvPr>
            <p:ph type="ftr" sz="quarter" idx="11"/>
          </p:nvPr>
        </p:nvSpPr>
        <p:spPr>
          <a:xfrm>
            <a:off x="6096000" y="4689140"/>
            <a:ext cx="5580062" cy="515936"/>
          </a:xfrm>
        </p:spPr>
        <p:txBody>
          <a:bodyPr lIns="432000" anchor="ctr"/>
          <a:lstStyle>
            <a:lvl1pPr algn="r">
              <a:defRPr sz="1600">
                <a:solidFill>
                  <a:schemeClr val="bg1"/>
                </a:solidFill>
              </a:defRPr>
            </a:lvl1pPr>
          </a:lstStyle>
          <a:p>
            <a:r>
              <a:rPr lang="en-US"/>
              <a:t>TTTech Auto AG – Confidential and Proprietary Information</a:t>
            </a:r>
            <a:endParaRPr lang="en-US" dirty="0"/>
          </a:p>
        </p:txBody>
      </p:sp>
      <p:sp>
        <p:nvSpPr>
          <p:cNvPr id="5" name="Textplatzhalter 4"/>
          <p:cNvSpPr>
            <a:spLocks noGrp="1"/>
          </p:cNvSpPr>
          <p:nvPr>
            <p:ph type="body" sz="quarter" idx="12" hasCustomPrompt="1"/>
          </p:nvPr>
        </p:nvSpPr>
        <p:spPr>
          <a:xfrm>
            <a:off x="6096001" y="2708920"/>
            <a:ext cx="5577346" cy="1980219"/>
          </a:xfrm>
        </p:spPr>
        <p:txBody>
          <a:bodyPr anchor="ctr"/>
          <a:lstStyle>
            <a:lvl1pPr algn="r">
              <a:defRPr sz="2800">
                <a:solidFill>
                  <a:schemeClr val="bg1"/>
                </a:solidFill>
              </a:defRPr>
            </a:lvl1pPr>
            <a:lvl2pPr algn="r">
              <a:defRPr/>
            </a:lvl2pPr>
            <a:lvl3pPr algn="r">
              <a:defRPr/>
            </a:lvl3pPr>
            <a:lvl4pPr algn="r">
              <a:defRPr/>
            </a:lvl4pPr>
            <a:lvl5pPr algn="r">
              <a:defRPr/>
            </a:lvl5pPr>
          </a:lstStyle>
          <a:p>
            <a:pPr lvl="0"/>
            <a:r>
              <a:rPr lang="en-US" dirty="0"/>
              <a:t>Click here to edit subtitle</a:t>
            </a:r>
          </a:p>
        </p:txBody>
      </p:sp>
      <p:pic>
        <p:nvPicPr>
          <p:cNvPr id="8" name="Picture 7">
            <a:extLst>
              <a:ext uri="{FF2B5EF4-FFF2-40B4-BE49-F238E27FC236}">
                <a16:creationId xmlns:a16="http://schemas.microsoft.com/office/drawing/2014/main" id="{BD778654-3D95-4157-A0CC-738724757B2B}"/>
              </a:ext>
            </a:extLst>
          </p:cNvPr>
          <p:cNvPicPr>
            <a:picLocks noChangeAspect="1"/>
          </p:cNvPicPr>
          <p:nvPr userDrawn="1"/>
        </p:nvPicPr>
        <p:blipFill>
          <a:blip r:embed="rId3"/>
          <a:stretch>
            <a:fillRect/>
          </a:stretch>
        </p:blipFill>
        <p:spPr>
          <a:xfrm>
            <a:off x="7182383" y="1700808"/>
            <a:ext cx="4504793" cy="1148376"/>
          </a:xfrm>
          <a:prstGeom prst="rect">
            <a:avLst/>
          </a:prstGeom>
        </p:spPr>
      </p:pic>
    </p:spTree>
    <p:extLst>
      <p:ext uri="{BB962C8B-B14F-4D97-AF65-F5344CB8AC3E}">
        <p14:creationId xmlns:p14="http://schemas.microsoft.com/office/powerpoint/2010/main" val="211519408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Chapter 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30950E-330E-4256-997C-D1CAB777835F}"/>
              </a:ext>
            </a:extLst>
          </p:cNvPr>
          <p:cNvSpPr/>
          <p:nvPr userDrawn="1"/>
        </p:nvSpPr>
        <p:spPr>
          <a:xfrm>
            <a:off x="0" y="0"/>
            <a:ext cx="12192000" cy="6858000"/>
          </a:xfrm>
          <a:prstGeom prst="rect">
            <a:avLst/>
          </a:prstGeom>
          <a:solidFill>
            <a:schemeClr val="accent1"/>
          </a:solidFill>
        </p:spPr>
        <p:txBody>
          <a:bodyPr rtlCol="0" anchor="ctr">
            <a:spAutoFit/>
          </a:bodyPr>
          <a:lstStyle/>
          <a:p>
            <a:pPr marL="0" algn="l"/>
            <a:endParaRPr lang="de-AT" sz="1600" dirty="0"/>
          </a:p>
        </p:txBody>
      </p:sp>
      <p:sp>
        <p:nvSpPr>
          <p:cNvPr id="8" name="Datumsplatzhalter 7"/>
          <p:cNvSpPr>
            <a:spLocks noGrp="1"/>
          </p:cNvSpPr>
          <p:nvPr>
            <p:ph type="dt" sz="half" idx="19"/>
          </p:nvPr>
        </p:nvSpPr>
        <p:spPr/>
        <p:txBody>
          <a:bodyPr/>
          <a:lstStyle>
            <a:lvl1pPr>
              <a:defRPr>
                <a:solidFill>
                  <a:schemeClr val="bg1"/>
                </a:solidFill>
                <a:effectLst/>
              </a:defRPr>
            </a:lvl1pPr>
          </a:lstStyle>
          <a:p>
            <a:fld id="{597E07B3-6BC4-4372-AA31-F5F378FF6F41}" type="datetime1">
              <a:rPr lang="en-US" smtClean="0"/>
              <a:t>11/6/2020</a:t>
            </a:fld>
            <a:endParaRPr lang="en-US" dirty="0"/>
          </a:p>
        </p:txBody>
      </p:sp>
      <p:sp>
        <p:nvSpPr>
          <p:cNvPr id="9" name="Fußzeilenplatzhalter 8"/>
          <p:cNvSpPr>
            <a:spLocks noGrp="1"/>
          </p:cNvSpPr>
          <p:nvPr>
            <p:ph type="ftr" sz="quarter" idx="20"/>
          </p:nvPr>
        </p:nvSpPr>
        <p:spPr/>
        <p:txBody>
          <a:bodyPr/>
          <a:lstStyle>
            <a:lvl1pPr>
              <a:defRPr>
                <a:solidFill>
                  <a:schemeClr val="bg1"/>
                </a:solidFill>
                <a:effectLst/>
              </a:defRPr>
            </a:lvl1pPr>
          </a:lstStyle>
          <a:p>
            <a:r>
              <a:rPr lang="en-US"/>
              <a:t>TTTech Auto AG – Confidential and Proprietary Information</a:t>
            </a:r>
            <a:endParaRPr lang="en-US" dirty="0"/>
          </a:p>
        </p:txBody>
      </p:sp>
      <p:sp>
        <p:nvSpPr>
          <p:cNvPr id="10" name="Foliennummernplatzhalter 9"/>
          <p:cNvSpPr>
            <a:spLocks noGrp="1"/>
          </p:cNvSpPr>
          <p:nvPr>
            <p:ph type="sldNum" sz="quarter" idx="21"/>
          </p:nvPr>
        </p:nvSpPr>
        <p:spPr/>
        <p:txBody>
          <a:bodyPr/>
          <a:lstStyle>
            <a:lvl1pPr>
              <a:defRPr>
                <a:solidFill>
                  <a:schemeClr val="bg1"/>
                </a:solidFill>
              </a:defRPr>
            </a:lvl1pPr>
          </a:lstStyle>
          <a:p>
            <a:fld id="{0D46BA1D-85D8-4A66-B78C-46ED6382B9BC}" type="slidenum">
              <a:rPr lang="en-US" smtClean="0"/>
              <a:pPr/>
              <a:t>‹#›</a:t>
            </a:fld>
            <a:endParaRPr lang="en-US" dirty="0"/>
          </a:p>
        </p:txBody>
      </p:sp>
      <p:pic>
        <p:nvPicPr>
          <p:cNvPr id="16" name="Picture 4">
            <a:extLst>
              <a:ext uri="{FF2B5EF4-FFF2-40B4-BE49-F238E27FC236}">
                <a16:creationId xmlns:a16="http://schemas.microsoft.com/office/drawing/2014/main" id="{8D378394-0505-4631-9C27-57BD6E3D3AEB}"/>
              </a:ext>
            </a:extLst>
          </p:cNvPr>
          <p:cNvPicPr>
            <a:picLocks noChangeAspect="1"/>
          </p:cNvPicPr>
          <p:nvPr userDrawn="1"/>
        </p:nvPicPr>
        <p:blipFill>
          <a:blip r:embed="rId2"/>
          <a:stretch>
            <a:fillRect/>
          </a:stretch>
        </p:blipFill>
        <p:spPr>
          <a:xfrm>
            <a:off x="9745200" y="183600"/>
            <a:ext cx="2245386" cy="572400"/>
          </a:xfrm>
          <a:prstGeom prst="rect">
            <a:avLst/>
          </a:prstGeom>
          <a:effectLst/>
        </p:spPr>
      </p:pic>
      <p:sp>
        <p:nvSpPr>
          <p:cNvPr id="4" name="Text Placeholder 3">
            <a:extLst>
              <a:ext uri="{FF2B5EF4-FFF2-40B4-BE49-F238E27FC236}">
                <a16:creationId xmlns:a16="http://schemas.microsoft.com/office/drawing/2014/main" id="{4D751E3E-1536-4850-996B-B22017676F12}"/>
              </a:ext>
            </a:extLst>
          </p:cNvPr>
          <p:cNvSpPr>
            <a:spLocks noGrp="1"/>
          </p:cNvSpPr>
          <p:nvPr>
            <p:ph type="body" sz="quarter" idx="22"/>
          </p:nvPr>
        </p:nvSpPr>
        <p:spPr>
          <a:xfrm>
            <a:off x="1667509" y="3753036"/>
            <a:ext cx="8964996" cy="1441546"/>
          </a:xfrm>
        </p:spPr>
        <p:txBody>
          <a:bodyPr/>
          <a:lstStyle>
            <a:lvl1pPr algn="ctr">
              <a:defRPr sz="3600">
                <a:solidFill>
                  <a:schemeClr val="bg1"/>
                </a:solidFill>
              </a:defRPr>
            </a:lvl1pPr>
            <a:lvl2pPr>
              <a:defRPr sz="36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pPr lvl="0"/>
            <a:r>
              <a:rPr lang="en-US" dirty="0"/>
              <a:t>Edit Master text styles</a:t>
            </a:r>
          </a:p>
          <a:p>
            <a:pPr lvl="1"/>
            <a:endParaRPr lang="de-AT" dirty="0"/>
          </a:p>
        </p:txBody>
      </p:sp>
      <p:sp>
        <p:nvSpPr>
          <p:cNvPr id="6" name="Text Placeholder 5">
            <a:extLst>
              <a:ext uri="{FF2B5EF4-FFF2-40B4-BE49-F238E27FC236}">
                <a16:creationId xmlns:a16="http://schemas.microsoft.com/office/drawing/2014/main" id="{ABEAEE32-A2C9-41F6-9C83-3E767CEF7510}"/>
              </a:ext>
            </a:extLst>
          </p:cNvPr>
          <p:cNvSpPr>
            <a:spLocks noGrp="1"/>
          </p:cNvSpPr>
          <p:nvPr>
            <p:ph type="body" sz="quarter" idx="23"/>
          </p:nvPr>
        </p:nvSpPr>
        <p:spPr>
          <a:xfrm>
            <a:off x="1667508" y="2492896"/>
            <a:ext cx="8964996" cy="1007542"/>
          </a:xfrm>
        </p:spPr>
        <p:txBody>
          <a:bodyPr/>
          <a:lstStyle>
            <a:lvl1pPr algn="ctr">
              <a:defRPr sz="6000">
                <a:solidFill>
                  <a:schemeClr val="bg1"/>
                </a:solidFill>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US" dirty="0"/>
              <a:t>Edit Master text styles</a:t>
            </a:r>
          </a:p>
          <a:p>
            <a:pPr lvl="1"/>
            <a:endParaRPr lang="de-AT" dirty="0"/>
          </a:p>
        </p:txBody>
      </p:sp>
    </p:spTree>
    <p:extLst>
      <p:ext uri="{BB962C8B-B14F-4D97-AF65-F5344CB8AC3E}">
        <p14:creationId xmlns:p14="http://schemas.microsoft.com/office/powerpoint/2010/main" val="19820654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7338B-EC0B-439B-B8EF-0782EA88EDB0}"/>
              </a:ext>
            </a:extLst>
          </p:cNvPr>
          <p:cNvSpPr>
            <a:spLocks noGrp="1"/>
          </p:cNvSpPr>
          <p:nvPr>
            <p:ph type="title"/>
          </p:nvPr>
        </p:nvSpPr>
        <p:spPr/>
        <p:txBody>
          <a:bodyPr/>
          <a:lstStyle/>
          <a:p>
            <a:r>
              <a:rPr lang="en-US"/>
              <a:t>Click to edit Master title style</a:t>
            </a:r>
            <a:endParaRPr lang="de-AT"/>
          </a:p>
        </p:txBody>
      </p:sp>
      <p:sp>
        <p:nvSpPr>
          <p:cNvPr id="3" name="Date Placeholder 2">
            <a:extLst>
              <a:ext uri="{FF2B5EF4-FFF2-40B4-BE49-F238E27FC236}">
                <a16:creationId xmlns:a16="http://schemas.microsoft.com/office/drawing/2014/main" id="{2BAA19B7-7757-4BCF-BF92-0F3F19584E38}"/>
              </a:ext>
            </a:extLst>
          </p:cNvPr>
          <p:cNvSpPr>
            <a:spLocks noGrp="1"/>
          </p:cNvSpPr>
          <p:nvPr>
            <p:ph type="dt" sz="half" idx="10"/>
          </p:nvPr>
        </p:nvSpPr>
        <p:spPr/>
        <p:txBody>
          <a:bodyPr/>
          <a:lstStyle/>
          <a:p>
            <a:fld id="{D191B659-4265-4F40-AE7E-B4064AA82A2C}" type="datetime1">
              <a:rPr lang="en-US" smtClean="0"/>
              <a:t>11/6/2020</a:t>
            </a:fld>
            <a:endParaRPr lang="de-DE"/>
          </a:p>
        </p:txBody>
      </p:sp>
      <p:sp>
        <p:nvSpPr>
          <p:cNvPr id="4" name="Footer Placeholder 3">
            <a:extLst>
              <a:ext uri="{FF2B5EF4-FFF2-40B4-BE49-F238E27FC236}">
                <a16:creationId xmlns:a16="http://schemas.microsoft.com/office/drawing/2014/main" id="{57BC23D3-2E85-4DF5-B7A3-B5388F4A616A}"/>
              </a:ext>
            </a:extLst>
          </p:cNvPr>
          <p:cNvSpPr>
            <a:spLocks noGrp="1"/>
          </p:cNvSpPr>
          <p:nvPr>
            <p:ph type="ftr" sz="quarter" idx="11"/>
          </p:nvPr>
        </p:nvSpPr>
        <p:spPr/>
        <p:txBody>
          <a:bodyPr/>
          <a:lstStyle/>
          <a:p>
            <a:r>
              <a:rPr lang="en-US"/>
              <a:t>TTTech Auto AG – Confidential and Proprietary Information</a:t>
            </a:r>
            <a:endParaRPr lang="de-DE" dirty="0"/>
          </a:p>
        </p:txBody>
      </p:sp>
      <p:sp>
        <p:nvSpPr>
          <p:cNvPr id="5" name="Slide Number Placeholder 4">
            <a:extLst>
              <a:ext uri="{FF2B5EF4-FFF2-40B4-BE49-F238E27FC236}">
                <a16:creationId xmlns:a16="http://schemas.microsoft.com/office/drawing/2014/main" id="{6E267D33-20BD-487E-A13E-95D013A20A66}"/>
              </a:ext>
            </a:extLst>
          </p:cNvPr>
          <p:cNvSpPr>
            <a:spLocks noGrp="1"/>
          </p:cNvSpPr>
          <p:nvPr>
            <p:ph type="sldNum" sz="quarter" idx="12"/>
          </p:nvPr>
        </p:nvSpPr>
        <p:spPr/>
        <p:txBody>
          <a:bodyPr/>
          <a:lstStyle/>
          <a:p>
            <a:fld id="{0D46BA1D-85D8-4A66-B78C-46ED6382B9BC}" type="slidenum">
              <a:rPr lang="de-DE" smtClean="0"/>
              <a:pPr/>
              <a:t>‹#›</a:t>
            </a:fld>
            <a:endParaRPr lang="de-DE"/>
          </a:p>
        </p:txBody>
      </p:sp>
    </p:spTree>
    <p:extLst>
      <p:ext uri="{BB962C8B-B14F-4D97-AF65-F5344CB8AC3E}">
        <p14:creationId xmlns:p14="http://schemas.microsoft.com/office/powerpoint/2010/main" val="24199799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pter NEW">
    <p:spTree>
      <p:nvGrpSpPr>
        <p:cNvPr id="1" name=""/>
        <p:cNvGrpSpPr/>
        <p:nvPr/>
      </p:nvGrpSpPr>
      <p:grpSpPr>
        <a:xfrm>
          <a:off x="0" y="0"/>
          <a:ext cx="0" cy="0"/>
          <a:chOff x="0" y="0"/>
          <a:chExt cx="0" cy="0"/>
        </a:xfrm>
      </p:grpSpPr>
      <p:sp>
        <p:nvSpPr>
          <p:cNvPr id="10" name="Textplatzhalter 9"/>
          <p:cNvSpPr>
            <a:spLocks noGrp="1"/>
          </p:cNvSpPr>
          <p:nvPr>
            <p:ph type="body" sz="quarter" idx="16"/>
          </p:nvPr>
        </p:nvSpPr>
        <p:spPr>
          <a:xfrm>
            <a:off x="2292351" y="2036763"/>
            <a:ext cx="9383712" cy="1570037"/>
          </a:xfrm>
        </p:spPr>
        <p:txBody>
          <a:bodyPr anchor="b"/>
          <a:lstStyle>
            <a:lvl1pPr algn="r">
              <a:defRPr lang="de-DE" sz="2800" kern="800" spc="-13" dirty="0" smtClean="0">
                <a:solidFill>
                  <a:schemeClr val="accent1"/>
                </a:solidFill>
                <a:latin typeface="Arial" panose="020B0604020202020204" pitchFamily="34" charset="0"/>
                <a:ea typeface="+mn-ea"/>
                <a:cs typeface="Arial" panose="020B0604020202020204" pitchFamily="34" charset="0"/>
              </a:defRPr>
            </a:lvl1pPr>
            <a:lvl2pPr algn="r">
              <a:defRPr/>
            </a:lvl2pPr>
            <a:lvl3pPr algn="r">
              <a:defRPr/>
            </a:lvl3pPr>
            <a:lvl4pPr algn="r">
              <a:defRPr/>
            </a:lvl4pPr>
            <a:lvl5pPr algn="r">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platzhalter 11"/>
          <p:cNvSpPr>
            <a:spLocks noGrp="1"/>
          </p:cNvSpPr>
          <p:nvPr>
            <p:ph type="body" sz="quarter" idx="17"/>
          </p:nvPr>
        </p:nvSpPr>
        <p:spPr>
          <a:xfrm>
            <a:off x="2292350" y="3825044"/>
            <a:ext cx="9383713" cy="1655763"/>
          </a:xfrm>
        </p:spPr>
        <p:txBody>
          <a:bodyPr/>
          <a:lstStyle>
            <a:lvl1pPr algn="r">
              <a:defRPr lang="de-DE" sz="4800" kern="800" spc="-53" dirty="0" smtClean="0">
                <a:solidFill>
                  <a:schemeClr val="accent1"/>
                </a:solidFill>
                <a:latin typeface="Arial" panose="020B0604020202020204" pitchFamily="34" charset="0"/>
                <a:ea typeface="+mj-ea"/>
                <a:cs typeface="Arial" panose="020B0604020202020204" pitchFamily="34" charset="0"/>
              </a:defRPr>
            </a:lvl1pPr>
            <a:lvl2pPr algn="r">
              <a:defRPr lang="de-DE" sz="4000" kern="800" spc="-13" dirty="0" smtClean="0">
                <a:solidFill>
                  <a:schemeClr val="accent1"/>
                </a:solidFill>
                <a:latin typeface="Arial" panose="020B0604020202020204" pitchFamily="34" charset="0"/>
                <a:ea typeface="+mn-ea"/>
                <a:cs typeface="Arial" panose="020B0604020202020204" pitchFamily="34" charset="0"/>
              </a:defRPr>
            </a:lvl2pPr>
            <a:lvl3pPr algn="r">
              <a:defRPr/>
            </a:lvl3pPr>
            <a:lvl4pPr algn="r">
              <a:defRPr/>
            </a:lvl4pPr>
            <a:lvl5pPr algn="r">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347328550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laim or Quot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1" y="0"/>
            <a:ext cx="12197160" cy="6872301"/>
          </a:xfrm>
        </p:spPr>
        <p:txBody>
          <a:bodyPr tIns="864000"/>
          <a:lstStyle>
            <a:lvl1pPr algn="ctr">
              <a:defRPr/>
            </a:lvl1pPr>
          </a:lstStyle>
          <a:p>
            <a:r>
              <a:rPr lang="en-US" noProof="0" dirty="0"/>
              <a:t>Please Upload New Picture</a:t>
            </a:r>
          </a:p>
        </p:txBody>
      </p:sp>
      <p:sp>
        <p:nvSpPr>
          <p:cNvPr id="12" name="Textplatzhalter 3"/>
          <p:cNvSpPr>
            <a:spLocks noGrp="1"/>
          </p:cNvSpPr>
          <p:nvPr>
            <p:ph type="body" sz="quarter" idx="23" hasCustomPrompt="1"/>
          </p:nvPr>
        </p:nvSpPr>
        <p:spPr>
          <a:xfrm>
            <a:off x="256526" y="321737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3" name="Textplatzhalter 3"/>
          <p:cNvSpPr>
            <a:spLocks noGrp="1"/>
          </p:cNvSpPr>
          <p:nvPr>
            <p:ph type="body" sz="quarter" idx="13" hasCustomPrompt="1"/>
          </p:nvPr>
        </p:nvSpPr>
        <p:spPr>
          <a:xfrm>
            <a:off x="252470" y="249729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4" name="Textplatzhalter 3"/>
          <p:cNvSpPr>
            <a:spLocks noGrp="1"/>
          </p:cNvSpPr>
          <p:nvPr>
            <p:ph type="body" sz="quarter" idx="14" hasCustomPrompt="1"/>
          </p:nvPr>
        </p:nvSpPr>
        <p:spPr>
          <a:xfrm>
            <a:off x="263525" y="1772816"/>
            <a:ext cx="7548729"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2" name="Title 1"/>
          <p:cNvSpPr>
            <a:spLocks noGrp="1"/>
          </p:cNvSpPr>
          <p:nvPr>
            <p:ph type="title" hasCustomPrompt="1"/>
          </p:nvPr>
        </p:nvSpPr>
        <p:spPr>
          <a:xfrm>
            <a:off x="515939" y="1772816"/>
            <a:ext cx="8893174" cy="2308360"/>
          </a:xfrm>
        </p:spPr>
        <p:txBody>
          <a:bodyPr/>
          <a:lstStyle>
            <a:lvl1pPr>
              <a:lnSpc>
                <a:spcPts val="5600"/>
              </a:lnSpc>
              <a:defRPr sz="3600">
                <a:solidFill>
                  <a:schemeClr val="bg1"/>
                </a:solidFill>
              </a:defRPr>
            </a:lvl1pPr>
          </a:lstStyle>
          <a:p>
            <a:r>
              <a:rPr lang="en-US" noProof="0" dirty="0"/>
              <a:t>Click to edit Master title style</a:t>
            </a:r>
          </a:p>
        </p:txBody>
      </p:sp>
      <p:sp>
        <p:nvSpPr>
          <p:cNvPr id="8" name="Datumsplatzhalter 7"/>
          <p:cNvSpPr>
            <a:spLocks noGrp="1"/>
          </p:cNvSpPr>
          <p:nvPr>
            <p:ph type="dt" sz="half" idx="19"/>
          </p:nvPr>
        </p:nvSpPr>
        <p:spPr/>
        <p:txBody>
          <a:bodyPr/>
          <a:lstStyle/>
          <a:p>
            <a:fld id="{1514CD3D-0AEF-4C7A-9F6F-C66D26A06867}"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109638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
                                        <p:tgtEl>
                                          <p:spTgt spid="4"/>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200"/>
                                        <p:tgtEl>
                                          <p:spTgt spid="3"/>
                                        </p:tgtEl>
                                      </p:cBhvr>
                                    </p:animEffect>
                                  </p:childTnLst>
                                </p:cTn>
                              </p:par>
                            </p:childTnLst>
                          </p:cTn>
                        </p:par>
                        <p:par>
                          <p:cTn id="12" fill="hold">
                            <p:stCondLst>
                              <p:cond delay="4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3" grpId="0" animBg="1">
        <p:tmplLst>
          <p:tmpl>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200"/>
                        <p:tgtEl>
                          <p:spTgt spid="3"/>
                        </p:tgtEl>
                      </p:cBhvr>
                    </p:animEffect>
                  </p:childTnLst>
                </p:cTn>
              </p:par>
            </p:tnLst>
          </p:tmpl>
        </p:tmplLst>
      </p:bldP>
      <p:bldP spid="4" grpId="0" animBg="1">
        <p:tmplLst>
          <p:tmpl>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200"/>
                        <p:tgtEl>
                          <p:spTgt spid="4"/>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Agenda ">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CB3F58EB-46DE-4773-B82B-4E02BD275DB4}"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Agenda</a:t>
            </a:r>
            <a:endParaRPr lang="en-US" dirty="0"/>
          </a:p>
        </p:txBody>
      </p:sp>
    </p:spTree>
    <p:extLst>
      <p:ext uri="{BB962C8B-B14F-4D97-AF65-F5344CB8AC3E}">
        <p14:creationId xmlns:p14="http://schemas.microsoft.com/office/powerpoint/2010/main" val="240945746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2CDBD0A7-7822-4A4D-A1FD-046314FD742C}"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3"/>
          <p:cNvSpPr>
            <a:spLocks noGrp="1"/>
          </p:cNvSpPr>
          <p:nvPr>
            <p:ph type="body" sz="quarter" idx="23"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2" name="Textplatzhalter 3"/>
          <p:cNvSpPr>
            <a:spLocks noGrp="1"/>
          </p:cNvSpPr>
          <p:nvPr>
            <p:ph type="body" sz="quarter" idx="24"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
        <p:nvSpPr>
          <p:cNvPr id="14" name="Textplatzhalter 5"/>
          <p:cNvSpPr>
            <a:spLocks noGrp="1"/>
          </p:cNvSpPr>
          <p:nvPr>
            <p:ph type="body" sz="quarter" idx="25" hasCustomPrompt="1"/>
          </p:nvPr>
        </p:nvSpPr>
        <p:spPr>
          <a:xfrm>
            <a:off x="507935" y="3752515"/>
            <a:ext cx="1123569" cy="936625"/>
          </a:xfrm>
        </p:spPr>
        <p:txBody>
          <a:bodyPr/>
          <a:lstStyle>
            <a:lvl1pPr>
              <a:defRPr sz="6000" b="1"/>
            </a:lvl1pPr>
          </a:lstStyle>
          <a:p>
            <a:pPr lvl="0"/>
            <a:r>
              <a:rPr lang="de-DE" dirty="0"/>
              <a:t>01</a:t>
            </a:r>
            <a:endParaRPr lang="en-US" dirty="0"/>
          </a:p>
        </p:txBody>
      </p:sp>
    </p:spTree>
    <p:extLst>
      <p:ext uri="{BB962C8B-B14F-4D97-AF65-F5344CB8AC3E}">
        <p14:creationId xmlns:p14="http://schemas.microsoft.com/office/powerpoint/2010/main" val="102375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
                                        <p:tgtEl>
                                          <p:spTgt spid="12"/>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200"/>
                        <p:tgtEl>
                          <p:spTgt spid="11"/>
                        </p:tgtEl>
                      </p:cBhvr>
                    </p:animEffect>
                  </p:childTnLst>
                </p:cTn>
              </p:par>
            </p:tnLst>
          </p:tmpl>
        </p:tmplLst>
      </p:bldP>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hapter with Pictur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0" y="0"/>
            <a:ext cx="12192000" cy="6858000"/>
          </a:xfrm>
        </p:spPr>
        <p:txBody>
          <a:bodyPr tIns="900000"/>
          <a:lstStyle>
            <a:lvl1pPr marL="0" marR="0" indent="0" algn="ctr" defTabSz="1219170" rtl="0" eaLnBrk="1" fontAlgn="auto" latinLnBrk="0" hangingPunct="1">
              <a:lnSpc>
                <a:spcPct val="100000"/>
              </a:lnSpc>
              <a:spcBef>
                <a:spcPts val="300"/>
              </a:spcBef>
              <a:spcAft>
                <a:spcPts val="600"/>
              </a:spcAft>
              <a:buClr>
                <a:schemeClr val="accent1"/>
              </a:buClr>
              <a:buSzTx/>
              <a:buFont typeface="Arial" panose="020B0604020202020204" pitchFamily="34" charset="0"/>
              <a:buNone/>
              <a:tabLst/>
              <a:defRPr/>
            </a:lvl1pPr>
          </a:lstStyle>
          <a:p>
            <a:r>
              <a:rPr lang="en-US" noProof="0" dirty="0"/>
              <a:t>Please Upload New Picture</a:t>
            </a:r>
          </a:p>
        </p:txBody>
      </p:sp>
      <p:sp>
        <p:nvSpPr>
          <p:cNvPr id="8" name="Datumsplatzhalter 7"/>
          <p:cNvSpPr>
            <a:spLocks noGrp="1"/>
          </p:cNvSpPr>
          <p:nvPr>
            <p:ph type="dt" sz="half" idx="19"/>
          </p:nvPr>
        </p:nvSpPr>
        <p:spPr/>
        <p:txBody>
          <a:bodyPr/>
          <a:lstStyle/>
          <a:p>
            <a:fld id="{57854EA6-C12F-4317-BE74-8BE198BC66E2}"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5"/>
          <p:cNvSpPr>
            <a:spLocks noGrp="1"/>
          </p:cNvSpPr>
          <p:nvPr>
            <p:ph type="body" sz="quarter" idx="23" hasCustomPrompt="1"/>
          </p:nvPr>
        </p:nvSpPr>
        <p:spPr>
          <a:xfrm>
            <a:off x="507935" y="3752515"/>
            <a:ext cx="1123569" cy="936625"/>
          </a:xfrm>
        </p:spPr>
        <p:txBody>
          <a:bodyPr/>
          <a:lstStyle>
            <a:lvl1pPr>
              <a:defRPr sz="6000" b="1"/>
            </a:lvl1pPr>
          </a:lstStyle>
          <a:p>
            <a:pPr lvl="0"/>
            <a:r>
              <a:rPr lang="de-DE" dirty="0"/>
              <a:t>01</a:t>
            </a:r>
            <a:endParaRPr lang="en-US" dirty="0"/>
          </a:p>
        </p:txBody>
      </p:sp>
      <p:sp>
        <p:nvSpPr>
          <p:cNvPr id="12" name="Textplatzhalter 3"/>
          <p:cNvSpPr>
            <a:spLocks noGrp="1"/>
          </p:cNvSpPr>
          <p:nvPr>
            <p:ph type="body" sz="quarter" idx="24"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extplatzhalter 3"/>
          <p:cNvSpPr>
            <a:spLocks noGrp="1"/>
          </p:cNvSpPr>
          <p:nvPr>
            <p:ph type="body" sz="quarter" idx="25"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4"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Tree>
    <p:extLst>
      <p:ext uri="{BB962C8B-B14F-4D97-AF65-F5344CB8AC3E}">
        <p14:creationId xmlns:p14="http://schemas.microsoft.com/office/powerpoint/2010/main" val="313506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200"/>
                                        <p:tgtEl>
                                          <p:spTgt spid="13"/>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13" grpId="0" animBg="1">
        <p:tmplLst>
          <p:tmpl>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200"/>
                        <p:tgtEl>
                          <p:spTgt spid="13"/>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apter with Pictur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0" y="0"/>
            <a:ext cx="12192000" cy="6858000"/>
          </a:xfrm>
        </p:spPr>
        <p:txBody>
          <a:bodyPr tIns="900000"/>
          <a:lstStyle>
            <a:lvl1pPr marL="0" marR="0" indent="0" algn="ctr" defTabSz="1219170" rtl="0" eaLnBrk="1" fontAlgn="auto" latinLnBrk="0" hangingPunct="1">
              <a:lnSpc>
                <a:spcPct val="100000"/>
              </a:lnSpc>
              <a:spcBef>
                <a:spcPts val="300"/>
              </a:spcBef>
              <a:spcAft>
                <a:spcPts val="600"/>
              </a:spcAft>
              <a:buClr>
                <a:schemeClr val="accent1"/>
              </a:buClr>
              <a:buSzTx/>
              <a:buFont typeface="Arial" panose="020B0604020202020204" pitchFamily="34" charset="0"/>
              <a:buNone/>
              <a:tabLst/>
              <a:defRPr/>
            </a:lvl1pPr>
          </a:lstStyle>
          <a:p>
            <a:r>
              <a:rPr lang="en-US" noProof="0" dirty="0"/>
              <a:t>Please Upload New Picture</a:t>
            </a:r>
          </a:p>
        </p:txBody>
      </p:sp>
      <p:sp>
        <p:nvSpPr>
          <p:cNvPr id="8" name="Datumsplatzhalter 7"/>
          <p:cNvSpPr>
            <a:spLocks noGrp="1"/>
          </p:cNvSpPr>
          <p:nvPr>
            <p:ph type="dt" sz="half" idx="19"/>
          </p:nvPr>
        </p:nvSpPr>
        <p:spPr/>
        <p:txBody>
          <a:bodyPr/>
          <a:lstStyle/>
          <a:p>
            <a:fld id="{3DFE4DB8-2DCB-4677-99D9-47CA9669FA70}" type="datetime1">
              <a:rPr lang="en-US" noProof="0" smtClean="0"/>
              <a:t>11/6/2020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5"/>
          <p:cNvSpPr>
            <a:spLocks noGrp="1"/>
          </p:cNvSpPr>
          <p:nvPr>
            <p:ph type="body" sz="quarter" idx="23" hasCustomPrompt="1"/>
          </p:nvPr>
        </p:nvSpPr>
        <p:spPr>
          <a:xfrm>
            <a:off x="507935" y="3752515"/>
            <a:ext cx="1123569" cy="936625"/>
          </a:xfrm>
        </p:spPr>
        <p:txBody>
          <a:bodyPr/>
          <a:lstStyle>
            <a:lvl1pPr>
              <a:defRPr sz="6000" b="1"/>
            </a:lvl1pPr>
          </a:lstStyle>
          <a:p>
            <a:pPr lvl="0"/>
            <a:r>
              <a:rPr lang="de-DE" dirty="0"/>
              <a:t>01</a:t>
            </a:r>
            <a:endParaRPr lang="en-US" dirty="0"/>
          </a:p>
        </p:txBody>
      </p:sp>
      <p:sp>
        <p:nvSpPr>
          <p:cNvPr id="12" name="Textplatzhalter 3"/>
          <p:cNvSpPr>
            <a:spLocks noGrp="1"/>
          </p:cNvSpPr>
          <p:nvPr>
            <p:ph type="body" sz="quarter" idx="24"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extplatzhalter 3"/>
          <p:cNvSpPr>
            <a:spLocks noGrp="1"/>
          </p:cNvSpPr>
          <p:nvPr>
            <p:ph type="body" sz="quarter" idx="25"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4"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Tree>
    <p:extLst>
      <p:ext uri="{BB962C8B-B14F-4D97-AF65-F5344CB8AC3E}">
        <p14:creationId xmlns:p14="http://schemas.microsoft.com/office/powerpoint/2010/main" val="413678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200"/>
                                        <p:tgtEl>
                                          <p:spTgt spid="13"/>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13" grpId="0" animBg="1">
        <p:tmplLst>
          <p:tmpl>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200"/>
                        <p:tgtEl>
                          <p:spTgt spid="13"/>
                        </p:tgtEl>
                      </p:cBhvr>
                    </p:animEffect>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ubtitle and One Column">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lnSpc>
                <a:spcPct val="86000"/>
              </a:lnSpc>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156" name="Datumsplatzhalter 155"/>
          <p:cNvSpPr>
            <a:spLocks noGrp="1"/>
          </p:cNvSpPr>
          <p:nvPr>
            <p:ph type="dt" sz="half" idx="14"/>
          </p:nvPr>
        </p:nvSpPr>
        <p:spPr/>
        <p:txBody>
          <a:bodyPr/>
          <a:lstStyle/>
          <a:p>
            <a:fld id="{C5926A69-A46A-4F34-BD2A-932EBE0538AE}"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US"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2036762"/>
            <a:ext cx="11168062" cy="4067175"/>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105937976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ub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5580062"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2036762"/>
            <a:ext cx="5580062" cy="4067175"/>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3F0D0E2F-E9F6-4F39-A785-5D4C11C72ACF}"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425053515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ub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3725319"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2036762"/>
            <a:ext cx="3714737" cy="4067175"/>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smtClean="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7E9118FA-17FA-4759-B3E5-3CACE69BD2BA}"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2036762"/>
            <a:ext cx="3719512" cy="4067175"/>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295362530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hort Titl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024BA3F7-629B-4646-A99C-2911A8845614}"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US"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1268413"/>
            <a:ext cx="11168062" cy="4835524"/>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de-DE"/>
              <a:t>Titelmasterformat durch Klicken bearbeiten</a:t>
            </a:r>
            <a:endParaRPr lang="en-US"/>
          </a:p>
        </p:txBody>
      </p:sp>
    </p:spTree>
    <p:extLst>
      <p:ext uri="{BB962C8B-B14F-4D97-AF65-F5344CB8AC3E}">
        <p14:creationId xmlns:p14="http://schemas.microsoft.com/office/powerpoint/2010/main" val="279474871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Short 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5580062"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1268413"/>
            <a:ext cx="5580062" cy="4835524"/>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437A4AAD-B4A3-401B-8E66-0FC03146A638}"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a:xfrm>
            <a:off x="515939" y="260350"/>
            <a:ext cx="8893174" cy="504825"/>
          </a:xfrm>
        </p:spPr>
        <p:txBody>
          <a:bodyPr/>
          <a:lstStyle/>
          <a:p>
            <a:r>
              <a:rPr lang="de-DE"/>
              <a:t>Titelmasterformat durch Klicken bearbeiten</a:t>
            </a:r>
            <a:endParaRPr lang="en-US"/>
          </a:p>
        </p:txBody>
      </p:sp>
    </p:spTree>
    <p:extLst>
      <p:ext uri="{BB962C8B-B14F-4D97-AF65-F5344CB8AC3E}">
        <p14:creationId xmlns:p14="http://schemas.microsoft.com/office/powerpoint/2010/main" val="25918174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Short 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3725319"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1268413"/>
            <a:ext cx="3714737" cy="4835524"/>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AB28C297-8248-4560-BE9B-4602884941CB}"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1268413"/>
            <a:ext cx="3719512" cy="4835524"/>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a:xfrm>
            <a:off x="515939" y="260350"/>
            <a:ext cx="8893174" cy="504825"/>
          </a:xfrm>
        </p:spPr>
        <p:txBody>
          <a:bodyPr/>
          <a:lstStyle/>
          <a:p>
            <a:r>
              <a:rPr lang="de-DE"/>
              <a:t>Titelmasterformat durch Klicken bearbeiten</a:t>
            </a:r>
            <a:endParaRPr lang="en-US"/>
          </a:p>
        </p:txBody>
      </p:sp>
    </p:spTree>
    <p:extLst>
      <p:ext uri="{BB962C8B-B14F-4D97-AF65-F5344CB8AC3E}">
        <p14:creationId xmlns:p14="http://schemas.microsoft.com/office/powerpoint/2010/main" val="328798011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Zitate">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97092D8E-E025-4F69-B8FB-223A09C02EE5}"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US"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6598920" y="1268413"/>
            <a:ext cx="5077142" cy="4835524"/>
          </a:xfrm>
        </p:spPr>
        <p:txBody>
          <a:bodyPr lIns="216000"/>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de-DE"/>
              <a:t>Titelmasterformat durch Klicken bearbeiten</a:t>
            </a:r>
            <a:endParaRPr lang="en-US" dirty="0"/>
          </a:p>
        </p:txBody>
      </p:sp>
      <p:sp>
        <p:nvSpPr>
          <p:cNvPr id="4" name="Bildplatzhalter 3"/>
          <p:cNvSpPr>
            <a:spLocks noGrp="1"/>
          </p:cNvSpPr>
          <p:nvPr>
            <p:ph type="pic" sz="quarter" idx="20" hasCustomPrompt="1"/>
          </p:nvPr>
        </p:nvSpPr>
        <p:spPr>
          <a:xfrm>
            <a:off x="3287688" y="1268413"/>
            <a:ext cx="2808312" cy="4835525"/>
          </a:xfrm>
        </p:spPr>
        <p:txBody>
          <a:bodyPr anchor="ctr"/>
          <a:lstStyle>
            <a:lvl1pPr algn="ctr">
              <a:defRPr/>
            </a:lvl1pPr>
          </a:lstStyle>
          <a:p>
            <a:r>
              <a:rPr lang="en-US" noProof="0" dirty="0"/>
              <a:t>Please Upload New Picture</a:t>
            </a:r>
          </a:p>
        </p:txBody>
      </p:sp>
      <p:sp>
        <p:nvSpPr>
          <p:cNvPr id="8" name="Bildplatzhalter 3"/>
          <p:cNvSpPr>
            <a:spLocks noGrp="1"/>
          </p:cNvSpPr>
          <p:nvPr>
            <p:ph type="pic" sz="quarter" idx="21" hasCustomPrompt="1"/>
          </p:nvPr>
        </p:nvSpPr>
        <p:spPr>
          <a:xfrm>
            <a:off x="479376" y="3680460"/>
            <a:ext cx="2808312" cy="2423478"/>
          </a:xfrm>
        </p:spPr>
        <p:txBody>
          <a:bodyPr anchor="ctr"/>
          <a:lstStyle>
            <a:lvl1pPr algn="ctr">
              <a:defRPr/>
            </a:lvl1pPr>
          </a:lstStyle>
          <a:p>
            <a:r>
              <a:rPr lang="en-US" noProof="0" dirty="0"/>
              <a:t>Please Upload New Picture</a:t>
            </a:r>
          </a:p>
        </p:txBody>
      </p:sp>
      <p:sp>
        <p:nvSpPr>
          <p:cNvPr id="10" name="Inhaltsplatzhalter 5"/>
          <p:cNvSpPr>
            <a:spLocks noGrp="1"/>
          </p:cNvSpPr>
          <p:nvPr>
            <p:ph sz="quarter" idx="22" hasCustomPrompt="1"/>
          </p:nvPr>
        </p:nvSpPr>
        <p:spPr>
          <a:xfrm>
            <a:off x="479376" y="1268413"/>
            <a:ext cx="2808312" cy="2412047"/>
          </a:xfrm>
          <a:solidFill>
            <a:schemeClr val="accent1"/>
          </a:solidFill>
        </p:spPr>
        <p:txBody>
          <a:bodyPr lIns="216000" tIns="216000" rIns="216000" bIns="216000"/>
          <a:lstStyle>
            <a:lvl1pPr>
              <a:defRPr sz="2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marL="449263" indent="-182563">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noProof="0" dirty="0"/>
              <a:t>Level 1</a:t>
            </a:r>
          </a:p>
          <a:p>
            <a:pPr lvl="1"/>
            <a:r>
              <a:rPr lang="en-US" noProof="0" dirty="0"/>
              <a:t>Level 2</a:t>
            </a:r>
          </a:p>
        </p:txBody>
      </p:sp>
    </p:spTree>
    <p:extLst>
      <p:ext uri="{BB962C8B-B14F-4D97-AF65-F5344CB8AC3E}">
        <p14:creationId xmlns:p14="http://schemas.microsoft.com/office/powerpoint/2010/main" val="373214962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Short Title, One Column and free Space">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6D6A6717-B6AD-45AB-B2AA-784DB7E9615C}"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US"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3" name="Titel 2"/>
          <p:cNvSpPr>
            <a:spLocks noGrp="1"/>
          </p:cNvSpPr>
          <p:nvPr>
            <p:ph type="title"/>
          </p:nvPr>
        </p:nvSpPr>
        <p:spPr>
          <a:xfrm>
            <a:off x="515939" y="260350"/>
            <a:ext cx="8893174" cy="504825"/>
          </a:xfrm>
        </p:spPr>
        <p:txBody>
          <a:bodyPr/>
          <a:lstStyle/>
          <a:p>
            <a:r>
              <a:rPr lang="de-DE"/>
              <a:t>Titelmasterformat durch Klicken bearbeiten</a:t>
            </a:r>
            <a:endParaRPr lang="en-US"/>
          </a:p>
        </p:txBody>
      </p:sp>
      <p:sp>
        <p:nvSpPr>
          <p:cNvPr id="8" name="Inhaltsplatzhalter 5"/>
          <p:cNvSpPr>
            <a:spLocks noGrp="1"/>
          </p:cNvSpPr>
          <p:nvPr>
            <p:ph sz="quarter" idx="19" hasCustomPrompt="1"/>
          </p:nvPr>
        </p:nvSpPr>
        <p:spPr>
          <a:xfrm>
            <a:off x="515939" y="1268413"/>
            <a:ext cx="5580061" cy="4835524"/>
          </a:xfrm>
        </p:spPr>
        <p:txBody>
          <a:bodyPr lIns="0" rIns="216000"/>
          <a:lstStyle>
            <a:lvl1pPr>
              <a:defRPr/>
            </a:lvl1pPr>
            <a:lvl2pPr>
              <a:defRPr/>
            </a:lvl2pPr>
            <a:lvl3pPr>
              <a:defRPr/>
            </a:lvl3pPr>
            <a:lvl4pPr>
              <a:defRPr/>
            </a:lvl4pPr>
            <a:lvl5pPr marL="449263" indent="-182563">
              <a:defRPr/>
            </a:lvl5pPr>
            <a:lvl8pPr>
              <a:buSzPct val="100000"/>
              <a:defRPr/>
            </a:lvl8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Tree>
    <p:extLst>
      <p:ext uri="{BB962C8B-B14F-4D97-AF65-F5344CB8AC3E}">
        <p14:creationId xmlns:p14="http://schemas.microsoft.com/office/powerpoint/2010/main" val="142209328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List">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95DE7962-74B1-4601-A5FF-653B0C13B7D5}"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3" name="Inhaltsplatzhalter 5"/>
          <p:cNvSpPr>
            <a:spLocks noGrp="1"/>
          </p:cNvSpPr>
          <p:nvPr>
            <p:ph sz="quarter" idx="22" hasCustomPrompt="1"/>
          </p:nvPr>
        </p:nvSpPr>
        <p:spPr>
          <a:xfrm>
            <a:off x="515938" y="1268413"/>
            <a:ext cx="11160123" cy="4835525"/>
          </a:xfrm>
        </p:spPr>
        <p:txBody>
          <a:bodyPr/>
          <a:lstStyle>
            <a:lvl1pPr marL="400050" indent="-400050">
              <a:buFont typeface="+mj-lt"/>
              <a:buAutoNum type="arabicPeriod"/>
              <a:defRPr sz="2200" b="0" i="0">
                <a:solidFill>
                  <a:schemeClr val="tx1"/>
                </a:solidFill>
              </a:defRPr>
            </a:lvl1pPr>
            <a:lvl2pPr marL="419100" indent="0">
              <a:defRPr/>
            </a:lvl2pPr>
            <a:lvl3pPr marL="609600" indent="-182563">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List Title</a:t>
            </a:r>
            <a:endParaRPr lang="en-US" dirty="0"/>
          </a:p>
        </p:txBody>
      </p:sp>
    </p:spTree>
    <p:extLst>
      <p:ext uri="{BB962C8B-B14F-4D97-AF65-F5344CB8AC3E}">
        <p14:creationId xmlns:p14="http://schemas.microsoft.com/office/powerpoint/2010/main" val="425614606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Short Title and Sub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4B43CB57-08F5-4F7D-911D-AAECA4DAF70C}"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2" name="Text Placeholder 4"/>
          <p:cNvSpPr>
            <a:spLocks noGrp="1"/>
          </p:cNvSpPr>
          <p:nvPr>
            <p:ph type="body" sz="quarter" idx="10" hasCustomPrompt="1"/>
          </p:nvPr>
        </p:nvSpPr>
        <p:spPr>
          <a:xfrm>
            <a:off x="507935" y="765176"/>
            <a:ext cx="11168128" cy="503238"/>
          </a:xfrm>
        </p:spPr>
        <p:txBody>
          <a:bodyPr lIns="0" anchor="ctr">
            <a:no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Titel 2"/>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2317870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ubtitle and One Column">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lnSpc>
                <a:spcPct val="86000"/>
              </a:lnSpc>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156" name="Datumsplatzhalter 155"/>
          <p:cNvSpPr>
            <a:spLocks noGrp="1"/>
          </p:cNvSpPr>
          <p:nvPr>
            <p:ph type="dt" sz="half" idx="14"/>
          </p:nvPr>
        </p:nvSpPr>
        <p:spPr/>
        <p:txBody>
          <a:bodyPr/>
          <a:lstStyle/>
          <a:p>
            <a:fld id="{E654F650-0A32-4A79-82D2-1B7E77552D6E}"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2036762"/>
            <a:ext cx="11168062" cy="4067175"/>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323191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hort 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4B063426-C784-4C68-83C5-CA6636C96A48}"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411815339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Footer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8DA9CDB5-200C-49AF-94AD-374F624F9BF2}"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169970778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3"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E:\JOBS\19_DMCGROUP\PP_AKTUELL_2014\RES\16zu9_Grid_PNG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01435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7" name="Bildplatzhalter 6"/>
          <p:cNvSpPr>
            <a:spLocks noGrp="1"/>
          </p:cNvSpPr>
          <p:nvPr>
            <p:ph type="pic" sz="quarter" idx="10"/>
          </p:nvPr>
        </p:nvSpPr>
        <p:spPr>
          <a:xfrm>
            <a:off x="1" y="1"/>
            <a:ext cx="12192000" cy="6858000"/>
          </a:xfrm>
        </p:spPr>
        <p:txBody>
          <a:bodyPr anchor="ctr"/>
          <a:lstStyle>
            <a:lvl1pPr algn="ctr">
              <a:defRPr/>
            </a:lvl1pPr>
          </a:lstStyle>
          <a:p>
            <a:r>
              <a:rPr lang="de-DE"/>
              <a:t>Bild durch Klicken auf Symbol hinzufügen</a:t>
            </a:r>
            <a:endParaRPr lang="en-US"/>
          </a:p>
        </p:txBody>
      </p:sp>
    </p:spTree>
    <p:extLst>
      <p:ext uri="{BB962C8B-B14F-4D97-AF65-F5344CB8AC3E}">
        <p14:creationId xmlns:p14="http://schemas.microsoft.com/office/powerpoint/2010/main" val="126582736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6096000" y="5577360"/>
            <a:ext cx="5591176" cy="515936"/>
          </a:xfrm>
        </p:spPr>
        <p:txBody>
          <a:bodyPr lIns="432000" anchor="ctr"/>
          <a:lstStyle>
            <a:lvl1pPr algn="r">
              <a:defRPr sz="1600">
                <a:solidFill>
                  <a:schemeClr val="accent1"/>
                </a:solidFill>
              </a:defRPr>
            </a:lvl1pPr>
          </a:lstStyle>
          <a:p>
            <a:fld id="{C467DC29-4018-4009-804A-0694E8709C16}" type="datetime1">
              <a:rPr lang="en-US" smtClean="0"/>
              <a:t>11/6/2020</a:t>
            </a:fld>
            <a:endParaRPr lang="en-US" dirty="0"/>
          </a:p>
        </p:txBody>
      </p:sp>
      <p:sp>
        <p:nvSpPr>
          <p:cNvPr id="4" name="Fußzeilenplatzhalter 3"/>
          <p:cNvSpPr>
            <a:spLocks noGrp="1"/>
          </p:cNvSpPr>
          <p:nvPr>
            <p:ph type="ftr" sz="quarter" idx="11"/>
          </p:nvPr>
        </p:nvSpPr>
        <p:spPr>
          <a:xfrm>
            <a:off x="5735960" y="5049180"/>
            <a:ext cx="5940102" cy="515936"/>
          </a:xfrm>
        </p:spPr>
        <p:txBody>
          <a:bodyPr lIns="432000" anchor="ctr"/>
          <a:lstStyle>
            <a:lvl1pPr algn="r">
              <a:defRPr sz="1600">
                <a:solidFill>
                  <a:schemeClr val="accent1"/>
                </a:solidFill>
              </a:defRPr>
            </a:lvl1pPr>
          </a:lstStyle>
          <a:p>
            <a:r>
              <a:rPr lang="en-GB"/>
              <a:t>TTTech Auto AG – Confidential and Proprietary Information</a:t>
            </a:r>
            <a:endParaRPr lang="en-US" dirty="0"/>
          </a:p>
        </p:txBody>
      </p:sp>
      <p:sp>
        <p:nvSpPr>
          <p:cNvPr id="9" name="Title 1"/>
          <p:cNvSpPr>
            <a:spLocks noGrp="1"/>
          </p:cNvSpPr>
          <p:nvPr>
            <p:ph type="title" hasCustomPrompt="1"/>
          </p:nvPr>
        </p:nvSpPr>
        <p:spPr>
          <a:xfrm>
            <a:off x="6095999" y="1784351"/>
            <a:ext cx="5580063" cy="2040693"/>
          </a:xfrm>
        </p:spPr>
        <p:txBody>
          <a:bodyPr lIns="432000" tIns="0" anchor="b"/>
          <a:lstStyle>
            <a:lvl1pPr algn="r">
              <a:lnSpc>
                <a:spcPts val="4800"/>
              </a:lnSpc>
              <a:defRPr sz="4800">
                <a:solidFill>
                  <a:schemeClr val="accent1"/>
                </a:solidFill>
              </a:defRPr>
            </a:lvl1pPr>
          </a:lstStyle>
          <a:p>
            <a:r>
              <a:rPr lang="en-US" noProof="0" dirty="0"/>
              <a:t>Click to edit Master title style</a:t>
            </a:r>
          </a:p>
        </p:txBody>
      </p:sp>
      <p:sp>
        <p:nvSpPr>
          <p:cNvPr id="5" name="Textplatzhalter 4"/>
          <p:cNvSpPr>
            <a:spLocks noGrp="1"/>
          </p:cNvSpPr>
          <p:nvPr>
            <p:ph type="body" sz="quarter" idx="12" hasCustomPrompt="1"/>
          </p:nvPr>
        </p:nvSpPr>
        <p:spPr>
          <a:xfrm>
            <a:off x="6096001" y="3825044"/>
            <a:ext cx="5577346" cy="1224135"/>
          </a:xfrm>
        </p:spPr>
        <p:txBody>
          <a:bodyPr anchor="ctr"/>
          <a:lstStyle>
            <a:lvl1pPr algn="r">
              <a:defRPr sz="2800"/>
            </a:lvl1pPr>
            <a:lvl2pPr algn="r">
              <a:defRPr/>
            </a:lvl2pPr>
            <a:lvl3pPr algn="r">
              <a:defRPr/>
            </a:lvl3pPr>
            <a:lvl4pPr algn="r">
              <a:defRPr/>
            </a:lvl4pPr>
            <a:lvl5pPr algn="r">
              <a:defRPr/>
            </a:lvl5pPr>
          </a:lstStyle>
          <a:p>
            <a:pPr lvl="0"/>
            <a:r>
              <a:rPr lang="en-US" dirty="0"/>
              <a:t>Click here to edit subtitle</a:t>
            </a:r>
          </a:p>
        </p:txBody>
      </p:sp>
    </p:spTree>
    <p:extLst>
      <p:ext uri="{BB962C8B-B14F-4D97-AF65-F5344CB8AC3E}">
        <p14:creationId xmlns:p14="http://schemas.microsoft.com/office/powerpoint/2010/main" val="42177532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Claim or Quot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1" y="0"/>
            <a:ext cx="12197160" cy="6872301"/>
          </a:xfrm>
        </p:spPr>
        <p:txBody>
          <a:bodyPr tIns="864000"/>
          <a:lstStyle>
            <a:lvl1pPr algn="ctr">
              <a:defRPr/>
            </a:lvl1pPr>
          </a:lstStyle>
          <a:p>
            <a:r>
              <a:rPr lang="en-US" noProof="0" dirty="0"/>
              <a:t>Please Upload New Picture</a:t>
            </a:r>
          </a:p>
        </p:txBody>
      </p:sp>
      <p:sp>
        <p:nvSpPr>
          <p:cNvPr id="12" name="Textplatzhalter 3"/>
          <p:cNvSpPr>
            <a:spLocks noGrp="1"/>
          </p:cNvSpPr>
          <p:nvPr>
            <p:ph type="body" sz="quarter" idx="23" hasCustomPrompt="1"/>
          </p:nvPr>
        </p:nvSpPr>
        <p:spPr>
          <a:xfrm>
            <a:off x="256526" y="321737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3" name="Textplatzhalter 3"/>
          <p:cNvSpPr>
            <a:spLocks noGrp="1"/>
          </p:cNvSpPr>
          <p:nvPr>
            <p:ph type="body" sz="quarter" idx="13" hasCustomPrompt="1"/>
          </p:nvPr>
        </p:nvSpPr>
        <p:spPr>
          <a:xfrm>
            <a:off x="252470" y="249729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4" name="Textplatzhalter 3"/>
          <p:cNvSpPr>
            <a:spLocks noGrp="1"/>
          </p:cNvSpPr>
          <p:nvPr>
            <p:ph type="body" sz="quarter" idx="14" hasCustomPrompt="1"/>
          </p:nvPr>
        </p:nvSpPr>
        <p:spPr>
          <a:xfrm>
            <a:off x="263525" y="1772816"/>
            <a:ext cx="7548729"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2" name="Title 1"/>
          <p:cNvSpPr>
            <a:spLocks noGrp="1"/>
          </p:cNvSpPr>
          <p:nvPr>
            <p:ph type="title" hasCustomPrompt="1"/>
          </p:nvPr>
        </p:nvSpPr>
        <p:spPr>
          <a:xfrm>
            <a:off x="515939" y="1772816"/>
            <a:ext cx="8893174" cy="2308360"/>
          </a:xfrm>
        </p:spPr>
        <p:txBody>
          <a:bodyPr/>
          <a:lstStyle>
            <a:lvl1pPr>
              <a:lnSpc>
                <a:spcPts val="5600"/>
              </a:lnSpc>
              <a:defRPr sz="3600">
                <a:solidFill>
                  <a:schemeClr val="bg1"/>
                </a:solidFill>
              </a:defRPr>
            </a:lvl1pPr>
          </a:lstStyle>
          <a:p>
            <a:r>
              <a:rPr lang="en-US" noProof="0" dirty="0"/>
              <a:t>Click to edit Master title style</a:t>
            </a:r>
          </a:p>
        </p:txBody>
      </p:sp>
      <p:sp>
        <p:nvSpPr>
          <p:cNvPr id="8" name="Datumsplatzhalter 7"/>
          <p:cNvSpPr>
            <a:spLocks noGrp="1"/>
          </p:cNvSpPr>
          <p:nvPr>
            <p:ph type="dt" sz="half" idx="19"/>
          </p:nvPr>
        </p:nvSpPr>
        <p:spPr/>
        <p:txBody>
          <a:bodyPr/>
          <a:lstStyle/>
          <a:p>
            <a:fld id="{273FC531-D314-4D11-9EFF-4472228C31A8}" type="datetime1">
              <a:rPr lang="en-US" noProof="0" smtClean="0"/>
              <a:t>11/6/2020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87221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
                                        <p:tgtEl>
                                          <p:spTgt spid="4"/>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200"/>
                                        <p:tgtEl>
                                          <p:spTgt spid="3"/>
                                        </p:tgtEl>
                                      </p:cBhvr>
                                    </p:animEffect>
                                  </p:childTnLst>
                                </p:cTn>
                              </p:par>
                            </p:childTnLst>
                          </p:cTn>
                        </p:par>
                        <p:par>
                          <p:cTn id="12" fill="hold">
                            <p:stCondLst>
                              <p:cond delay="4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3" grpId="0" animBg="1">
        <p:tmplLst>
          <p:tmpl>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200"/>
                        <p:tgtEl>
                          <p:spTgt spid="3"/>
                        </p:tgtEl>
                      </p:cBhvr>
                    </p:animEffect>
                  </p:childTnLst>
                </p:cTn>
              </p:par>
            </p:tnLst>
          </p:tmpl>
        </p:tmplLst>
      </p:bldP>
      <p:bldP spid="4" grpId="0" animBg="1">
        <p:tmplLst>
          <p:tmpl>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200"/>
                        <p:tgtEl>
                          <p:spTgt spid="4"/>
                        </p:tgtEl>
                      </p:cBhvr>
                    </p:animEffect>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Agenda ">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15EE72BA-8B32-431F-95D5-AAFD7217EFFE}"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Agenda</a:t>
            </a:r>
            <a:endParaRPr lang="en-US" dirty="0"/>
          </a:p>
        </p:txBody>
      </p:sp>
    </p:spTree>
    <p:extLst>
      <p:ext uri="{BB962C8B-B14F-4D97-AF65-F5344CB8AC3E}">
        <p14:creationId xmlns:p14="http://schemas.microsoft.com/office/powerpoint/2010/main" val="332742152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38F1D437-18F7-45FB-A1E7-420A1BC0DB4A}" type="datetime1">
              <a:rPr lang="en-US" noProof="0" smtClean="0"/>
              <a:t>11/6/2020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3"/>
          <p:cNvSpPr>
            <a:spLocks noGrp="1"/>
          </p:cNvSpPr>
          <p:nvPr>
            <p:ph type="body" sz="quarter" idx="23"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2" name="Textplatzhalter 3"/>
          <p:cNvSpPr>
            <a:spLocks noGrp="1"/>
          </p:cNvSpPr>
          <p:nvPr>
            <p:ph type="body" sz="quarter" idx="24"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
        <p:nvSpPr>
          <p:cNvPr id="14" name="Textplatzhalter 5"/>
          <p:cNvSpPr>
            <a:spLocks noGrp="1"/>
          </p:cNvSpPr>
          <p:nvPr>
            <p:ph type="body" sz="quarter" idx="25" hasCustomPrompt="1"/>
          </p:nvPr>
        </p:nvSpPr>
        <p:spPr>
          <a:xfrm>
            <a:off x="507935" y="3752515"/>
            <a:ext cx="1123569" cy="936625"/>
          </a:xfrm>
        </p:spPr>
        <p:txBody>
          <a:bodyPr/>
          <a:lstStyle>
            <a:lvl1pPr>
              <a:defRPr sz="6000" b="1"/>
            </a:lvl1pPr>
          </a:lstStyle>
          <a:p>
            <a:pPr lvl="0"/>
            <a:r>
              <a:rPr lang="de-DE" dirty="0"/>
              <a:t>01</a:t>
            </a:r>
            <a:endParaRPr lang="en-US" dirty="0"/>
          </a:p>
        </p:txBody>
      </p:sp>
    </p:spTree>
    <p:extLst>
      <p:ext uri="{BB962C8B-B14F-4D97-AF65-F5344CB8AC3E}">
        <p14:creationId xmlns:p14="http://schemas.microsoft.com/office/powerpoint/2010/main" val="1620626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
                                        <p:tgtEl>
                                          <p:spTgt spid="12"/>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200"/>
                        <p:tgtEl>
                          <p:spTgt spid="11"/>
                        </p:tgtEl>
                      </p:cBhvr>
                    </p:animEffect>
                  </p:childTnLst>
                </p:cTn>
              </p:par>
            </p:tnLst>
          </p:tmpl>
        </p:tmplLst>
      </p:bldP>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Chapter with Pictur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0" y="0"/>
            <a:ext cx="12192000" cy="6858000"/>
          </a:xfrm>
        </p:spPr>
        <p:txBody>
          <a:bodyPr tIns="900000"/>
          <a:lstStyle>
            <a:lvl1pPr marL="0" marR="0" indent="0" algn="ctr" defTabSz="1219170" rtl="0" eaLnBrk="1" fontAlgn="auto" latinLnBrk="0" hangingPunct="1">
              <a:lnSpc>
                <a:spcPct val="100000"/>
              </a:lnSpc>
              <a:spcBef>
                <a:spcPts val="300"/>
              </a:spcBef>
              <a:spcAft>
                <a:spcPts val="600"/>
              </a:spcAft>
              <a:buClr>
                <a:schemeClr val="accent1"/>
              </a:buClr>
              <a:buSzTx/>
              <a:buFont typeface="Arial" panose="020B0604020202020204" pitchFamily="34" charset="0"/>
              <a:buNone/>
              <a:tabLst/>
              <a:defRPr/>
            </a:lvl1pPr>
          </a:lstStyle>
          <a:p>
            <a:r>
              <a:rPr lang="en-US" noProof="0" dirty="0"/>
              <a:t>Please Upload New Picture</a:t>
            </a:r>
          </a:p>
        </p:txBody>
      </p:sp>
      <p:sp>
        <p:nvSpPr>
          <p:cNvPr id="8" name="Datumsplatzhalter 7"/>
          <p:cNvSpPr>
            <a:spLocks noGrp="1"/>
          </p:cNvSpPr>
          <p:nvPr>
            <p:ph type="dt" sz="half" idx="19"/>
          </p:nvPr>
        </p:nvSpPr>
        <p:spPr/>
        <p:txBody>
          <a:bodyPr/>
          <a:lstStyle/>
          <a:p>
            <a:fld id="{69D2C886-17E7-4324-9E72-BAB241C82E02}" type="datetime1">
              <a:rPr lang="en-US" noProof="0" smtClean="0"/>
              <a:t>11/6/2020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5"/>
          <p:cNvSpPr>
            <a:spLocks noGrp="1"/>
          </p:cNvSpPr>
          <p:nvPr>
            <p:ph type="body" sz="quarter" idx="23" hasCustomPrompt="1"/>
          </p:nvPr>
        </p:nvSpPr>
        <p:spPr>
          <a:xfrm>
            <a:off x="507935" y="3752515"/>
            <a:ext cx="1123569" cy="936625"/>
          </a:xfrm>
        </p:spPr>
        <p:txBody>
          <a:bodyPr/>
          <a:lstStyle>
            <a:lvl1pPr>
              <a:defRPr sz="6000" b="1"/>
            </a:lvl1pPr>
          </a:lstStyle>
          <a:p>
            <a:pPr lvl="0"/>
            <a:r>
              <a:rPr lang="de-DE" dirty="0"/>
              <a:t>01</a:t>
            </a:r>
            <a:endParaRPr lang="en-US" dirty="0"/>
          </a:p>
        </p:txBody>
      </p:sp>
      <p:sp>
        <p:nvSpPr>
          <p:cNvPr id="12" name="Textplatzhalter 3"/>
          <p:cNvSpPr>
            <a:spLocks noGrp="1"/>
          </p:cNvSpPr>
          <p:nvPr>
            <p:ph type="body" sz="quarter" idx="24"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extplatzhalter 3"/>
          <p:cNvSpPr>
            <a:spLocks noGrp="1"/>
          </p:cNvSpPr>
          <p:nvPr>
            <p:ph type="body" sz="quarter" idx="25"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4"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Tree>
    <p:extLst>
      <p:ext uri="{BB962C8B-B14F-4D97-AF65-F5344CB8AC3E}">
        <p14:creationId xmlns:p14="http://schemas.microsoft.com/office/powerpoint/2010/main" val="66951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200"/>
                                        <p:tgtEl>
                                          <p:spTgt spid="13"/>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13" grpId="0" animBg="1">
        <p:tmplLst>
          <p:tmpl>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200"/>
                        <p:tgtEl>
                          <p:spTgt spid="13"/>
                        </p:tgtEl>
                      </p:cBhvr>
                    </p:animEffect>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Subtitle and One Column">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lnSpc>
                <a:spcPct val="86000"/>
              </a:lnSpc>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156" name="Datumsplatzhalter 155"/>
          <p:cNvSpPr>
            <a:spLocks noGrp="1"/>
          </p:cNvSpPr>
          <p:nvPr>
            <p:ph type="dt" sz="half" idx="14"/>
          </p:nvPr>
        </p:nvSpPr>
        <p:spPr/>
        <p:txBody>
          <a:bodyPr/>
          <a:lstStyle/>
          <a:p>
            <a:fld id="{0EFE02DF-A416-456F-909A-35AB5DA9EEB0}"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GB"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2036762"/>
            <a:ext cx="11168062" cy="4067175"/>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70917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5580062"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2036762"/>
            <a:ext cx="5580062" cy="4067175"/>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FBC4E1FB-8BC8-45E2-90E6-DE1ABAA323F1}"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7781412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Sub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5580062"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2036762"/>
            <a:ext cx="5580062" cy="4067175"/>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99E328D6-D020-4306-BF46-F338F3C838C0}"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558955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Sub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3725319"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2036762"/>
            <a:ext cx="3714737" cy="4067175"/>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smtClean="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DB8E78BA-1BF9-421D-99F4-4F86C76B3AAA}"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2036762"/>
            <a:ext cx="3719512" cy="4067175"/>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0222378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Short Titl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2FCC7096-9AFD-4F84-94F7-B546B90EC3CF}"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GB"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1268413"/>
            <a:ext cx="11168062" cy="4835524"/>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301983601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hort 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5580062"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1268413"/>
            <a:ext cx="5580062" cy="4835524"/>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E0132529-F7F6-4D9C-A3C2-311CADBB0561}"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367219344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hort 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3725319"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1268413"/>
            <a:ext cx="3714737" cy="4835524"/>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DE82D75F-B3FB-40C7-9282-CEA1C0F68F0E}"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1268413"/>
            <a:ext cx="3719512" cy="4835524"/>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407149764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hort Title, Pictur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44A2F6B2-C5C6-4DC2-9EE8-B77ABE28265C}"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GB"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6096000" y="1268413"/>
            <a:ext cx="5580062" cy="4835524"/>
          </a:xfrm>
        </p:spPr>
        <p:txBody>
          <a:bodyPr lIns="216000"/>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
        <p:nvSpPr>
          <p:cNvPr id="4" name="Bildplatzhalter 3"/>
          <p:cNvSpPr>
            <a:spLocks noGrp="1"/>
          </p:cNvSpPr>
          <p:nvPr>
            <p:ph type="pic" sz="quarter" idx="20" hasCustomPrompt="1"/>
          </p:nvPr>
        </p:nvSpPr>
        <p:spPr>
          <a:xfrm>
            <a:off x="508000" y="1268413"/>
            <a:ext cx="5588000" cy="4835525"/>
          </a:xfrm>
        </p:spPr>
        <p:txBody>
          <a:bodyPr anchor="ctr"/>
          <a:lstStyle>
            <a:lvl1pPr algn="ctr">
              <a:defRPr/>
            </a:lvl1pPr>
          </a:lstStyle>
          <a:p>
            <a:r>
              <a:rPr lang="en-US" noProof="0" dirty="0"/>
              <a:t>Please Upload New Picture</a:t>
            </a:r>
          </a:p>
        </p:txBody>
      </p:sp>
    </p:spTree>
    <p:extLst>
      <p:ext uri="{BB962C8B-B14F-4D97-AF65-F5344CB8AC3E}">
        <p14:creationId xmlns:p14="http://schemas.microsoft.com/office/powerpoint/2010/main" val="370451173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hort Title, One Column and free Space">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4102F196-CFAC-4A52-800F-735195E837F0}"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GB"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
        <p:nvSpPr>
          <p:cNvPr id="8" name="Inhaltsplatzhalter 5"/>
          <p:cNvSpPr>
            <a:spLocks noGrp="1"/>
          </p:cNvSpPr>
          <p:nvPr>
            <p:ph sz="quarter" idx="19" hasCustomPrompt="1"/>
          </p:nvPr>
        </p:nvSpPr>
        <p:spPr>
          <a:xfrm>
            <a:off x="515939" y="1268413"/>
            <a:ext cx="5580061" cy="4835524"/>
          </a:xfrm>
        </p:spPr>
        <p:txBody>
          <a:bodyPr lIns="0" rIns="216000"/>
          <a:lstStyle>
            <a:lvl1pPr>
              <a:defRPr/>
            </a:lvl1pPr>
            <a:lvl2pPr>
              <a:defRPr/>
            </a:lvl2pPr>
            <a:lvl3pPr>
              <a:defRPr/>
            </a:lvl3pPr>
            <a:lvl4pPr>
              <a:defRPr/>
            </a:lvl4pPr>
            <a:lvl5pPr marL="449263" indent="-182563">
              <a:defRPr/>
            </a:lvl5pPr>
            <a:lvl8pPr>
              <a:buSzPct val="100000"/>
              <a:defRPr/>
            </a:lvl8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Tree>
    <p:extLst>
      <p:ext uri="{BB962C8B-B14F-4D97-AF65-F5344CB8AC3E}">
        <p14:creationId xmlns:p14="http://schemas.microsoft.com/office/powerpoint/2010/main" val="240724122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List">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E7506157-6A3A-4520-A805-D75FF70935A2}"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3" name="Inhaltsplatzhalter 5"/>
          <p:cNvSpPr>
            <a:spLocks noGrp="1"/>
          </p:cNvSpPr>
          <p:nvPr>
            <p:ph sz="quarter" idx="22" hasCustomPrompt="1"/>
          </p:nvPr>
        </p:nvSpPr>
        <p:spPr>
          <a:xfrm>
            <a:off x="515938" y="1268413"/>
            <a:ext cx="11160123" cy="4835525"/>
          </a:xfrm>
        </p:spPr>
        <p:txBody>
          <a:bodyPr/>
          <a:lstStyle>
            <a:lvl1pPr marL="400050" indent="-400050">
              <a:buFont typeface="+mj-lt"/>
              <a:buAutoNum type="arabicPeriod"/>
              <a:defRPr sz="2200" b="0" i="0">
                <a:solidFill>
                  <a:schemeClr val="tx1"/>
                </a:solidFill>
              </a:defRPr>
            </a:lvl1pPr>
            <a:lvl2pPr marL="419100" indent="0">
              <a:defRPr/>
            </a:lvl2pPr>
            <a:lvl3pPr marL="609600" indent="-182563">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List Title</a:t>
            </a:r>
            <a:endParaRPr lang="en-US" dirty="0"/>
          </a:p>
        </p:txBody>
      </p:sp>
    </p:spTree>
    <p:extLst>
      <p:ext uri="{BB962C8B-B14F-4D97-AF65-F5344CB8AC3E}">
        <p14:creationId xmlns:p14="http://schemas.microsoft.com/office/powerpoint/2010/main" val="61135552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Short Title and Sub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D3C6FC25-24EC-4959-9903-1E8E5EB59C17}"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2" name="Text Placeholder 4"/>
          <p:cNvSpPr>
            <a:spLocks noGrp="1"/>
          </p:cNvSpPr>
          <p:nvPr>
            <p:ph type="body" sz="quarter" idx="10" hasCustomPrompt="1"/>
          </p:nvPr>
        </p:nvSpPr>
        <p:spPr>
          <a:xfrm>
            <a:off x="507935" y="765176"/>
            <a:ext cx="11168128" cy="503238"/>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Titel 2"/>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240737860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Short 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2803848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ub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3725319"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2036762"/>
            <a:ext cx="3714737" cy="4067175"/>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smtClean="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E06C7C54-2779-4CC4-BA1B-CC1B05FFE420}"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2036762"/>
            <a:ext cx="3719512" cy="4067175"/>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8527798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Footer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4AB104E2-E08A-46B7-8284-9B90FFEAA9EA}"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51546124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E5512CD-7453-4221-A589-F1B7410229AB}"/>
              </a:ext>
            </a:extLst>
          </p:cNvPr>
          <p:cNvSpPr>
            <a:spLocks noGrp="1"/>
          </p:cNvSpPr>
          <p:nvPr>
            <p:ph type="dt" sz="half" idx="10"/>
          </p:nvPr>
        </p:nvSpPr>
        <p:spPr/>
        <p:txBody>
          <a:bodyPr/>
          <a:lstStyle/>
          <a:p>
            <a:fld id="{7020B2BE-1A42-48CE-84D2-793A2E787B83}" type="datetime1">
              <a:rPr lang="en-US" smtClean="0"/>
              <a:t>11/6/2020</a:t>
            </a:fld>
            <a:endParaRPr lang="de-DE"/>
          </a:p>
        </p:txBody>
      </p:sp>
      <p:graphicFrame>
        <p:nvGraphicFramePr>
          <p:cNvPr id="8" name="Tabelle 6">
            <a:extLst>
              <a:ext uri="{FF2B5EF4-FFF2-40B4-BE49-F238E27FC236}">
                <a16:creationId xmlns:a16="http://schemas.microsoft.com/office/drawing/2014/main" id="{D9F98267-94C8-4E5A-A419-DBAA02029DD2}"/>
              </a:ext>
            </a:extLst>
          </p:cNvPr>
          <p:cNvGraphicFramePr>
            <a:graphicFrameLocks noGrp="1"/>
          </p:cNvGraphicFramePr>
          <p:nvPr userDrawn="1"/>
        </p:nvGraphicFramePr>
        <p:xfrm>
          <a:off x="507935" y="3792684"/>
          <a:ext cx="11160130" cy="2557881"/>
        </p:xfrm>
        <a:graphic>
          <a:graphicData uri="http://schemas.openxmlformats.org/drawingml/2006/table">
            <a:tbl>
              <a:tblPr firstRow="1" bandRow="1">
                <a:tableStyleId>{3B4B98B0-60AC-42C2-AFA5-B58CD77FA1E5}</a:tableStyleId>
              </a:tblPr>
              <a:tblGrid>
                <a:gridCol w="2232026">
                  <a:extLst>
                    <a:ext uri="{9D8B030D-6E8A-4147-A177-3AD203B41FA5}">
                      <a16:colId xmlns:a16="http://schemas.microsoft.com/office/drawing/2014/main" val="20000"/>
                    </a:ext>
                  </a:extLst>
                </a:gridCol>
                <a:gridCol w="2232026">
                  <a:extLst>
                    <a:ext uri="{9D8B030D-6E8A-4147-A177-3AD203B41FA5}">
                      <a16:colId xmlns:a16="http://schemas.microsoft.com/office/drawing/2014/main" val="1550956374"/>
                    </a:ext>
                  </a:extLst>
                </a:gridCol>
                <a:gridCol w="2232026">
                  <a:extLst>
                    <a:ext uri="{9D8B030D-6E8A-4147-A177-3AD203B41FA5}">
                      <a16:colId xmlns:a16="http://schemas.microsoft.com/office/drawing/2014/main" val="20001"/>
                    </a:ext>
                  </a:extLst>
                </a:gridCol>
                <a:gridCol w="2232026">
                  <a:extLst>
                    <a:ext uri="{9D8B030D-6E8A-4147-A177-3AD203B41FA5}">
                      <a16:colId xmlns:a16="http://schemas.microsoft.com/office/drawing/2014/main" val="20002"/>
                    </a:ext>
                  </a:extLst>
                </a:gridCol>
                <a:gridCol w="2232026">
                  <a:extLst>
                    <a:ext uri="{9D8B030D-6E8A-4147-A177-3AD203B41FA5}">
                      <a16:colId xmlns:a16="http://schemas.microsoft.com/office/drawing/2014/main" val="20003"/>
                    </a:ext>
                  </a:extLst>
                </a:gridCol>
              </a:tblGrid>
              <a:tr h="696913">
                <a:tc>
                  <a:txBody>
                    <a:bodyPr/>
                    <a:lstStyle/>
                    <a:p>
                      <a:r>
                        <a:rPr lang="en-US" sz="1200" dirty="0"/>
                        <a:t>Vienna, Austria (Headquarters)</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Germany</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USA</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Japan</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China</a:t>
                      </a:r>
                    </a:p>
                  </a:txBody>
                  <a:tcPr marL="180000" marR="180000" marT="180000" marB="0" anchor="ctr">
                    <a:lnL w="12700" cap="flat" cmpd="sng" algn="ctr">
                      <a:no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11348">
                <a:tc>
                  <a:txBody>
                    <a:bodyPr/>
                    <a:lstStyle/>
                    <a:p>
                      <a:pPr marL="0" marR="0" indent="0" algn="l" defTabSz="914400" rtl="0" eaLnBrk="1" fontAlgn="auto" latinLnBrk="0" hangingPunct="1">
                        <a:lnSpc>
                          <a:spcPct val="110000"/>
                        </a:lnSpc>
                        <a:spcBef>
                          <a:spcPts val="0"/>
                        </a:spcBef>
                        <a:spcAft>
                          <a:spcPts val="0"/>
                        </a:spcAft>
                        <a:buClrTx/>
                        <a:buSzTx/>
                        <a:buFontTx/>
                        <a:buNone/>
                        <a:tabLst/>
                        <a:defRPr/>
                      </a:pPr>
                      <a:r>
                        <a:rPr lang="en-US" sz="1200" kern="1200" dirty="0">
                          <a:solidFill>
                            <a:schemeClr val="tx1"/>
                          </a:solidFill>
                          <a:latin typeface="+mn-lt"/>
                          <a:ea typeface="+mn-ea"/>
                          <a:cs typeface="+mn-cs"/>
                        </a:rPr>
                        <a:t>Phone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+43 1 585 65 38-5000</a:t>
                      </a:r>
                    </a:p>
                    <a:p>
                      <a:pPr marL="0" marR="0" indent="0" algn="l" defTabSz="914400" rtl="0" eaLnBrk="1" fontAlgn="auto" latinLnBrk="0" hangingPunct="1">
                        <a:lnSpc>
                          <a:spcPct val="110000"/>
                        </a:lnSpc>
                        <a:spcBef>
                          <a:spcPts val="0"/>
                        </a:spcBef>
                        <a:spcAft>
                          <a:spcPts val="0"/>
                        </a:spcAft>
                        <a:buClrTx/>
                        <a:buSzTx/>
                        <a:buFontTx/>
                        <a:buNone/>
                        <a:tabLst/>
                        <a:defRPr/>
                      </a:pPr>
                      <a:r>
                        <a:rPr lang="en-US" sz="1100" kern="1200" dirty="0">
                          <a:solidFill>
                            <a:schemeClr val="tx1"/>
                          </a:solidFill>
                          <a:latin typeface="+mn-lt"/>
                          <a:ea typeface="+mn-ea"/>
                          <a:cs typeface="+mn-cs"/>
                        </a:rPr>
                        <a:t>office@tttech-automotive.com</a:t>
                      </a:r>
                    </a:p>
                    <a:p>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kern="1200" dirty="0">
                          <a:solidFill>
                            <a:schemeClr val="tx1"/>
                          </a:solidFill>
                          <a:latin typeface="+mn-lt"/>
                          <a:ea typeface="+mn-ea"/>
                          <a:cs typeface="+mn-cs"/>
                        </a:rPr>
                        <a:t>Phone</a:t>
                      </a:r>
                    </a:p>
                    <a:p>
                      <a:r>
                        <a:rPr lang="en-US" sz="1200" kern="1200" dirty="0">
                          <a:solidFill>
                            <a:schemeClr val="tx1"/>
                          </a:solidFill>
                          <a:latin typeface="+mn-lt"/>
                          <a:ea typeface="+mn-ea"/>
                          <a:cs typeface="+mn-cs"/>
                        </a:rPr>
                        <a:t>+49 841 88 56 47-0</a:t>
                      </a:r>
                    </a:p>
                    <a:p>
                      <a:r>
                        <a:rPr lang="en-US" sz="1100" kern="1200" dirty="0">
                          <a:solidFill>
                            <a:schemeClr val="tx1"/>
                          </a:solidFill>
                          <a:latin typeface="+mn-lt"/>
                          <a:ea typeface="+mn-ea"/>
                          <a:cs typeface="+mn-cs"/>
                        </a:rPr>
                        <a:t>office@tttech-automotive.com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+1 978 933 7979</a:t>
                      </a:r>
                    </a:p>
                    <a:p>
                      <a:r>
                        <a:rPr lang="en-US" sz="1200" dirty="0"/>
                        <a:t>usa@tttech.com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+81 52 485 5898</a:t>
                      </a:r>
                    </a:p>
                    <a:p>
                      <a:r>
                        <a:rPr lang="en-US" sz="1200" dirty="0"/>
                        <a:t>office@tttech.jp</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+86 21 5015 2925-0</a:t>
                      </a:r>
                    </a:p>
                    <a:p>
                      <a:r>
                        <a:rPr lang="en-US" sz="1200" dirty="0"/>
                        <a:t>china@tttech.com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extLst>
                  <a:ext uri="{0D108BD9-81ED-4DB2-BD59-A6C34878D82A}">
                    <a16:rowId xmlns:a16="http://schemas.microsoft.com/office/drawing/2014/main" val="10001"/>
                  </a:ext>
                </a:extLst>
              </a:tr>
              <a:tr h="911348">
                <a:tc>
                  <a:txBody>
                    <a:bodyPr/>
                    <a:lstStyle/>
                    <a:p>
                      <a:r>
                        <a:rPr lang="de-DE" sz="1200" dirty="0"/>
                        <a:t>www.tttech-automotive.com</a:t>
                      </a:r>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9" name="Picture 1">
            <a:extLst>
              <a:ext uri="{FF2B5EF4-FFF2-40B4-BE49-F238E27FC236}">
                <a16:creationId xmlns:a16="http://schemas.microsoft.com/office/drawing/2014/main" id="{A137E890-E26A-4E5E-8BF3-5076A52C304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25000"/>
          <a:stretch/>
        </p:blipFill>
        <p:spPr>
          <a:xfrm>
            <a:off x="4113318" y="1916832"/>
            <a:ext cx="3949361" cy="1080120"/>
          </a:xfrm>
          <a:prstGeom prst="rect">
            <a:avLst/>
          </a:prstGeom>
        </p:spPr>
      </p:pic>
      <p:sp>
        <p:nvSpPr>
          <p:cNvPr id="10" name="Rechteck 9">
            <a:extLst>
              <a:ext uri="{FF2B5EF4-FFF2-40B4-BE49-F238E27FC236}">
                <a16:creationId xmlns:a16="http://schemas.microsoft.com/office/drawing/2014/main" id="{65654F59-B016-46FB-ACC8-781B1F6C29A3}"/>
              </a:ext>
            </a:extLst>
          </p:cNvPr>
          <p:cNvSpPr/>
          <p:nvPr userDrawn="1"/>
        </p:nvSpPr>
        <p:spPr>
          <a:xfrm>
            <a:off x="9912424" y="44624"/>
            <a:ext cx="1944216" cy="7920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US" sz="1200" dirty="0">
              <a:latin typeface="Arial" panose="020B0604020202020204" pitchFamily="34" charset="0"/>
              <a:cs typeface="Arial" panose="020B0604020202020204" pitchFamily="34" charset="0"/>
            </a:endParaRPr>
          </a:p>
        </p:txBody>
      </p:sp>
      <p:sp>
        <p:nvSpPr>
          <p:cNvPr id="7" name="Inhaltsplatzhalter 5">
            <a:extLst>
              <a:ext uri="{FF2B5EF4-FFF2-40B4-BE49-F238E27FC236}">
                <a16:creationId xmlns:a16="http://schemas.microsoft.com/office/drawing/2014/main" id="{195CC7C7-F3A2-4C2B-BC63-9AAB54603F8E}"/>
              </a:ext>
            </a:extLst>
          </p:cNvPr>
          <p:cNvSpPr txBox="1">
            <a:spLocks/>
          </p:cNvSpPr>
          <p:nvPr userDrawn="1"/>
        </p:nvSpPr>
        <p:spPr>
          <a:xfrm>
            <a:off x="7304201" y="6387977"/>
            <a:ext cx="4363864" cy="216024"/>
          </a:xfrm>
          <a:prstGeom prst="rect">
            <a:avLst/>
          </a:prstGeom>
        </p:spPr>
        <p:txBody>
          <a:bodyPr vert="horz" lIns="0" tIns="0" rIns="0" bIns="0" rtlCol="0" anchor="b">
            <a:normAutofit/>
          </a:bodyPr>
          <a:lstStyle>
            <a:defPPr>
              <a:defRPr lang="en-US"/>
            </a:defPPr>
            <a:lvl1pPr marL="0" algn="l" defTabSz="1219170" rtl="0" eaLnBrk="1" latinLnBrk="0" hangingPunct="1">
              <a:defRPr sz="800" kern="1200">
                <a:solidFill>
                  <a:schemeClr val="tx2"/>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r" fontAlgn="auto">
              <a:spcBef>
                <a:spcPts val="0"/>
              </a:spcBef>
              <a:spcAft>
                <a:spcPts val="700"/>
              </a:spcAft>
            </a:pPr>
            <a:r>
              <a:rPr lang="en-US" altLang="de-DE" dirty="0">
                <a:solidFill>
                  <a:schemeClr val="bg1">
                    <a:lumMod val="50000"/>
                  </a:schemeClr>
                </a:solidFill>
              </a:rPr>
              <a:t>Copyright © </a:t>
            </a:r>
            <a:r>
              <a:rPr lang="en-US" altLang="de-DE" dirty="0" err="1">
                <a:solidFill>
                  <a:schemeClr val="bg1">
                    <a:lumMod val="50000"/>
                  </a:schemeClr>
                </a:solidFill>
              </a:rPr>
              <a:t>TTTech</a:t>
            </a:r>
            <a:r>
              <a:rPr lang="en-US" altLang="de-DE" dirty="0">
                <a:solidFill>
                  <a:schemeClr val="bg1">
                    <a:lumMod val="50000"/>
                  </a:schemeClr>
                </a:solidFill>
              </a:rPr>
              <a:t> </a:t>
            </a:r>
            <a:r>
              <a:rPr lang="en-US" altLang="de-DE" dirty="0" err="1">
                <a:solidFill>
                  <a:schemeClr val="bg1">
                    <a:lumMod val="50000"/>
                  </a:schemeClr>
                </a:solidFill>
              </a:rPr>
              <a:t>Computertechnik</a:t>
            </a:r>
            <a:r>
              <a:rPr lang="en-US" altLang="de-DE" dirty="0">
                <a:solidFill>
                  <a:schemeClr val="bg1">
                    <a:lumMod val="50000"/>
                  </a:schemeClr>
                </a:solidFill>
              </a:rPr>
              <a:t> AG – </a:t>
            </a:r>
            <a:r>
              <a:rPr lang="en-US" altLang="de-DE" sz="800" kern="1200" dirty="0">
                <a:solidFill>
                  <a:schemeClr val="bg1">
                    <a:lumMod val="50000"/>
                  </a:schemeClr>
                </a:solidFill>
                <a:latin typeface="Arial" panose="020B0604020202020204" pitchFamily="34" charset="0"/>
                <a:ea typeface="+mn-ea"/>
                <a:cs typeface="Arial" panose="020B0604020202020204" pitchFamily="34" charset="0"/>
              </a:rPr>
              <a:t>Automotive. </a:t>
            </a:r>
            <a:r>
              <a:rPr lang="en-US" altLang="de-DE" dirty="0">
                <a:solidFill>
                  <a:schemeClr val="bg1">
                    <a:lumMod val="50000"/>
                  </a:schemeClr>
                </a:solidFill>
              </a:rPr>
              <a:t>All rights reserved.</a:t>
            </a:r>
          </a:p>
        </p:txBody>
      </p:sp>
    </p:spTree>
    <p:extLst>
      <p:ext uri="{BB962C8B-B14F-4D97-AF65-F5344CB8AC3E}">
        <p14:creationId xmlns:p14="http://schemas.microsoft.com/office/powerpoint/2010/main" val="146799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3"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E:\JOBS\19_DMCGROUP\PP_AKTUELL_2014\RES\16zu9_Grid_PNG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46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hort Titl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9B6BB41B-FAF9-4374-B0E9-D6FE7EFF015B}"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1268413"/>
            <a:ext cx="11168062" cy="4835524"/>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11827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theme" Target="../theme/theme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image" Target="../media/image2.png"/><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image" Target="../media/image1.png"/><Relationship Id="rId3" Type="http://schemas.openxmlformats.org/officeDocument/2006/relationships/slideLayout" Target="../slideLayouts/slideLayout42.xml"/><Relationship Id="rId21" Type="http://schemas.openxmlformats.org/officeDocument/2006/relationships/slideLayout" Target="../slideLayouts/slideLayout60.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theme" Target="../theme/theme3.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slideLayout" Target="../slideLayouts/slideLayout81.xml"/><Relationship Id="rId3" Type="http://schemas.openxmlformats.org/officeDocument/2006/relationships/slideLayout" Target="../slideLayouts/slideLayout66.xml"/><Relationship Id="rId21" Type="http://schemas.openxmlformats.org/officeDocument/2006/relationships/image" Target="../media/image7.png"/><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theme" Target="../theme/theme4.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10" Type="http://schemas.openxmlformats.org/officeDocument/2006/relationships/slideLayout" Target="../slideLayouts/slideLayout73.xml"/><Relationship Id="rId19" Type="http://schemas.openxmlformats.org/officeDocument/2006/relationships/slideLayout" Target="../slideLayouts/slideLayout82.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939" y="260350"/>
            <a:ext cx="8893174" cy="900350"/>
          </a:xfrm>
          <a:prstGeom prst="rect">
            <a:avLst/>
          </a:prstGeom>
          <a:noFill/>
        </p:spPr>
        <p:txBody>
          <a:bodyPr vert="horz" lIns="0" tIns="0" rIns="0" bIns="0" rtlCol="0" anchor="t">
            <a:noAutofit/>
          </a:bodyPr>
          <a:lstStyle/>
          <a:p>
            <a:r>
              <a:rPr lang="de-DE"/>
              <a:t>Titelmasterformat durch Klicken bearbeiten</a:t>
            </a:r>
            <a:endParaRPr lang="en-US" dirty="0"/>
          </a:p>
        </p:txBody>
      </p:sp>
      <p:sp>
        <p:nvSpPr>
          <p:cNvPr id="3" name="Text Placeholder 2"/>
          <p:cNvSpPr>
            <a:spLocks noGrp="1"/>
          </p:cNvSpPr>
          <p:nvPr>
            <p:ph type="body" idx="1"/>
          </p:nvPr>
        </p:nvSpPr>
        <p:spPr>
          <a:xfrm>
            <a:off x="507935" y="1784350"/>
            <a:ext cx="11168128" cy="4319588"/>
          </a:xfrm>
          <a:prstGeom prst="rect">
            <a:avLst/>
          </a:prstGeom>
        </p:spPr>
        <p:txBody>
          <a:bodyPr vert="horz" lIns="0" tIns="0" rIns="0" bIns="0" rtlCol="0">
            <a:noAutofit/>
          </a:bodyPr>
          <a:lstStyle/>
          <a:p>
            <a:pPr lvl="0"/>
            <a:r>
              <a:rPr lang="en-US" dirty="0"/>
              <a:t>Level 1</a:t>
            </a:r>
          </a:p>
          <a:p>
            <a:pPr lvl="1"/>
            <a:r>
              <a:rPr lang="en-US" dirty="0"/>
              <a:t>Level 2</a:t>
            </a:r>
          </a:p>
          <a:p>
            <a:pPr lvl="2"/>
            <a:r>
              <a:rPr lang="en-US" dirty="0"/>
              <a:t>Level 3</a:t>
            </a:r>
          </a:p>
          <a:p>
            <a:pPr lvl="3"/>
            <a:r>
              <a:rPr lang="en-US" dirty="0"/>
              <a:t>Level 4 </a:t>
            </a:r>
          </a:p>
          <a:p>
            <a:pPr lvl="4"/>
            <a:r>
              <a:rPr lang="en-US" dirty="0"/>
              <a:t>Level 5</a:t>
            </a:r>
          </a:p>
          <a:p>
            <a:pPr lvl="5"/>
            <a:r>
              <a:rPr lang="en-US" dirty="0"/>
              <a:t>Level 6</a:t>
            </a:r>
          </a:p>
          <a:p>
            <a:pPr lvl="6"/>
            <a:r>
              <a:rPr lang="en-US" dirty="0"/>
              <a:t>Level 7</a:t>
            </a:r>
          </a:p>
          <a:p>
            <a:pPr lvl="7"/>
            <a:r>
              <a:rPr lang="en-US" dirty="0"/>
              <a:t>Level 8</a:t>
            </a:r>
          </a:p>
          <a:p>
            <a:pPr lvl="8"/>
            <a:r>
              <a:rPr lang="en-US" dirty="0"/>
              <a:t>Level 9</a:t>
            </a:r>
          </a:p>
          <a:p>
            <a:pPr lvl="4"/>
            <a:endParaRPr lang="en-US" dirty="0"/>
          </a:p>
        </p:txBody>
      </p:sp>
      <p:sp>
        <p:nvSpPr>
          <p:cNvPr id="5" name="Datumsplatzhalter 4"/>
          <p:cNvSpPr>
            <a:spLocks noGrp="1"/>
          </p:cNvSpPr>
          <p:nvPr>
            <p:ph type="dt" sz="half" idx="2"/>
          </p:nvPr>
        </p:nvSpPr>
        <p:spPr>
          <a:xfrm>
            <a:off x="507935" y="6356351"/>
            <a:ext cx="1195577"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fld id="{34370901-4093-4241-8056-AAC2F62EE9B8}" type="datetime1">
              <a:rPr lang="en-US" smtClean="0"/>
              <a:t>11/6/2020</a:t>
            </a:fld>
            <a:endParaRPr lang="de-DE" dirty="0"/>
          </a:p>
        </p:txBody>
      </p:sp>
      <p:sp>
        <p:nvSpPr>
          <p:cNvPr id="10" name="Fußzeilenplatzhalter 9"/>
          <p:cNvSpPr>
            <a:spLocks noGrp="1"/>
          </p:cNvSpPr>
          <p:nvPr>
            <p:ph type="ftr" sz="quarter" idx="3"/>
          </p:nvPr>
        </p:nvSpPr>
        <p:spPr>
          <a:xfrm>
            <a:off x="1703512" y="6356351"/>
            <a:ext cx="7705601"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r>
              <a:rPr lang="en-US" dirty="0"/>
              <a:t>TTTech Auto AG – Confidential and Proprietary Information</a:t>
            </a:r>
            <a:endParaRPr lang="de-DE" dirty="0"/>
          </a:p>
        </p:txBody>
      </p:sp>
      <p:sp>
        <p:nvSpPr>
          <p:cNvPr id="11" name="Foliennummernplatzhalter 10"/>
          <p:cNvSpPr>
            <a:spLocks noGrp="1"/>
          </p:cNvSpPr>
          <p:nvPr>
            <p:ph type="sldNum" sz="quarter" idx="4"/>
          </p:nvPr>
        </p:nvSpPr>
        <p:spPr>
          <a:xfrm>
            <a:off x="11174413" y="6356351"/>
            <a:ext cx="501649" cy="247650"/>
          </a:xfrm>
          <a:prstGeom prst="rect">
            <a:avLst/>
          </a:prstGeom>
        </p:spPr>
        <p:txBody>
          <a:bodyPr vert="horz" lIns="0" tIns="0" rIns="0" bIns="0" rtlCol="0" anchor="b"/>
          <a:lstStyle>
            <a:lvl1pPr algn="r">
              <a:defRPr sz="800">
                <a:solidFill>
                  <a:schemeClr val="tx2"/>
                </a:solidFill>
                <a:latin typeface="Arial" panose="020B0604020202020204" pitchFamily="34" charset="0"/>
                <a:cs typeface="Arial" panose="020B0604020202020204" pitchFamily="34" charset="0"/>
              </a:defRPr>
            </a:lvl1pPr>
          </a:lstStyle>
          <a:p>
            <a:fld id="{0D46BA1D-85D8-4A66-B78C-46ED6382B9BC}" type="slidenum">
              <a:rPr lang="de-DE" smtClean="0"/>
              <a:pPr/>
              <a:t>‹#›</a:t>
            </a:fld>
            <a:endParaRPr lang="de-DE"/>
          </a:p>
        </p:txBody>
      </p:sp>
      <p:pic>
        <p:nvPicPr>
          <p:cNvPr id="9" name="Picture 4"/>
          <p:cNvPicPr>
            <a:picLocks noChangeAspect="1"/>
          </p:cNvPicPr>
          <p:nvPr userDrawn="1"/>
        </p:nvPicPr>
        <p:blipFill>
          <a:blip r:embed="rId21"/>
          <a:stretch>
            <a:fillRect/>
          </a:stretch>
        </p:blipFill>
        <p:spPr>
          <a:xfrm>
            <a:off x="9586241" y="177796"/>
            <a:ext cx="2302293" cy="586908"/>
          </a:xfrm>
          <a:prstGeom prst="rect">
            <a:avLst/>
          </a:prstGeom>
        </p:spPr>
      </p:pic>
    </p:spTree>
    <p:extLst>
      <p:ext uri="{BB962C8B-B14F-4D97-AF65-F5344CB8AC3E}">
        <p14:creationId xmlns:p14="http://schemas.microsoft.com/office/powerpoint/2010/main" val="1777338952"/>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6" r:id="rId18"/>
    <p:sldLayoutId id="2147483745" r:id="rId19"/>
  </p:sldLayoutIdLst>
  <p:hf hdr="0"/>
  <p:txStyles>
    <p:titleStyle>
      <a:lvl1pPr algn="l" defTabSz="1219170" rtl="0" eaLnBrk="1" latinLnBrk="0" hangingPunct="1">
        <a:lnSpc>
          <a:spcPts val="3200"/>
        </a:lnSpc>
        <a:spcBef>
          <a:spcPct val="0"/>
        </a:spcBef>
        <a:buNone/>
        <a:defRPr sz="2400" kern="800" spc="-53">
          <a:solidFill>
            <a:schemeClr val="accent1"/>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spc="-13">
          <a:solidFill>
            <a:schemeClr val="accent1"/>
          </a:solidFill>
          <a:latin typeface="Arial" panose="020B0604020202020204" pitchFamily="34" charset="0"/>
          <a:ea typeface="+mn-ea"/>
          <a:cs typeface="Arial" panose="020B0604020202020204" pitchFamily="34" charset="0"/>
        </a:defRPr>
      </a:lvl1pPr>
      <a:lvl2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a:solidFill>
            <a:srgbClr val="000000"/>
          </a:solidFill>
          <a:latin typeface="Arial" panose="020B0604020202020204" pitchFamily="34" charset="0"/>
          <a:ea typeface="+mn-ea"/>
          <a:cs typeface="Arial" panose="020B0604020202020204" pitchFamily="34" charset="0"/>
        </a:defRPr>
      </a:lvl2pPr>
      <a:lvl3pPr marL="266700" indent="-266700" algn="l" defTabSz="1219170" rtl="0" eaLnBrk="1" latinLnBrk="0" hangingPunct="1">
        <a:spcBef>
          <a:spcPts val="300"/>
        </a:spcBef>
        <a:spcAft>
          <a:spcPts val="300"/>
        </a:spcAft>
        <a:buClr>
          <a:schemeClr val="accent1"/>
        </a:buClr>
        <a:buFont typeface="Arial" panose="020B0604020202020204" pitchFamily="34" charset="0"/>
        <a:buChar char="•"/>
        <a:defRPr sz="1600" kern="800">
          <a:solidFill>
            <a:srgbClr val="000000"/>
          </a:solidFill>
          <a:latin typeface="Arial" panose="020B0604020202020204" pitchFamily="34" charset="0"/>
          <a:ea typeface="+mn-ea"/>
          <a:cs typeface="Arial" panose="020B0604020202020204" pitchFamily="34" charset="0"/>
        </a:defRPr>
      </a:lvl3pPr>
      <a:lvl4pPr marL="266700" indent="-266700" algn="l" defTabSz="1219170" rtl="0" eaLnBrk="1" latinLnBrk="0" hangingPunct="1">
        <a:spcBef>
          <a:spcPts val="600"/>
        </a:spcBef>
        <a:spcAft>
          <a:spcPts val="600"/>
        </a:spcAft>
        <a:buClr>
          <a:schemeClr val="accent1"/>
        </a:buClr>
        <a:buFont typeface="+mj-lt"/>
        <a:buAutoNum type="arabicPeriod"/>
        <a:defRPr sz="1600" kern="800">
          <a:solidFill>
            <a:srgbClr val="000000"/>
          </a:solidFill>
          <a:latin typeface="Arial" panose="020B0604020202020204" pitchFamily="34" charset="0"/>
          <a:ea typeface="+mn-ea"/>
          <a:cs typeface="Arial" panose="020B0604020202020204" pitchFamily="34" charset="0"/>
        </a:defRPr>
      </a:lvl4pPr>
      <a:lvl5pPr marL="449263" indent="-271463" algn="l" defTabSz="1219170" rtl="0" eaLnBrk="1" latinLnBrk="0" hangingPunct="1">
        <a:spcBef>
          <a:spcPts val="300"/>
        </a:spcBef>
        <a:spcAft>
          <a:spcPts val="300"/>
        </a:spcAft>
        <a:buClr>
          <a:schemeClr val="accent1"/>
        </a:buClr>
        <a:buFont typeface="Symbol" panose="05050102010706020507" pitchFamily="18" charset="2"/>
        <a:buChar char="-"/>
        <a:defRPr sz="1400" kern="800" baseline="0">
          <a:solidFill>
            <a:srgbClr val="000000"/>
          </a:solidFill>
          <a:latin typeface="Arial" panose="020B0604020202020204" pitchFamily="34" charset="0"/>
          <a:ea typeface="+mn-ea"/>
          <a:cs typeface="Arial" panose="020B0604020202020204" pitchFamily="34" charset="0"/>
        </a:defRPr>
      </a:lvl5pPr>
      <a:lvl6pPr marL="449263" indent="0" algn="l" defTabSz="1219170" rtl="0" eaLnBrk="1" latinLnBrk="0" hangingPunct="1">
        <a:spcBef>
          <a:spcPts val="300"/>
        </a:spcBef>
        <a:spcAft>
          <a:spcPts val="300"/>
        </a:spcAft>
        <a:buFont typeface="Arial" panose="020B0604020202020204" pitchFamily="34" charset="0"/>
        <a:buNone/>
        <a:defRPr sz="1400" kern="1200">
          <a:solidFill>
            <a:schemeClr val="tx1"/>
          </a:solidFill>
          <a:latin typeface="+mn-lt"/>
          <a:ea typeface="+mn-ea"/>
          <a:cs typeface="+mn-cs"/>
        </a:defRPr>
      </a:lvl6pPr>
      <a:lvl7pPr marL="0" indent="0" algn="l" defTabSz="1219170" rtl="0" eaLnBrk="1" latinLnBrk="0" hangingPunct="1">
        <a:spcBef>
          <a:spcPts val="300"/>
        </a:spcBef>
        <a:spcAft>
          <a:spcPts val="300"/>
        </a:spcAft>
        <a:buFont typeface="Arial" panose="020B0604020202020204" pitchFamily="34" charset="0"/>
        <a:buNone/>
        <a:defRPr sz="1100" kern="1200">
          <a:solidFill>
            <a:schemeClr val="tx1"/>
          </a:solidFill>
          <a:latin typeface="+mn-lt"/>
          <a:ea typeface="+mn-ea"/>
          <a:cs typeface="+mn-cs"/>
        </a:defRPr>
      </a:lvl7pPr>
      <a:lvl8pPr marL="266700" indent="-266700" algn="l" defTabSz="1219170" rtl="0" eaLnBrk="1" latinLnBrk="0" hangingPunct="1">
        <a:spcBef>
          <a:spcPts val="300"/>
        </a:spcBef>
        <a:spcAft>
          <a:spcPts val="600"/>
        </a:spcAft>
        <a:buClr>
          <a:schemeClr val="accent1"/>
        </a:buClr>
        <a:buSzPct val="100000"/>
        <a:buFontTx/>
        <a:buBlip>
          <a:blip r:embed="rId22"/>
        </a:buBlip>
        <a:defRPr sz="1600" kern="1200">
          <a:solidFill>
            <a:schemeClr val="tx1"/>
          </a:solidFill>
          <a:latin typeface="+mn-lt"/>
          <a:ea typeface="+mn-ea"/>
          <a:cs typeface="+mn-cs"/>
        </a:defRPr>
      </a:lvl8pPr>
      <a:lvl9pPr marL="266700" indent="-266700" algn="l" defTabSz="1219170" rtl="0" eaLnBrk="1" latinLnBrk="0" hangingPunct="1">
        <a:spcBef>
          <a:spcPts val="300"/>
        </a:spcBef>
        <a:spcAft>
          <a:spcPts val="300"/>
        </a:spcAft>
        <a:buClr>
          <a:schemeClr val="accent1"/>
        </a:buClr>
        <a:buFont typeface="+mj-lt"/>
        <a:buAutoNum type="arabicPeriod"/>
        <a:defRPr sz="11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939" y="260350"/>
            <a:ext cx="8893174" cy="900350"/>
          </a:xfrm>
          <a:prstGeom prst="rect">
            <a:avLst/>
          </a:prstGeom>
          <a:noFill/>
        </p:spPr>
        <p:txBody>
          <a:bodyPr vert="horz" lIns="0" tIns="0" rIns="0" bIns="0" rtlCol="0" anchor="t">
            <a:noAutofit/>
          </a:bodyPr>
          <a:lstStyle/>
          <a:p>
            <a:r>
              <a:rPr lang="de-DE" dirty="0"/>
              <a:t>Titelmasterformat durch Klicken bearbeiten</a:t>
            </a:r>
            <a:endParaRPr lang="en-US" dirty="0"/>
          </a:p>
        </p:txBody>
      </p:sp>
      <p:sp>
        <p:nvSpPr>
          <p:cNvPr id="3" name="Text Placeholder 2"/>
          <p:cNvSpPr>
            <a:spLocks noGrp="1"/>
          </p:cNvSpPr>
          <p:nvPr>
            <p:ph type="body" idx="1"/>
          </p:nvPr>
        </p:nvSpPr>
        <p:spPr>
          <a:xfrm>
            <a:off x="507935" y="1784350"/>
            <a:ext cx="11168128" cy="4319588"/>
          </a:xfrm>
          <a:prstGeom prst="rect">
            <a:avLst/>
          </a:prstGeom>
        </p:spPr>
        <p:txBody>
          <a:bodyPr vert="horz" lIns="0" tIns="0" rIns="0" bIns="0" rtlCol="0">
            <a:noAutofit/>
          </a:bodyPr>
          <a:lstStyle/>
          <a:p>
            <a:pPr lvl="0"/>
            <a:r>
              <a:rPr lang="en-US" dirty="0"/>
              <a:t>Level 1</a:t>
            </a:r>
          </a:p>
          <a:p>
            <a:pPr lvl="1"/>
            <a:r>
              <a:rPr lang="en-US" dirty="0"/>
              <a:t>Level 2</a:t>
            </a:r>
          </a:p>
          <a:p>
            <a:pPr lvl="2"/>
            <a:r>
              <a:rPr lang="en-US" dirty="0"/>
              <a:t>Level 3</a:t>
            </a:r>
          </a:p>
          <a:p>
            <a:pPr lvl="3"/>
            <a:r>
              <a:rPr lang="en-US" dirty="0"/>
              <a:t>Level 4 </a:t>
            </a:r>
          </a:p>
          <a:p>
            <a:pPr lvl="4"/>
            <a:r>
              <a:rPr lang="en-US" dirty="0"/>
              <a:t>Level 5</a:t>
            </a:r>
          </a:p>
          <a:p>
            <a:pPr lvl="5"/>
            <a:r>
              <a:rPr lang="en-US" dirty="0"/>
              <a:t>Level 6</a:t>
            </a:r>
          </a:p>
          <a:p>
            <a:pPr lvl="6"/>
            <a:r>
              <a:rPr lang="en-US" dirty="0"/>
              <a:t>Level 7</a:t>
            </a:r>
          </a:p>
          <a:p>
            <a:pPr lvl="7"/>
            <a:r>
              <a:rPr lang="en-US" dirty="0"/>
              <a:t>Level 8</a:t>
            </a:r>
          </a:p>
          <a:p>
            <a:pPr lvl="8"/>
            <a:r>
              <a:rPr lang="en-US" dirty="0"/>
              <a:t>Level 9</a:t>
            </a:r>
          </a:p>
          <a:p>
            <a:pPr lvl="4"/>
            <a:endParaRPr lang="en-US" dirty="0"/>
          </a:p>
        </p:txBody>
      </p:sp>
      <p:sp>
        <p:nvSpPr>
          <p:cNvPr id="5" name="Datumsplatzhalter 4"/>
          <p:cNvSpPr>
            <a:spLocks noGrp="1"/>
          </p:cNvSpPr>
          <p:nvPr>
            <p:ph type="dt" sz="half" idx="2"/>
          </p:nvPr>
        </p:nvSpPr>
        <p:spPr>
          <a:xfrm>
            <a:off x="507935" y="6356351"/>
            <a:ext cx="763529"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fld id="{275F7254-FE16-4F87-88CA-78C87B335E32}" type="datetime1">
              <a:rPr lang="en-US" smtClean="0"/>
              <a:t>11/6/2020</a:t>
            </a:fld>
            <a:endParaRPr lang="de-DE" dirty="0"/>
          </a:p>
        </p:txBody>
      </p:sp>
      <p:sp>
        <p:nvSpPr>
          <p:cNvPr id="10" name="Fußzeilenplatzhalter 9"/>
          <p:cNvSpPr>
            <a:spLocks noGrp="1"/>
          </p:cNvSpPr>
          <p:nvPr>
            <p:ph type="ftr" sz="quarter" idx="3"/>
          </p:nvPr>
        </p:nvSpPr>
        <p:spPr>
          <a:xfrm>
            <a:off x="1271464" y="6356351"/>
            <a:ext cx="8137649"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r>
              <a:rPr lang="en-US" dirty="0"/>
              <a:t>TTTech Auto AG – Confidential and Proprietary Information</a:t>
            </a:r>
            <a:endParaRPr lang="de-DE" dirty="0"/>
          </a:p>
        </p:txBody>
      </p:sp>
      <p:sp>
        <p:nvSpPr>
          <p:cNvPr id="11" name="Foliennummernplatzhalter 10"/>
          <p:cNvSpPr>
            <a:spLocks noGrp="1"/>
          </p:cNvSpPr>
          <p:nvPr>
            <p:ph type="sldNum" sz="quarter" idx="4"/>
          </p:nvPr>
        </p:nvSpPr>
        <p:spPr>
          <a:xfrm>
            <a:off x="11174413" y="6356351"/>
            <a:ext cx="501649" cy="247650"/>
          </a:xfrm>
          <a:prstGeom prst="rect">
            <a:avLst/>
          </a:prstGeom>
        </p:spPr>
        <p:txBody>
          <a:bodyPr vert="horz" lIns="0" tIns="0" rIns="0" bIns="0" rtlCol="0" anchor="b"/>
          <a:lstStyle>
            <a:lvl1pPr algn="r">
              <a:defRPr sz="800">
                <a:solidFill>
                  <a:schemeClr val="tx2"/>
                </a:solidFill>
                <a:latin typeface="Arial" panose="020B0604020202020204" pitchFamily="34" charset="0"/>
                <a:cs typeface="Arial" panose="020B0604020202020204" pitchFamily="34" charset="0"/>
              </a:defRPr>
            </a:lvl1pPr>
          </a:lstStyle>
          <a:p>
            <a:fld id="{0D46BA1D-85D8-4A66-B78C-46ED6382B9BC}" type="slidenum">
              <a:rPr lang="de-DE" smtClean="0"/>
              <a:pPr/>
              <a:t>‹#›</a:t>
            </a:fld>
            <a:endParaRPr lang="de-DE"/>
          </a:p>
        </p:txBody>
      </p:sp>
      <p:pic>
        <p:nvPicPr>
          <p:cNvPr id="13" name="Picture 4">
            <a:extLst>
              <a:ext uri="{FF2B5EF4-FFF2-40B4-BE49-F238E27FC236}">
                <a16:creationId xmlns:a16="http://schemas.microsoft.com/office/drawing/2014/main" id="{6C59791B-71C3-4017-A84B-F041928FE4D6}"/>
              </a:ext>
            </a:extLst>
          </p:cNvPr>
          <p:cNvPicPr>
            <a:picLocks noChangeAspect="1"/>
          </p:cNvPicPr>
          <p:nvPr userDrawn="1"/>
        </p:nvPicPr>
        <p:blipFill>
          <a:blip r:embed="rId22"/>
          <a:stretch>
            <a:fillRect/>
          </a:stretch>
        </p:blipFill>
        <p:spPr>
          <a:xfrm>
            <a:off x="9586241" y="177796"/>
            <a:ext cx="2302293" cy="586908"/>
          </a:xfrm>
          <a:prstGeom prst="rect">
            <a:avLst/>
          </a:prstGeom>
        </p:spPr>
      </p:pic>
    </p:spTree>
    <p:extLst>
      <p:ext uri="{BB962C8B-B14F-4D97-AF65-F5344CB8AC3E}">
        <p14:creationId xmlns:p14="http://schemas.microsoft.com/office/powerpoint/2010/main" val="956426685"/>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7" r:id="rId20"/>
  </p:sldLayoutIdLst>
  <p:hf hdr="0"/>
  <p:txStyles>
    <p:titleStyle>
      <a:lvl1pPr algn="l" defTabSz="1219170" rtl="0" eaLnBrk="1" latinLnBrk="0" hangingPunct="1">
        <a:lnSpc>
          <a:spcPts val="3200"/>
        </a:lnSpc>
        <a:spcBef>
          <a:spcPct val="0"/>
        </a:spcBef>
        <a:buNone/>
        <a:defRPr sz="2400" kern="800" spc="-53">
          <a:solidFill>
            <a:schemeClr val="accent1"/>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spc="-13">
          <a:solidFill>
            <a:schemeClr val="accent1"/>
          </a:solidFill>
          <a:latin typeface="Arial" panose="020B0604020202020204" pitchFamily="34" charset="0"/>
          <a:ea typeface="+mn-ea"/>
          <a:cs typeface="Arial" panose="020B0604020202020204" pitchFamily="34" charset="0"/>
        </a:defRPr>
      </a:lvl1pPr>
      <a:lvl2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a:solidFill>
            <a:srgbClr val="000000"/>
          </a:solidFill>
          <a:latin typeface="Arial" panose="020B0604020202020204" pitchFamily="34" charset="0"/>
          <a:ea typeface="+mn-ea"/>
          <a:cs typeface="Arial" panose="020B0604020202020204" pitchFamily="34" charset="0"/>
        </a:defRPr>
      </a:lvl2pPr>
      <a:lvl3pPr marL="266700" indent="-266700" algn="l" defTabSz="1219170" rtl="0" eaLnBrk="1" latinLnBrk="0" hangingPunct="1">
        <a:spcBef>
          <a:spcPts val="300"/>
        </a:spcBef>
        <a:spcAft>
          <a:spcPts val="300"/>
        </a:spcAft>
        <a:buClr>
          <a:schemeClr val="accent1"/>
        </a:buClr>
        <a:buFont typeface="Arial" panose="020B0604020202020204" pitchFamily="34" charset="0"/>
        <a:buChar char="•"/>
        <a:defRPr sz="1600" kern="800">
          <a:solidFill>
            <a:srgbClr val="000000"/>
          </a:solidFill>
          <a:latin typeface="Arial" panose="020B0604020202020204" pitchFamily="34" charset="0"/>
          <a:ea typeface="+mn-ea"/>
          <a:cs typeface="Arial" panose="020B0604020202020204" pitchFamily="34" charset="0"/>
        </a:defRPr>
      </a:lvl3pPr>
      <a:lvl4pPr marL="266700" indent="-266700" algn="l" defTabSz="1219170" rtl="0" eaLnBrk="1" latinLnBrk="0" hangingPunct="1">
        <a:spcBef>
          <a:spcPts val="600"/>
        </a:spcBef>
        <a:spcAft>
          <a:spcPts val="600"/>
        </a:spcAft>
        <a:buClr>
          <a:schemeClr val="accent1"/>
        </a:buClr>
        <a:buFont typeface="+mj-lt"/>
        <a:buAutoNum type="arabicPeriod"/>
        <a:defRPr sz="1600" kern="800">
          <a:solidFill>
            <a:srgbClr val="000000"/>
          </a:solidFill>
          <a:latin typeface="Arial" panose="020B0604020202020204" pitchFamily="34" charset="0"/>
          <a:ea typeface="+mn-ea"/>
          <a:cs typeface="Arial" panose="020B0604020202020204" pitchFamily="34" charset="0"/>
        </a:defRPr>
      </a:lvl4pPr>
      <a:lvl5pPr marL="449263" indent="-271463" algn="l" defTabSz="1219170" rtl="0" eaLnBrk="1" latinLnBrk="0" hangingPunct="1">
        <a:spcBef>
          <a:spcPts val="300"/>
        </a:spcBef>
        <a:spcAft>
          <a:spcPts val="300"/>
        </a:spcAft>
        <a:buClr>
          <a:schemeClr val="accent1"/>
        </a:buClr>
        <a:buFont typeface="Symbol" panose="05050102010706020507" pitchFamily="18" charset="2"/>
        <a:buChar char="-"/>
        <a:defRPr sz="1400" kern="800" baseline="0">
          <a:solidFill>
            <a:srgbClr val="000000"/>
          </a:solidFill>
          <a:latin typeface="Arial" panose="020B0604020202020204" pitchFamily="34" charset="0"/>
          <a:ea typeface="+mn-ea"/>
          <a:cs typeface="Arial" panose="020B0604020202020204" pitchFamily="34" charset="0"/>
        </a:defRPr>
      </a:lvl5pPr>
      <a:lvl6pPr marL="449263" indent="0" algn="l" defTabSz="1219170" rtl="0" eaLnBrk="1" latinLnBrk="0" hangingPunct="1">
        <a:spcBef>
          <a:spcPts val="300"/>
        </a:spcBef>
        <a:spcAft>
          <a:spcPts val="300"/>
        </a:spcAft>
        <a:buFont typeface="Arial" panose="020B0604020202020204" pitchFamily="34" charset="0"/>
        <a:buNone/>
        <a:defRPr sz="1400" kern="1200">
          <a:solidFill>
            <a:schemeClr val="tx1"/>
          </a:solidFill>
          <a:latin typeface="+mn-lt"/>
          <a:ea typeface="+mn-ea"/>
          <a:cs typeface="+mn-cs"/>
        </a:defRPr>
      </a:lvl6pPr>
      <a:lvl7pPr marL="0" indent="0" algn="l" defTabSz="1219170" rtl="0" eaLnBrk="1" latinLnBrk="0" hangingPunct="1">
        <a:spcBef>
          <a:spcPts val="300"/>
        </a:spcBef>
        <a:spcAft>
          <a:spcPts val="300"/>
        </a:spcAft>
        <a:buFont typeface="Arial" panose="020B0604020202020204" pitchFamily="34" charset="0"/>
        <a:buNone/>
        <a:defRPr sz="1100" kern="1200">
          <a:solidFill>
            <a:schemeClr val="tx1"/>
          </a:solidFill>
          <a:latin typeface="+mn-lt"/>
          <a:ea typeface="+mn-ea"/>
          <a:cs typeface="+mn-cs"/>
        </a:defRPr>
      </a:lvl7pPr>
      <a:lvl8pPr marL="266700" indent="-266700" algn="l" defTabSz="1219170" rtl="0" eaLnBrk="1" latinLnBrk="0" hangingPunct="1">
        <a:spcBef>
          <a:spcPts val="300"/>
        </a:spcBef>
        <a:spcAft>
          <a:spcPts val="600"/>
        </a:spcAft>
        <a:buClr>
          <a:schemeClr val="accent1"/>
        </a:buClr>
        <a:buSzPct val="100000"/>
        <a:buFontTx/>
        <a:buBlip>
          <a:blip r:embed="rId23"/>
        </a:buBlip>
        <a:defRPr sz="1600" kern="1200">
          <a:solidFill>
            <a:schemeClr val="tx1"/>
          </a:solidFill>
          <a:latin typeface="+mn-lt"/>
          <a:ea typeface="+mn-ea"/>
          <a:cs typeface="+mn-cs"/>
        </a:defRPr>
      </a:lvl8pPr>
      <a:lvl9pPr marL="266700" indent="-266700" algn="l" defTabSz="1219170" rtl="0" eaLnBrk="1" latinLnBrk="0" hangingPunct="1">
        <a:spcBef>
          <a:spcPts val="300"/>
        </a:spcBef>
        <a:spcAft>
          <a:spcPts val="300"/>
        </a:spcAft>
        <a:buClr>
          <a:schemeClr val="accent1"/>
        </a:buClr>
        <a:buFont typeface="+mj-lt"/>
        <a:buAutoNum type="arabicPeriod"/>
        <a:defRPr sz="11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939" y="260350"/>
            <a:ext cx="8893174" cy="900350"/>
          </a:xfrm>
          <a:prstGeom prst="rect">
            <a:avLst/>
          </a:prstGeom>
          <a:noFill/>
        </p:spPr>
        <p:txBody>
          <a:bodyPr vert="horz" lIns="0" tIns="0" rIns="0" bIns="0" rtlCol="0" anchor="t">
            <a:noAutofit/>
          </a:bodyPr>
          <a:lstStyle/>
          <a:p>
            <a:r>
              <a:rPr lang="de-DE"/>
              <a:t>Titelmasterformat durch Klicken bearbeiten</a:t>
            </a:r>
            <a:endParaRPr lang="en-US" dirty="0"/>
          </a:p>
        </p:txBody>
      </p:sp>
      <p:sp>
        <p:nvSpPr>
          <p:cNvPr id="3" name="Text Placeholder 2"/>
          <p:cNvSpPr>
            <a:spLocks noGrp="1"/>
          </p:cNvSpPr>
          <p:nvPr>
            <p:ph type="body" idx="1"/>
          </p:nvPr>
        </p:nvSpPr>
        <p:spPr>
          <a:xfrm>
            <a:off x="507935" y="1784350"/>
            <a:ext cx="11168128" cy="4319588"/>
          </a:xfrm>
          <a:prstGeom prst="rect">
            <a:avLst/>
          </a:prstGeom>
        </p:spPr>
        <p:txBody>
          <a:bodyPr vert="horz" lIns="0" tIns="0" rIns="0" bIns="0" rtlCol="0">
            <a:noAutofit/>
          </a:bodyPr>
          <a:lstStyle/>
          <a:p>
            <a:pPr lvl="0"/>
            <a:r>
              <a:rPr lang="en-US" dirty="0"/>
              <a:t>Level 1</a:t>
            </a:r>
          </a:p>
          <a:p>
            <a:pPr lvl="1"/>
            <a:r>
              <a:rPr lang="en-US" dirty="0"/>
              <a:t>Level 2</a:t>
            </a:r>
          </a:p>
          <a:p>
            <a:pPr lvl="2"/>
            <a:r>
              <a:rPr lang="en-US" dirty="0"/>
              <a:t>Level 3</a:t>
            </a:r>
          </a:p>
          <a:p>
            <a:pPr lvl="3"/>
            <a:r>
              <a:rPr lang="en-US" dirty="0"/>
              <a:t>Level 4 </a:t>
            </a:r>
          </a:p>
          <a:p>
            <a:pPr lvl="4"/>
            <a:r>
              <a:rPr lang="en-US" dirty="0"/>
              <a:t>Level 5</a:t>
            </a:r>
          </a:p>
          <a:p>
            <a:pPr lvl="5"/>
            <a:r>
              <a:rPr lang="en-US" dirty="0"/>
              <a:t>Level 6</a:t>
            </a:r>
          </a:p>
          <a:p>
            <a:pPr lvl="6"/>
            <a:r>
              <a:rPr lang="en-US" dirty="0"/>
              <a:t>Level 7</a:t>
            </a:r>
          </a:p>
          <a:p>
            <a:pPr lvl="7"/>
            <a:r>
              <a:rPr lang="en-US" dirty="0"/>
              <a:t>Level 8</a:t>
            </a:r>
          </a:p>
          <a:p>
            <a:pPr lvl="8"/>
            <a:r>
              <a:rPr lang="en-US" dirty="0"/>
              <a:t>Level 9</a:t>
            </a:r>
          </a:p>
          <a:p>
            <a:pPr lvl="4"/>
            <a:endParaRPr lang="en-US" dirty="0"/>
          </a:p>
        </p:txBody>
      </p:sp>
      <p:sp>
        <p:nvSpPr>
          <p:cNvPr id="5" name="Datumsplatzhalter 4"/>
          <p:cNvSpPr>
            <a:spLocks noGrp="1"/>
          </p:cNvSpPr>
          <p:nvPr>
            <p:ph type="dt" sz="half" idx="2"/>
          </p:nvPr>
        </p:nvSpPr>
        <p:spPr>
          <a:xfrm>
            <a:off x="507935" y="6356351"/>
            <a:ext cx="1159573"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fld id="{8C174501-5E51-44E7-8C5A-50279433726B}" type="datetime1">
              <a:rPr lang="en-US" smtClean="0"/>
              <a:t>11/6/2020</a:t>
            </a:fld>
            <a:endParaRPr lang="de-DE"/>
          </a:p>
        </p:txBody>
      </p:sp>
      <p:sp>
        <p:nvSpPr>
          <p:cNvPr id="10" name="Fußzeilenplatzhalter 9"/>
          <p:cNvSpPr>
            <a:spLocks noGrp="1"/>
          </p:cNvSpPr>
          <p:nvPr>
            <p:ph type="ftr" sz="quarter" idx="3"/>
          </p:nvPr>
        </p:nvSpPr>
        <p:spPr>
          <a:xfrm>
            <a:off x="1703512" y="6356351"/>
            <a:ext cx="8137649"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r>
              <a:rPr lang="en-US"/>
              <a:t>TTTech Auto AG – Confidential and Proprietary Information</a:t>
            </a:r>
            <a:endParaRPr lang="de-DE" dirty="0"/>
          </a:p>
        </p:txBody>
      </p:sp>
      <p:sp>
        <p:nvSpPr>
          <p:cNvPr id="11" name="Foliennummernplatzhalter 10"/>
          <p:cNvSpPr>
            <a:spLocks noGrp="1"/>
          </p:cNvSpPr>
          <p:nvPr>
            <p:ph type="sldNum" sz="quarter" idx="4"/>
          </p:nvPr>
        </p:nvSpPr>
        <p:spPr>
          <a:xfrm>
            <a:off x="11174413" y="6356351"/>
            <a:ext cx="501649" cy="247650"/>
          </a:xfrm>
          <a:prstGeom prst="rect">
            <a:avLst/>
          </a:prstGeom>
        </p:spPr>
        <p:txBody>
          <a:bodyPr vert="horz" lIns="0" tIns="0" rIns="0" bIns="0" rtlCol="0" anchor="b"/>
          <a:lstStyle>
            <a:lvl1pPr algn="r">
              <a:defRPr sz="800">
                <a:solidFill>
                  <a:schemeClr val="tx2"/>
                </a:solidFill>
                <a:latin typeface="Arial" panose="020B0604020202020204" pitchFamily="34" charset="0"/>
                <a:cs typeface="Arial" panose="020B0604020202020204" pitchFamily="34" charset="0"/>
              </a:defRPr>
            </a:lvl1pPr>
          </a:lstStyle>
          <a:p>
            <a:fld id="{0D46BA1D-85D8-4A66-B78C-46ED6382B9BC}" type="slidenum">
              <a:rPr lang="de-DE" smtClean="0"/>
              <a:pPr/>
              <a:t>‹#›</a:t>
            </a:fld>
            <a:endParaRPr lang="de-DE"/>
          </a:p>
        </p:txBody>
      </p:sp>
      <p:pic>
        <p:nvPicPr>
          <p:cNvPr id="13" name="Picture 12">
            <a:extLst>
              <a:ext uri="{FF2B5EF4-FFF2-40B4-BE49-F238E27FC236}">
                <a16:creationId xmlns:a16="http://schemas.microsoft.com/office/drawing/2014/main" id="{1ABFDBD9-6B33-4216-8747-CD17CBD8C308}"/>
              </a:ext>
            </a:extLst>
          </p:cNvPr>
          <p:cNvPicPr>
            <a:picLocks noChangeAspect="1"/>
          </p:cNvPicPr>
          <p:nvPr userDrawn="1"/>
        </p:nvPicPr>
        <p:blipFill>
          <a:blip r:embed="rId26"/>
          <a:stretch>
            <a:fillRect/>
          </a:stretch>
        </p:blipFill>
        <p:spPr>
          <a:xfrm>
            <a:off x="9745195" y="181750"/>
            <a:ext cx="2245039" cy="572312"/>
          </a:xfrm>
          <a:prstGeom prst="rect">
            <a:avLst/>
          </a:prstGeom>
        </p:spPr>
      </p:pic>
    </p:spTree>
    <p:extLst>
      <p:ext uri="{BB962C8B-B14F-4D97-AF65-F5344CB8AC3E}">
        <p14:creationId xmlns:p14="http://schemas.microsoft.com/office/powerpoint/2010/main" val="127339864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88" r:id="rId20"/>
    <p:sldLayoutId id="2147483789" r:id="rId21"/>
    <p:sldLayoutId id="2147483790" r:id="rId22"/>
    <p:sldLayoutId id="2147483791" r:id="rId23"/>
    <p:sldLayoutId id="2147483792" r:id="rId24"/>
  </p:sldLayoutIdLst>
  <p:hf hdr="0"/>
  <p:txStyles>
    <p:titleStyle>
      <a:lvl1pPr algn="l" defTabSz="1219170" rtl="0" eaLnBrk="1" latinLnBrk="0" hangingPunct="1">
        <a:lnSpc>
          <a:spcPts val="3200"/>
        </a:lnSpc>
        <a:spcBef>
          <a:spcPct val="0"/>
        </a:spcBef>
        <a:buNone/>
        <a:defRPr sz="2400" kern="800" spc="-53">
          <a:solidFill>
            <a:schemeClr val="accent1"/>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spc="-13">
          <a:solidFill>
            <a:schemeClr val="accent1"/>
          </a:solidFill>
          <a:latin typeface="Arial" panose="020B0604020202020204" pitchFamily="34" charset="0"/>
          <a:ea typeface="+mn-ea"/>
          <a:cs typeface="Arial" panose="020B0604020202020204" pitchFamily="34" charset="0"/>
        </a:defRPr>
      </a:lvl1pPr>
      <a:lvl2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a:solidFill>
            <a:srgbClr val="000000"/>
          </a:solidFill>
          <a:latin typeface="Arial" panose="020B0604020202020204" pitchFamily="34" charset="0"/>
          <a:ea typeface="+mn-ea"/>
          <a:cs typeface="Arial" panose="020B0604020202020204" pitchFamily="34" charset="0"/>
        </a:defRPr>
      </a:lvl2pPr>
      <a:lvl3pPr marL="266700" indent="-266700" algn="l" defTabSz="1219170" rtl="0" eaLnBrk="1" latinLnBrk="0" hangingPunct="1">
        <a:spcBef>
          <a:spcPts val="300"/>
        </a:spcBef>
        <a:spcAft>
          <a:spcPts val="300"/>
        </a:spcAft>
        <a:buClr>
          <a:schemeClr val="accent1"/>
        </a:buClr>
        <a:buFont typeface="Arial" panose="020B0604020202020204" pitchFamily="34" charset="0"/>
        <a:buChar char="•"/>
        <a:defRPr sz="1600" kern="800">
          <a:solidFill>
            <a:srgbClr val="000000"/>
          </a:solidFill>
          <a:latin typeface="Arial" panose="020B0604020202020204" pitchFamily="34" charset="0"/>
          <a:ea typeface="+mn-ea"/>
          <a:cs typeface="Arial" panose="020B0604020202020204" pitchFamily="34" charset="0"/>
        </a:defRPr>
      </a:lvl3pPr>
      <a:lvl4pPr marL="266700" indent="-266700" algn="l" defTabSz="1219170" rtl="0" eaLnBrk="1" latinLnBrk="0" hangingPunct="1">
        <a:spcBef>
          <a:spcPts val="600"/>
        </a:spcBef>
        <a:spcAft>
          <a:spcPts val="600"/>
        </a:spcAft>
        <a:buClr>
          <a:schemeClr val="accent1"/>
        </a:buClr>
        <a:buFont typeface="+mj-lt"/>
        <a:buAutoNum type="arabicPeriod"/>
        <a:defRPr sz="1600" kern="800">
          <a:solidFill>
            <a:srgbClr val="000000"/>
          </a:solidFill>
          <a:latin typeface="Arial" panose="020B0604020202020204" pitchFamily="34" charset="0"/>
          <a:ea typeface="+mn-ea"/>
          <a:cs typeface="Arial" panose="020B0604020202020204" pitchFamily="34" charset="0"/>
        </a:defRPr>
      </a:lvl4pPr>
      <a:lvl5pPr marL="449263" indent="-271463" algn="l" defTabSz="1219170" rtl="0" eaLnBrk="1" latinLnBrk="0" hangingPunct="1">
        <a:spcBef>
          <a:spcPts val="300"/>
        </a:spcBef>
        <a:spcAft>
          <a:spcPts val="300"/>
        </a:spcAft>
        <a:buClr>
          <a:schemeClr val="accent1"/>
        </a:buClr>
        <a:buFont typeface="Symbol" panose="05050102010706020507" pitchFamily="18" charset="2"/>
        <a:buChar char="-"/>
        <a:defRPr sz="1400" kern="800" baseline="0">
          <a:solidFill>
            <a:srgbClr val="000000"/>
          </a:solidFill>
          <a:latin typeface="Arial" panose="020B0604020202020204" pitchFamily="34" charset="0"/>
          <a:ea typeface="+mn-ea"/>
          <a:cs typeface="Arial" panose="020B0604020202020204" pitchFamily="34" charset="0"/>
        </a:defRPr>
      </a:lvl5pPr>
      <a:lvl6pPr marL="449263" indent="0" algn="l" defTabSz="1219170" rtl="0" eaLnBrk="1" latinLnBrk="0" hangingPunct="1">
        <a:spcBef>
          <a:spcPts val="300"/>
        </a:spcBef>
        <a:spcAft>
          <a:spcPts val="300"/>
        </a:spcAft>
        <a:buFont typeface="Arial" panose="020B0604020202020204" pitchFamily="34" charset="0"/>
        <a:buNone/>
        <a:defRPr sz="1400" kern="1200">
          <a:solidFill>
            <a:schemeClr val="tx1"/>
          </a:solidFill>
          <a:latin typeface="+mn-lt"/>
          <a:ea typeface="+mn-ea"/>
          <a:cs typeface="+mn-cs"/>
        </a:defRPr>
      </a:lvl6pPr>
      <a:lvl7pPr marL="0" indent="0" algn="l" defTabSz="1219170" rtl="0" eaLnBrk="1" latinLnBrk="0" hangingPunct="1">
        <a:spcBef>
          <a:spcPts val="300"/>
        </a:spcBef>
        <a:spcAft>
          <a:spcPts val="300"/>
        </a:spcAft>
        <a:buFont typeface="Arial" panose="020B0604020202020204" pitchFamily="34" charset="0"/>
        <a:buNone/>
        <a:defRPr sz="1100" kern="1200">
          <a:solidFill>
            <a:schemeClr val="tx1"/>
          </a:solidFill>
          <a:latin typeface="+mn-lt"/>
          <a:ea typeface="+mn-ea"/>
          <a:cs typeface="+mn-cs"/>
        </a:defRPr>
      </a:lvl7pPr>
      <a:lvl8pPr marL="266700" indent="-266700" algn="l" defTabSz="1219170" rtl="0" eaLnBrk="1" latinLnBrk="0" hangingPunct="1">
        <a:spcBef>
          <a:spcPts val="300"/>
        </a:spcBef>
        <a:spcAft>
          <a:spcPts val="600"/>
        </a:spcAft>
        <a:buClr>
          <a:schemeClr val="accent1"/>
        </a:buClr>
        <a:buSzPct val="100000"/>
        <a:buFontTx/>
        <a:buBlip>
          <a:blip r:embed="rId27"/>
        </a:buBlip>
        <a:defRPr sz="1600" kern="1200">
          <a:solidFill>
            <a:schemeClr val="tx1"/>
          </a:solidFill>
          <a:latin typeface="+mn-lt"/>
          <a:ea typeface="+mn-ea"/>
          <a:cs typeface="+mn-cs"/>
        </a:defRPr>
      </a:lvl8pPr>
      <a:lvl9pPr marL="266700" indent="-266700" algn="l" defTabSz="1219170" rtl="0" eaLnBrk="1" latinLnBrk="0" hangingPunct="1">
        <a:spcBef>
          <a:spcPts val="300"/>
        </a:spcBef>
        <a:spcAft>
          <a:spcPts val="300"/>
        </a:spcAft>
        <a:buClr>
          <a:schemeClr val="accent1"/>
        </a:buClr>
        <a:buFont typeface="+mj-lt"/>
        <a:buAutoNum type="arabicPeriod"/>
        <a:defRPr sz="11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939" y="260350"/>
            <a:ext cx="8893174" cy="900350"/>
          </a:xfrm>
          <a:prstGeom prst="rect">
            <a:avLst/>
          </a:prstGeom>
          <a:noFill/>
        </p:spPr>
        <p:txBody>
          <a:bodyPr vert="horz" lIns="0" tIns="0" rIns="0" bIns="0" rtlCol="0" anchor="t">
            <a:noAutofit/>
          </a:bodyPr>
          <a:lstStyle/>
          <a:p>
            <a:r>
              <a:rPr lang="de-DE"/>
              <a:t>Titelmasterformat durch Klicken bearbeiten</a:t>
            </a:r>
            <a:endParaRPr lang="en-US" dirty="0"/>
          </a:p>
        </p:txBody>
      </p:sp>
      <p:sp>
        <p:nvSpPr>
          <p:cNvPr id="3" name="Text Placeholder 2"/>
          <p:cNvSpPr>
            <a:spLocks noGrp="1"/>
          </p:cNvSpPr>
          <p:nvPr>
            <p:ph type="body" idx="1"/>
          </p:nvPr>
        </p:nvSpPr>
        <p:spPr>
          <a:xfrm>
            <a:off x="507935" y="1784350"/>
            <a:ext cx="11168128" cy="4319588"/>
          </a:xfrm>
          <a:prstGeom prst="rect">
            <a:avLst/>
          </a:prstGeom>
        </p:spPr>
        <p:txBody>
          <a:bodyPr vert="horz" lIns="0" tIns="0" rIns="0" bIns="0" rtlCol="0">
            <a:noAutofit/>
          </a:bodyPr>
          <a:lstStyle/>
          <a:p>
            <a:pPr lvl="0"/>
            <a:r>
              <a:rPr lang="en-US" dirty="0"/>
              <a:t>Level 1</a:t>
            </a:r>
          </a:p>
          <a:p>
            <a:pPr lvl="1"/>
            <a:r>
              <a:rPr lang="en-US" dirty="0"/>
              <a:t>Level 2</a:t>
            </a:r>
          </a:p>
          <a:p>
            <a:pPr lvl="2"/>
            <a:r>
              <a:rPr lang="en-US" dirty="0"/>
              <a:t>Level 3</a:t>
            </a:r>
          </a:p>
          <a:p>
            <a:pPr lvl="3"/>
            <a:r>
              <a:rPr lang="en-US" dirty="0"/>
              <a:t>Level 4 </a:t>
            </a:r>
          </a:p>
          <a:p>
            <a:pPr lvl="4"/>
            <a:r>
              <a:rPr lang="en-US" dirty="0"/>
              <a:t>Level 5</a:t>
            </a:r>
          </a:p>
          <a:p>
            <a:pPr lvl="5"/>
            <a:r>
              <a:rPr lang="en-US" dirty="0"/>
              <a:t>Level 6</a:t>
            </a:r>
          </a:p>
          <a:p>
            <a:pPr lvl="6"/>
            <a:r>
              <a:rPr lang="en-US" dirty="0"/>
              <a:t>Level 7</a:t>
            </a:r>
          </a:p>
          <a:p>
            <a:pPr lvl="7"/>
            <a:r>
              <a:rPr lang="en-US" dirty="0"/>
              <a:t>Level 8</a:t>
            </a:r>
          </a:p>
          <a:p>
            <a:pPr lvl="8"/>
            <a:r>
              <a:rPr lang="en-US" dirty="0"/>
              <a:t>Level 9</a:t>
            </a:r>
          </a:p>
          <a:p>
            <a:pPr lvl="4"/>
            <a:endParaRPr lang="en-US" dirty="0"/>
          </a:p>
        </p:txBody>
      </p:sp>
      <p:sp>
        <p:nvSpPr>
          <p:cNvPr id="5" name="Datumsplatzhalter 4"/>
          <p:cNvSpPr>
            <a:spLocks noGrp="1"/>
          </p:cNvSpPr>
          <p:nvPr>
            <p:ph type="dt" sz="half" idx="2"/>
          </p:nvPr>
        </p:nvSpPr>
        <p:spPr>
          <a:xfrm>
            <a:off x="507935" y="6356351"/>
            <a:ext cx="1195577"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fld id="{7CC4A01E-80EB-41E9-98CA-8E1821A16381}" type="datetime1">
              <a:rPr lang="en-US" smtClean="0"/>
              <a:t>11/6/2020</a:t>
            </a:fld>
            <a:endParaRPr lang="de-DE" dirty="0"/>
          </a:p>
        </p:txBody>
      </p:sp>
      <p:sp>
        <p:nvSpPr>
          <p:cNvPr id="10" name="Fußzeilenplatzhalter 9"/>
          <p:cNvSpPr>
            <a:spLocks noGrp="1"/>
          </p:cNvSpPr>
          <p:nvPr>
            <p:ph type="ftr" sz="quarter" idx="3"/>
          </p:nvPr>
        </p:nvSpPr>
        <p:spPr>
          <a:xfrm>
            <a:off x="1703512" y="6356351"/>
            <a:ext cx="7705601"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r>
              <a:rPr lang="en-GB"/>
              <a:t>TTTech Auto AG – Confidential and Proprietary Information</a:t>
            </a:r>
            <a:endParaRPr lang="de-DE" dirty="0"/>
          </a:p>
        </p:txBody>
      </p:sp>
      <p:sp>
        <p:nvSpPr>
          <p:cNvPr id="11" name="Foliennummernplatzhalter 10"/>
          <p:cNvSpPr>
            <a:spLocks noGrp="1"/>
          </p:cNvSpPr>
          <p:nvPr>
            <p:ph type="sldNum" sz="quarter" idx="4"/>
          </p:nvPr>
        </p:nvSpPr>
        <p:spPr>
          <a:xfrm>
            <a:off x="11174413" y="6356351"/>
            <a:ext cx="501649" cy="247650"/>
          </a:xfrm>
          <a:prstGeom prst="rect">
            <a:avLst/>
          </a:prstGeom>
        </p:spPr>
        <p:txBody>
          <a:bodyPr vert="horz" lIns="0" tIns="0" rIns="0" bIns="0" rtlCol="0" anchor="b"/>
          <a:lstStyle>
            <a:lvl1pPr algn="r">
              <a:defRPr sz="800">
                <a:solidFill>
                  <a:schemeClr val="tx2"/>
                </a:solidFill>
                <a:latin typeface="Arial" panose="020B0604020202020204" pitchFamily="34" charset="0"/>
                <a:cs typeface="Arial" panose="020B0604020202020204" pitchFamily="34" charset="0"/>
              </a:defRPr>
            </a:lvl1pPr>
          </a:lstStyle>
          <a:p>
            <a:fld id="{0D46BA1D-85D8-4A66-B78C-46ED6382B9BC}" type="slidenum">
              <a:rPr lang="de-DE" smtClean="0"/>
              <a:pPr/>
              <a:t>‹#›</a:t>
            </a:fld>
            <a:endParaRPr lang="de-DE"/>
          </a:p>
        </p:txBody>
      </p:sp>
      <p:pic>
        <p:nvPicPr>
          <p:cNvPr id="8" name="Picture 4"/>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0092444" y="260350"/>
            <a:ext cx="1578856" cy="384931"/>
          </a:xfrm>
          <a:prstGeom prst="rect">
            <a:avLst/>
          </a:prstGeom>
        </p:spPr>
      </p:pic>
      <p:pic>
        <p:nvPicPr>
          <p:cNvPr id="9" name="Picture 4"/>
          <p:cNvPicPr>
            <a:picLocks noChangeAspect="1"/>
          </p:cNvPicPr>
          <p:nvPr userDrawn="1"/>
        </p:nvPicPr>
        <p:blipFill rotWithShape="1">
          <a:blip r:embed="rId21">
            <a:extLst>
              <a:ext uri="{28A0092B-C50C-407E-A947-70E740481C1C}">
                <a14:useLocalDpi xmlns:a14="http://schemas.microsoft.com/office/drawing/2010/main" val="0"/>
              </a:ext>
            </a:extLst>
          </a:blip>
          <a:srcRect/>
          <a:stretch/>
        </p:blipFill>
        <p:spPr>
          <a:xfrm>
            <a:off x="10092444" y="260350"/>
            <a:ext cx="1578856" cy="384931"/>
          </a:xfrm>
          <a:prstGeom prst="rect">
            <a:avLst/>
          </a:prstGeom>
        </p:spPr>
      </p:pic>
    </p:spTree>
    <p:extLst>
      <p:ext uri="{BB962C8B-B14F-4D97-AF65-F5344CB8AC3E}">
        <p14:creationId xmlns:p14="http://schemas.microsoft.com/office/powerpoint/2010/main" val="377046219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Lst>
  <p:hf hdr="0"/>
  <p:txStyles>
    <p:titleStyle>
      <a:lvl1pPr algn="l" defTabSz="1219170" rtl="0" eaLnBrk="1" latinLnBrk="0" hangingPunct="1">
        <a:lnSpc>
          <a:spcPts val="3200"/>
        </a:lnSpc>
        <a:spcBef>
          <a:spcPct val="0"/>
        </a:spcBef>
        <a:buNone/>
        <a:defRPr sz="2400" kern="800" spc="-53">
          <a:solidFill>
            <a:schemeClr val="accent1"/>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spc="-13">
          <a:solidFill>
            <a:schemeClr val="accent1"/>
          </a:solidFill>
          <a:latin typeface="Arial" panose="020B0604020202020204" pitchFamily="34" charset="0"/>
          <a:ea typeface="+mn-ea"/>
          <a:cs typeface="Arial" panose="020B0604020202020204" pitchFamily="34" charset="0"/>
        </a:defRPr>
      </a:lvl1pPr>
      <a:lvl2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a:solidFill>
            <a:srgbClr val="000000"/>
          </a:solidFill>
          <a:latin typeface="Arial" panose="020B0604020202020204" pitchFamily="34" charset="0"/>
          <a:ea typeface="+mn-ea"/>
          <a:cs typeface="Arial" panose="020B0604020202020204" pitchFamily="34" charset="0"/>
        </a:defRPr>
      </a:lvl2pPr>
      <a:lvl3pPr marL="266700" indent="-266700" algn="l" defTabSz="1219170" rtl="0" eaLnBrk="1" latinLnBrk="0" hangingPunct="1">
        <a:spcBef>
          <a:spcPts val="300"/>
        </a:spcBef>
        <a:spcAft>
          <a:spcPts val="300"/>
        </a:spcAft>
        <a:buClr>
          <a:schemeClr val="accent1"/>
        </a:buClr>
        <a:buFont typeface="Arial" panose="020B0604020202020204" pitchFamily="34" charset="0"/>
        <a:buChar char="•"/>
        <a:defRPr sz="1600" kern="800">
          <a:solidFill>
            <a:srgbClr val="000000"/>
          </a:solidFill>
          <a:latin typeface="Arial" panose="020B0604020202020204" pitchFamily="34" charset="0"/>
          <a:ea typeface="+mn-ea"/>
          <a:cs typeface="Arial" panose="020B0604020202020204" pitchFamily="34" charset="0"/>
        </a:defRPr>
      </a:lvl3pPr>
      <a:lvl4pPr marL="266700" indent="-266700" algn="l" defTabSz="1219170" rtl="0" eaLnBrk="1" latinLnBrk="0" hangingPunct="1">
        <a:spcBef>
          <a:spcPts val="600"/>
        </a:spcBef>
        <a:spcAft>
          <a:spcPts val="600"/>
        </a:spcAft>
        <a:buClr>
          <a:schemeClr val="accent1"/>
        </a:buClr>
        <a:buFont typeface="+mj-lt"/>
        <a:buAutoNum type="arabicPeriod"/>
        <a:defRPr sz="1600" kern="800">
          <a:solidFill>
            <a:srgbClr val="000000"/>
          </a:solidFill>
          <a:latin typeface="Arial" panose="020B0604020202020204" pitchFamily="34" charset="0"/>
          <a:ea typeface="+mn-ea"/>
          <a:cs typeface="Arial" panose="020B0604020202020204" pitchFamily="34" charset="0"/>
        </a:defRPr>
      </a:lvl4pPr>
      <a:lvl5pPr marL="449263" indent="-271463" algn="l" defTabSz="1219170" rtl="0" eaLnBrk="1" latinLnBrk="0" hangingPunct="1">
        <a:spcBef>
          <a:spcPts val="300"/>
        </a:spcBef>
        <a:spcAft>
          <a:spcPts val="300"/>
        </a:spcAft>
        <a:buClr>
          <a:schemeClr val="accent1"/>
        </a:buClr>
        <a:buFont typeface="Symbol" panose="05050102010706020507" pitchFamily="18" charset="2"/>
        <a:buChar char="-"/>
        <a:defRPr sz="1400" kern="800" baseline="0">
          <a:solidFill>
            <a:srgbClr val="000000"/>
          </a:solidFill>
          <a:latin typeface="Arial" panose="020B0604020202020204" pitchFamily="34" charset="0"/>
          <a:ea typeface="+mn-ea"/>
          <a:cs typeface="Arial" panose="020B0604020202020204" pitchFamily="34" charset="0"/>
        </a:defRPr>
      </a:lvl5pPr>
      <a:lvl6pPr marL="449263" indent="0" algn="l" defTabSz="1219170" rtl="0" eaLnBrk="1" latinLnBrk="0" hangingPunct="1">
        <a:spcBef>
          <a:spcPts val="300"/>
        </a:spcBef>
        <a:spcAft>
          <a:spcPts val="300"/>
        </a:spcAft>
        <a:buFont typeface="Arial" panose="020B0604020202020204" pitchFamily="34" charset="0"/>
        <a:buNone/>
        <a:defRPr sz="1400" kern="1200">
          <a:solidFill>
            <a:schemeClr val="tx1"/>
          </a:solidFill>
          <a:latin typeface="+mn-lt"/>
          <a:ea typeface="+mn-ea"/>
          <a:cs typeface="+mn-cs"/>
        </a:defRPr>
      </a:lvl6pPr>
      <a:lvl7pPr marL="0" indent="0" algn="l" defTabSz="1219170" rtl="0" eaLnBrk="1" latinLnBrk="0" hangingPunct="1">
        <a:spcBef>
          <a:spcPts val="300"/>
        </a:spcBef>
        <a:spcAft>
          <a:spcPts val="300"/>
        </a:spcAft>
        <a:buFont typeface="Arial" panose="020B0604020202020204" pitchFamily="34" charset="0"/>
        <a:buNone/>
        <a:defRPr sz="1100" kern="1200">
          <a:solidFill>
            <a:schemeClr val="tx1"/>
          </a:solidFill>
          <a:latin typeface="+mn-lt"/>
          <a:ea typeface="+mn-ea"/>
          <a:cs typeface="+mn-cs"/>
        </a:defRPr>
      </a:lvl7pPr>
      <a:lvl8pPr marL="266700" indent="-266700" algn="l" defTabSz="1219170" rtl="0" eaLnBrk="1" latinLnBrk="0" hangingPunct="1">
        <a:spcBef>
          <a:spcPts val="300"/>
        </a:spcBef>
        <a:spcAft>
          <a:spcPts val="600"/>
        </a:spcAft>
        <a:buClr>
          <a:schemeClr val="accent1"/>
        </a:buClr>
        <a:buSzPct val="100000"/>
        <a:buFontTx/>
        <a:buBlip>
          <a:blip r:embed="rId22"/>
        </a:buBlip>
        <a:defRPr sz="1600" kern="1200">
          <a:solidFill>
            <a:schemeClr val="tx1"/>
          </a:solidFill>
          <a:latin typeface="+mn-lt"/>
          <a:ea typeface="+mn-ea"/>
          <a:cs typeface="+mn-cs"/>
        </a:defRPr>
      </a:lvl8pPr>
      <a:lvl9pPr marL="266700" indent="-266700" algn="l" defTabSz="1219170" rtl="0" eaLnBrk="1" latinLnBrk="0" hangingPunct="1">
        <a:spcBef>
          <a:spcPts val="300"/>
        </a:spcBef>
        <a:spcAft>
          <a:spcPts val="300"/>
        </a:spcAft>
        <a:buClr>
          <a:schemeClr val="accent1"/>
        </a:buClr>
        <a:buFont typeface="+mj-lt"/>
        <a:buAutoNum type="arabicPeriod"/>
        <a:defRPr sz="11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xml.rels><?xml version="1.0" encoding="UTF-8" standalone="yes"?>
<Relationships xmlns="http://schemas.openxmlformats.org/package/2006/relationships"><Relationship Id="rId3" Type="http://schemas.openxmlformats.org/officeDocument/2006/relationships/hyperlink" Target="https://www.onlinegdb.com/" TargetMode="External"/><Relationship Id="rId2" Type="http://schemas.openxmlformats.org/officeDocument/2006/relationships/hyperlink" Target="https://github.com/lucianotttech/C_Training" TargetMode="External"/><Relationship Id="rId1" Type="http://schemas.openxmlformats.org/officeDocument/2006/relationships/slideLayout" Target="../slideLayouts/slideLayout9.xml"/><Relationship Id="rId5" Type="http://schemas.openxmlformats.org/officeDocument/2006/relationships/hyperlink" Target="mailto:luciano.curti@tttech-auto.com" TargetMode="External"/><Relationship Id="rId4" Type="http://schemas.openxmlformats.org/officeDocument/2006/relationships/hyperlink" Target="mailto:pablo.severini@tttech-auto.com"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9.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7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9.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9.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9.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9.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9.xml"/></Relationships>
</file>

<file path=ppt/slides/_rels/slide5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9.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draw.io/?page-id=8RP-jtn8o83ubYyVh9-R&amp;scale=auto#G1yXb6krDSG8GGxExj-DvcUHlD57Xt91SD" TargetMode="External"/><Relationship Id="rId1" Type="http://schemas.openxmlformats.org/officeDocument/2006/relationships/slideLayout" Target="../slideLayouts/slideLayout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6CFB9D5-D1FE-4CE1-B679-461B6702CB35}"/>
              </a:ext>
            </a:extLst>
          </p:cNvPr>
          <p:cNvSpPr>
            <a:spLocks noGrp="1"/>
          </p:cNvSpPr>
          <p:nvPr>
            <p:ph type="dt" sz="half" idx="13"/>
          </p:nvPr>
        </p:nvSpPr>
        <p:spPr/>
        <p:txBody>
          <a:bodyPr/>
          <a:lstStyle/>
          <a:p>
            <a:fld id="{E980200B-A4CC-4C40-AA35-55B6F58A69EB}" type="datetime1">
              <a:rPr lang="en-US" smtClean="0"/>
              <a:t>11/6/2020</a:t>
            </a:fld>
            <a:endParaRPr lang="de-DE" dirty="0"/>
          </a:p>
        </p:txBody>
      </p:sp>
      <p:sp>
        <p:nvSpPr>
          <p:cNvPr id="4" name="Footer Placeholder 3">
            <a:extLst>
              <a:ext uri="{FF2B5EF4-FFF2-40B4-BE49-F238E27FC236}">
                <a16:creationId xmlns:a16="http://schemas.microsoft.com/office/drawing/2014/main" id="{1373C6DE-BACF-4608-96BA-07C529BDE6E5}"/>
              </a:ext>
            </a:extLst>
          </p:cNvPr>
          <p:cNvSpPr>
            <a:spLocks noGrp="1"/>
          </p:cNvSpPr>
          <p:nvPr>
            <p:ph type="ftr" sz="quarter" idx="14"/>
          </p:nvPr>
        </p:nvSpPr>
        <p:spPr/>
        <p:txBody>
          <a:bodyPr/>
          <a:lstStyle/>
          <a:p>
            <a:r>
              <a:rPr lang="en-US" dirty="0"/>
              <a:t>TTTech Auto AG – Confidential and Proprietary Information</a:t>
            </a:r>
            <a:endParaRPr lang="de-DE" dirty="0"/>
          </a:p>
        </p:txBody>
      </p:sp>
      <p:sp>
        <p:nvSpPr>
          <p:cNvPr id="6" name="Datumsplatzhalter 5">
            <a:extLst>
              <a:ext uri="{FF2B5EF4-FFF2-40B4-BE49-F238E27FC236}">
                <a16:creationId xmlns:a16="http://schemas.microsoft.com/office/drawing/2014/main" id="{A971AEA0-A4E7-438C-A65F-61CAAC4351E8}"/>
              </a:ext>
            </a:extLst>
          </p:cNvPr>
          <p:cNvSpPr txBox="1">
            <a:spLocks/>
          </p:cNvSpPr>
          <p:nvPr/>
        </p:nvSpPr>
        <p:spPr>
          <a:xfrm>
            <a:off x="6248400" y="5729760"/>
            <a:ext cx="5591176" cy="515936"/>
          </a:xfrm>
          <a:prstGeom prst="rect">
            <a:avLst/>
          </a:prstGeom>
        </p:spPr>
        <p:txBody>
          <a:bodyPr vert="horz" lIns="432000" tIns="0" rIns="0" bIns="0" rtlCol="0" anchor="ctr"/>
          <a:lstStyle>
            <a:defPPr>
              <a:defRPr lang="en-US"/>
            </a:defPPr>
            <a:lvl1pPr marL="0" algn="r" defTabSz="1219170" rtl="0" eaLnBrk="1" latinLnBrk="0" hangingPunct="1">
              <a:defRPr sz="1600" kern="1200">
                <a:solidFill>
                  <a:schemeClr val="accent1"/>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86F0877D-B159-4112-93FB-46971DCD4CB9}" type="datetime4">
              <a:rPr kumimoji="0" lang="en-US" sz="1600" b="0" i="0" u="none" strike="noStrike" kern="1200" cap="none" spc="0" normalizeH="0" baseline="0" noProof="0" smtClean="0">
                <a:ln>
                  <a:noFill/>
                </a:ln>
                <a:solidFill>
                  <a:srgbClr val="0093D0"/>
                </a:solidFill>
                <a:effectLst/>
                <a:uLnTx/>
                <a:uFillTx/>
                <a:latin typeface="Arial" panose="020B0604020202020204" pitchFamily="34" charset="0"/>
                <a:ea typeface="+mn-ea"/>
                <a:cs typeface="Arial" panose="020B0604020202020204" pitchFamily="34" charset="0"/>
              </a:rPr>
              <a:pPr marL="0" marR="0" lvl="0" indent="0" algn="r" defTabSz="1219170" rtl="0" eaLnBrk="1" fontAlgn="auto" latinLnBrk="0" hangingPunct="1">
                <a:lnSpc>
                  <a:spcPct val="100000"/>
                </a:lnSpc>
                <a:spcBef>
                  <a:spcPts val="0"/>
                </a:spcBef>
                <a:spcAft>
                  <a:spcPts val="0"/>
                </a:spcAft>
                <a:buClrTx/>
                <a:buSzTx/>
                <a:buFontTx/>
                <a:buNone/>
                <a:tabLst/>
                <a:defRPr/>
              </a:pPr>
              <a:t>November 6, 2020</a:t>
            </a:fld>
            <a:endParaRPr kumimoji="0" lang="en-US" sz="1600" b="0" i="0" u="none" strike="noStrike" kern="1200" cap="none" spc="0" normalizeH="0" baseline="0" noProof="0" dirty="0">
              <a:ln>
                <a:noFill/>
              </a:ln>
              <a:solidFill>
                <a:srgbClr val="0093D0"/>
              </a:solidFill>
              <a:effectLst/>
              <a:uLnTx/>
              <a:uFillTx/>
              <a:latin typeface="Arial" panose="020B0604020202020204" pitchFamily="34" charset="0"/>
              <a:ea typeface="+mn-ea"/>
              <a:cs typeface="Arial" panose="020B0604020202020204" pitchFamily="34" charset="0"/>
            </a:endParaRPr>
          </a:p>
        </p:txBody>
      </p:sp>
      <p:sp>
        <p:nvSpPr>
          <p:cNvPr id="7" name="Fußzeilenplatzhalter 6">
            <a:extLst>
              <a:ext uri="{FF2B5EF4-FFF2-40B4-BE49-F238E27FC236}">
                <a16:creationId xmlns:a16="http://schemas.microsoft.com/office/drawing/2014/main" id="{B91D25E6-FBB8-46CD-A104-2DCB88166C64}"/>
              </a:ext>
            </a:extLst>
          </p:cNvPr>
          <p:cNvSpPr txBox="1">
            <a:spLocks/>
          </p:cNvSpPr>
          <p:nvPr/>
        </p:nvSpPr>
        <p:spPr>
          <a:xfrm>
            <a:off x="5888360" y="5201580"/>
            <a:ext cx="5940102" cy="515936"/>
          </a:xfrm>
          <a:prstGeom prst="rect">
            <a:avLst/>
          </a:prstGeom>
        </p:spPr>
        <p:txBody>
          <a:bodyPr vert="horz" lIns="432000" tIns="0" rIns="0" bIns="0" rtlCol="0" anchor="ctr"/>
          <a:lstStyle>
            <a:defPPr>
              <a:defRPr lang="en-US"/>
            </a:defPPr>
            <a:lvl1pPr marL="0" algn="r" defTabSz="1219170" rtl="0" eaLnBrk="1" latinLnBrk="0" hangingPunct="1">
              <a:defRPr sz="1600" kern="1200">
                <a:solidFill>
                  <a:schemeClr val="accent1"/>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93D0"/>
                </a:solidFill>
                <a:effectLst/>
                <a:uLnTx/>
                <a:uFillTx/>
                <a:latin typeface="Arial" panose="020B0604020202020204" pitchFamily="34" charset="0"/>
                <a:ea typeface="+mn-ea"/>
                <a:cs typeface="Arial" panose="020B0604020202020204" pitchFamily="34" charset="0"/>
              </a:rPr>
              <a:t>TTTech Auto</a:t>
            </a:r>
          </a:p>
          <a:p>
            <a:pPr marL="0" marR="0" lvl="0" indent="0" algn="r"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93D0"/>
                </a:solidFill>
                <a:effectLst/>
                <a:uLnTx/>
                <a:uFillTx/>
                <a:latin typeface="Arial" panose="020B0604020202020204" pitchFamily="34" charset="0"/>
                <a:ea typeface="+mn-ea"/>
                <a:cs typeface="Arial" panose="020B0604020202020204" pitchFamily="34" charset="0"/>
              </a:rPr>
              <a:t>Confidential and Proprietary Information</a:t>
            </a:r>
            <a:endParaRPr kumimoji="0" lang="en-US" sz="1600" b="0" i="0" u="none" strike="noStrike" kern="1200" cap="none" spc="0" normalizeH="0" baseline="0" noProof="0" dirty="0">
              <a:ln>
                <a:noFill/>
              </a:ln>
              <a:solidFill>
                <a:srgbClr val="0093D0"/>
              </a:solidFill>
              <a:effectLst/>
              <a:uLnTx/>
              <a:uFillTx/>
              <a:latin typeface="Arial" panose="020B0604020202020204" pitchFamily="34" charset="0"/>
              <a:ea typeface="+mn-ea"/>
              <a:cs typeface="Arial" panose="020B0604020202020204" pitchFamily="34" charset="0"/>
            </a:endParaRPr>
          </a:p>
        </p:txBody>
      </p:sp>
      <p:sp>
        <p:nvSpPr>
          <p:cNvPr id="8" name="Titel 9">
            <a:extLst>
              <a:ext uri="{FF2B5EF4-FFF2-40B4-BE49-F238E27FC236}">
                <a16:creationId xmlns:a16="http://schemas.microsoft.com/office/drawing/2014/main" id="{BCFA4B0B-701F-436C-850D-1A945DD22A26}"/>
              </a:ext>
            </a:extLst>
          </p:cNvPr>
          <p:cNvSpPr txBox="1">
            <a:spLocks/>
          </p:cNvSpPr>
          <p:nvPr/>
        </p:nvSpPr>
        <p:spPr>
          <a:xfrm>
            <a:off x="5591945" y="1656421"/>
            <a:ext cx="6236518" cy="2321023"/>
          </a:xfrm>
          <a:prstGeom prst="rect">
            <a:avLst/>
          </a:prstGeom>
          <a:noFill/>
        </p:spPr>
        <p:txBody>
          <a:bodyPr vert="horz" lIns="432000" tIns="0" rIns="0" bIns="0" rtlCol="0" anchor="b">
            <a:noAutofit/>
          </a:bodyPr>
          <a:lstStyle>
            <a:lvl1pPr algn="r" defTabSz="1219170" rtl="0" eaLnBrk="1" latinLnBrk="0" hangingPunct="1">
              <a:lnSpc>
                <a:spcPts val="4800"/>
              </a:lnSpc>
              <a:spcBef>
                <a:spcPct val="0"/>
              </a:spcBef>
              <a:buNone/>
              <a:defRPr sz="4800" kern="800" spc="-53">
                <a:solidFill>
                  <a:schemeClr val="accent1"/>
                </a:solidFill>
                <a:latin typeface="Arial" panose="020B0604020202020204" pitchFamily="34" charset="0"/>
                <a:ea typeface="+mj-ea"/>
                <a:cs typeface="Arial" panose="020B0604020202020204" pitchFamily="34" charset="0"/>
              </a:defRPr>
            </a:lvl1pPr>
          </a:lstStyle>
          <a:p>
            <a:pPr marL="0" marR="0" lvl="0" indent="0" algn="r" defTabSz="1219170" rtl="0" eaLnBrk="1" fontAlgn="auto" latinLnBrk="0" hangingPunct="1">
              <a:lnSpc>
                <a:spcPts val="4800"/>
              </a:lnSpc>
              <a:spcBef>
                <a:spcPct val="0"/>
              </a:spcBef>
              <a:spcAft>
                <a:spcPts val="0"/>
              </a:spcAft>
              <a:buClrTx/>
              <a:buSzTx/>
              <a:buFontTx/>
              <a:buNone/>
              <a:tabLst/>
              <a:defRPr/>
            </a:pPr>
            <a:endParaRPr kumimoji="0" lang="en-US" sz="4800" b="0" i="0" u="none" strike="noStrike" kern="800" cap="none" spc="-53" normalizeH="0" baseline="0" noProof="0" dirty="0">
              <a:ln>
                <a:noFill/>
              </a:ln>
              <a:solidFill>
                <a:srgbClr val="0093D0"/>
              </a:solidFill>
              <a:effectLst/>
              <a:uLnTx/>
              <a:uFillTx/>
              <a:latin typeface="Arial" panose="020B0604020202020204" pitchFamily="34" charset="0"/>
              <a:ea typeface="+mj-ea"/>
              <a:cs typeface="Arial" panose="020B0604020202020204" pitchFamily="34" charset="0"/>
            </a:endParaRPr>
          </a:p>
          <a:p>
            <a:pPr marL="0" marR="0" lvl="0" indent="0" algn="r" defTabSz="1219170" rtl="0" eaLnBrk="1" fontAlgn="auto" latinLnBrk="0" hangingPunct="1">
              <a:lnSpc>
                <a:spcPts val="4800"/>
              </a:lnSpc>
              <a:spcBef>
                <a:spcPct val="0"/>
              </a:spcBef>
              <a:spcAft>
                <a:spcPts val="0"/>
              </a:spcAft>
              <a:buClrTx/>
              <a:buSzTx/>
              <a:buFontTx/>
              <a:buNone/>
              <a:tabLst/>
              <a:defRPr/>
            </a:pPr>
            <a:r>
              <a:rPr lang="en-US" dirty="0">
                <a:solidFill>
                  <a:srgbClr val="0093D0"/>
                </a:solidFill>
              </a:rPr>
              <a:t>C Training</a:t>
            </a:r>
            <a:endParaRPr kumimoji="0" lang="en-US" sz="4800" b="0" i="0" u="none" strike="noStrike" kern="800" cap="none" spc="-53" normalizeH="0" baseline="0" noProof="0" dirty="0">
              <a:ln>
                <a:noFill/>
              </a:ln>
              <a:solidFill>
                <a:srgbClr val="0093D0"/>
              </a:solidFill>
              <a:effectLst/>
              <a:uLnTx/>
              <a:uFillTx/>
              <a:latin typeface="Arial" panose="020B0604020202020204" pitchFamily="34" charset="0"/>
              <a:ea typeface="+mj-ea"/>
              <a:cs typeface="Arial" panose="020B0604020202020204" pitchFamily="34" charset="0"/>
            </a:endParaRPr>
          </a:p>
        </p:txBody>
      </p:sp>
      <p:sp>
        <p:nvSpPr>
          <p:cNvPr id="9" name="Textplatzhalter 12">
            <a:extLst>
              <a:ext uri="{FF2B5EF4-FFF2-40B4-BE49-F238E27FC236}">
                <a16:creationId xmlns:a16="http://schemas.microsoft.com/office/drawing/2014/main" id="{CEBCA47D-0936-4482-B983-59D483AFB658}"/>
              </a:ext>
            </a:extLst>
          </p:cNvPr>
          <p:cNvSpPr txBox="1">
            <a:spLocks/>
          </p:cNvSpPr>
          <p:nvPr/>
        </p:nvSpPr>
        <p:spPr>
          <a:xfrm>
            <a:off x="911424" y="3977444"/>
            <a:ext cx="10914323" cy="1224135"/>
          </a:xfrm>
          <a:prstGeom prst="rect">
            <a:avLst/>
          </a:prstGeom>
        </p:spPr>
        <p:txBody>
          <a:bodyPr vert="horz" lIns="0" tIns="0" rIns="0" bIns="0" rtlCol="0" anchor="ctr">
            <a:noAutofit/>
          </a:bodyPr>
          <a:lstStyle>
            <a:lvl1pPr marL="0" indent="0" algn="r" defTabSz="1219170" rtl="0" eaLnBrk="1" latinLnBrk="0" hangingPunct="1">
              <a:spcBef>
                <a:spcPts val="300"/>
              </a:spcBef>
              <a:spcAft>
                <a:spcPts val="600"/>
              </a:spcAft>
              <a:buClr>
                <a:schemeClr val="accent1"/>
              </a:buClr>
              <a:buFont typeface="Arial" panose="020B0604020202020204" pitchFamily="34" charset="0"/>
              <a:buNone/>
              <a:defRPr sz="2800" kern="800" spc="-13">
                <a:solidFill>
                  <a:schemeClr val="accent1"/>
                </a:solidFill>
                <a:latin typeface="Arial" panose="020B0604020202020204" pitchFamily="34" charset="0"/>
                <a:ea typeface="+mn-ea"/>
                <a:cs typeface="Arial" panose="020B0604020202020204" pitchFamily="34" charset="0"/>
              </a:defRPr>
            </a:lvl1pPr>
            <a:lvl2pPr marL="0" indent="0" algn="r" defTabSz="1219170" rtl="0" eaLnBrk="1" latinLnBrk="0" hangingPunct="1">
              <a:spcBef>
                <a:spcPts val="300"/>
              </a:spcBef>
              <a:spcAft>
                <a:spcPts val="600"/>
              </a:spcAft>
              <a:buClr>
                <a:schemeClr val="accent1"/>
              </a:buClr>
              <a:buFont typeface="Arial" panose="020B0604020202020204" pitchFamily="34" charset="0"/>
              <a:buNone/>
              <a:defRPr sz="1800" kern="800">
                <a:solidFill>
                  <a:srgbClr val="000000"/>
                </a:solidFill>
                <a:latin typeface="Arial" panose="020B0604020202020204" pitchFamily="34" charset="0"/>
                <a:ea typeface="+mn-ea"/>
                <a:cs typeface="Arial" panose="020B0604020202020204" pitchFamily="34" charset="0"/>
              </a:defRPr>
            </a:lvl2pPr>
            <a:lvl3pPr marL="266700" indent="-266700" algn="r" defTabSz="1219170" rtl="0" eaLnBrk="1" latinLnBrk="0" hangingPunct="1">
              <a:spcBef>
                <a:spcPts val="300"/>
              </a:spcBef>
              <a:spcAft>
                <a:spcPts val="300"/>
              </a:spcAft>
              <a:buClr>
                <a:schemeClr val="accent1"/>
              </a:buClr>
              <a:buFont typeface="Arial" panose="020B0604020202020204" pitchFamily="34" charset="0"/>
              <a:buChar char="•"/>
              <a:defRPr sz="1600" kern="800">
                <a:solidFill>
                  <a:srgbClr val="000000"/>
                </a:solidFill>
                <a:latin typeface="Arial" panose="020B0604020202020204" pitchFamily="34" charset="0"/>
                <a:ea typeface="+mn-ea"/>
                <a:cs typeface="Arial" panose="020B0604020202020204" pitchFamily="34" charset="0"/>
              </a:defRPr>
            </a:lvl3pPr>
            <a:lvl4pPr marL="266700" indent="-266700" algn="r" defTabSz="1219170" rtl="0" eaLnBrk="1" latinLnBrk="0" hangingPunct="1">
              <a:spcBef>
                <a:spcPts val="600"/>
              </a:spcBef>
              <a:spcAft>
                <a:spcPts val="600"/>
              </a:spcAft>
              <a:buClr>
                <a:schemeClr val="accent1"/>
              </a:buClr>
              <a:buFont typeface="+mj-lt"/>
              <a:buAutoNum type="arabicPeriod"/>
              <a:defRPr sz="1600" kern="800">
                <a:solidFill>
                  <a:srgbClr val="000000"/>
                </a:solidFill>
                <a:latin typeface="Arial" panose="020B0604020202020204" pitchFamily="34" charset="0"/>
                <a:ea typeface="+mn-ea"/>
                <a:cs typeface="Arial" panose="020B0604020202020204" pitchFamily="34" charset="0"/>
              </a:defRPr>
            </a:lvl4pPr>
            <a:lvl5pPr marL="449263" indent="-271463" algn="r" defTabSz="1219170" rtl="0" eaLnBrk="1" latinLnBrk="0" hangingPunct="1">
              <a:spcBef>
                <a:spcPts val="300"/>
              </a:spcBef>
              <a:spcAft>
                <a:spcPts val="300"/>
              </a:spcAft>
              <a:buClr>
                <a:schemeClr val="accent1"/>
              </a:buClr>
              <a:buFont typeface="Symbol" panose="05050102010706020507" pitchFamily="18" charset="2"/>
              <a:buChar char="-"/>
              <a:defRPr sz="1400" kern="800" baseline="0">
                <a:solidFill>
                  <a:srgbClr val="000000"/>
                </a:solidFill>
                <a:latin typeface="Arial" panose="020B0604020202020204" pitchFamily="34" charset="0"/>
                <a:ea typeface="+mn-ea"/>
                <a:cs typeface="Arial" panose="020B0604020202020204" pitchFamily="34" charset="0"/>
              </a:defRPr>
            </a:lvl5pPr>
            <a:lvl6pPr marL="449263" indent="0" algn="l" defTabSz="1219170" rtl="0" eaLnBrk="1" latinLnBrk="0" hangingPunct="1">
              <a:spcBef>
                <a:spcPts val="300"/>
              </a:spcBef>
              <a:spcAft>
                <a:spcPts val="300"/>
              </a:spcAft>
              <a:buFont typeface="Arial" panose="020B0604020202020204" pitchFamily="34" charset="0"/>
              <a:buNone/>
              <a:defRPr sz="1400" kern="1200">
                <a:solidFill>
                  <a:schemeClr val="tx1"/>
                </a:solidFill>
                <a:latin typeface="+mn-lt"/>
                <a:ea typeface="+mn-ea"/>
                <a:cs typeface="+mn-cs"/>
              </a:defRPr>
            </a:lvl6pPr>
            <a:lvl7pPr marL="0" indent="0" algn="l" defTabSz="1219170" rtl="0" eaLnBrk="1" latinLnBrk="0" hangingPunct="1">
              <a:spcBef>
                <a:spcPts val="300"/>
              </a:spcBef>
              <a:spcAft>
                <a:spcPts val="300"/>
              </a:spcAft>
              <a:buFont typeface="Arial" panose="020B0604020202020204" pitchFamily="34" charset="0"/>
              <a:buNone/>
              <a:defRPr sz="1100" kern="1200">
                <a:solidFill>
                  <a:schemeClr val="tx1"/>
                </a:solidFill>
                <a:latin typeface="+mn-lt"/>
                <a:ea typeface="+mn-ea"/>
                <a:cs typeface="+mn-cs"/>
              </a:defRPr>
            </a:lvl7pPr>
            <a:lvl8pPr marL="266700" indent="-266700" algn="l" defTabSz="1219170" rtl="0" eaLnBrk="1" latinLnBrk="0" hangingPunct="1">
              <a:spcBef>
                <a:spcPts val="300"/>
              </a:spcBef>
              <a:spcAft>
                <a:spcPts val="600"/>
              </a:spcAft>
              <a:buClr>
                <a:schemeClr val="accent1"/>
              </a:buClr>
              <a:buSzPct val="100000"/>
              <a:buFontTx/>
              <a:buBlip>
                <a:blip r:embed="rId2"/>
              </a:buBlip>
              <a:defRPr sz="1600" kern="1200">
                <a:solidFill>
                  <a:schemeClr val="tx1"/>
                </a:solidFill>
                <a:latin typeface="+mn-lt"/>
                <a:ea typeface="+mn-ea"/>
                <a:cs typeface="+mn-cs"/>
              </a:defRPr>
            </a:lvl8pPr>
            <a:lvl9pPr marL="266700" indent="-266700" algn="l" defTabSz="1219170" rtl="0" eaLnBrk="1" latinLnBrk="0" hangingPunct="1">
              <a:spcBef>
                <a:spcPts val="300"/>
              </a:spcBef>
              <a:spcAft>
                <a:spcPts val="300"/>
              </a:spcAft>
              <a:buClr>
                <a:schemeClr val="accent1"/>
              </a:buClr>
              <a:buFont typeface="+mj-lt"/>
              <a:buAutoNum type="arabicPeriod"/>
              <a:defRPr sz="11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300"/>
              </a:spcBef>
              <a:spcAft>
                <a:spcPts val="600"/>
              </a:spcAft>
              <a:buClr>
                <a:srgbClr val="0093D0"/>
              </a:buClr>
              <a:buSzTx/>
              <a:buFont typeface="Arial" panose="020B0604020202020204" pitchFamily="34" charset="0"/>
              <a:buNone/>
              <a:tabLst/>
              <a:defRPr/>
            </a:pPr>
            <a:endParaRPr kumimoji="0" lang="en-US" sz="2800" b="0" i="0" u="none" strike="noStrike" kern="800" cap="none" spc="-13" normalizeH="0" baseline="0" noProof="0" dirty="0">
              <a:ln>
                <a:noFill/>
              </a:ln>
              <a:solidFill>
                <a:srgbClr val="0093D0"/>
              </a:solidFill>
              <a:effectLst/>
              <a:uLnTx/>
              <a:uFillTx/>
              <a:latin typeface="Arial" panose="020B0604020202020204" pitchFamily="34" charset="0"/>
              <a:ea typeface="+mn-ea"/>
              <a:cs typeface="Arial" panose="020B0604020202020204" pitchFamily="34" charset="0"/>
            </a:endParaRPr>
          </a:p>
        </p:txBody>
      </p:sp>
      <p:sp>
        <p:nvSpPr>
          <p:cNvPr id="2" name="Slide Number Placeholder 1">
            <a:extLst>
              <a:ext uri="{FF2B5EF4-FFF2-40B4-BE49-F238E27FC236}">
                <a16:creationId xmlns:a16="http://schemas.microsoft.com/office/drawing/2014/main" id="{6C325E67-4687-4A34-9E6F-8266708C503A}"/>
              </a:ext>
            </a:extLst>
          </p:cNvPr>
          <p:cNvSpPr>
            <a:spLocks noGrp="1"/>
          </p:cNvSpPr>
          <p:nvPr>
            <p:ph type="sldNum" sz="quarter" idx="15"/>
          </p:nvPr>
        </p:nvSpPr>
        <p:spPr/>
        <p:txBody>
          <a:bodyPr/>
          <a:lstStyle/>
          <a:p>
            <a:fld id="{0D46BA1D-85D8-4A66-B78C-46ED6382B9BC}" type="slidenum">
              <a:rPr lang="de-DE" smtClean="0"/>
              <a:pPr/>
              <a:t>1</a:t>
            </a:fld>
            <a:endParaRPr lang="de-DE"/>
          </a:p>
        </p:txBody>
      </p:sp>
    </p:spTree>
    <p:extLst>
      <p:ext uri="{BB962C8B-B14F-4D97-AF65-F5344CB8AC3E}">
        <p14:creationId xmlns:p14="http://schemas.microsoft.com/office/powerpoint/2010/main" val="1472266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8EC2AD-9B14-4878-824D-B3D633F3CA6F}"/>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69A8191F-84E6-405F-A9B5-94CA9E646941}"/>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37F347CB-DE95-434E-BD0D-DD5C6EC19A8E}"/>
              </a:ext>
            </a:extLst>
          </p:cNvPr>
          <p:cNvSpPr>
            <a:spLocks noGrp="1"/>
          </p:cNvSpPr>
          <p:nvPr>
            <p:ph type="sldNum" sz="quarter" idx="21"/>
          </p:nvPr>
        </p:nvSpPr>
        <p:spPr/>
        <p:txBody>
          <a:bodyPr/>
          <a:lstStyle/>
          <a:p>
            <a:fld id="{0D46BA1D-85D8-4A66-B78C-46ED6382B9BC}" type="slidenum">
              <a:rPr lang="en-US" noProof="0" smtClean="0"/>
              <a:pPr/>
              <a:t>10</a:t>
            </a:fld>
            <a:endParaRPr lang="en-US" noProof="0" dirty="0"/>
          </a:p>
        </p:txBody>
      </p:sp>
      <p:sp>
        <p:nvSpPr>
          <p:cNvPr id="5" name="Title 4">
            <a:extLst>
              <a:ext uri="{FF2B5EF4-FFF2-40B4-BE49-F238E27FC236}">
                <a16:creationId xmlns:a16="http://schemas.microsoft.com/office/drawing/2014/main" id="{38104B85-AEFC-4B7E-A067-E92A453D2DFD}"/>
              </a:ext>
            </a:extLst>
          </p:cNvPr>
          <p:cNvSpPr>
            <a:spLocks noGrp="1"/>
          </p:cNvSpPr>
          <p:nvPr>
            <p:ph type="title"/>
          </p:nvPr>
        </p:nvSpPr>
        <p:spPr/>
        <p:txBody>
          <a:bodyPr/>
          <a:lstStyle/>
          <a:p>
            <a:r>
              <a:rPr lang="en-GB" dirty="0"/>
              <a:t>Standard datatypes</a:t>
            </a:r>
          </a:p>
        </p:txBody>
      </p:sp>
      <p:sp>
        <p:nvSpPr>
          <p:cNvPr id="7" name="TextBox 6">
            <a:extLst>
              <a:ext uri="{FF2B5EF4-FFF2-40B4-BE49-F238E27FC236}">
                <a16:creationId xmlns:a16="http://schemas.microsoft.com/office/drawing/2014/main" id="{43A109DA-4337-492C-BC6F-BF99A63662E1}"/>
              </a:ext>
            </a:extLst>
          </p:cNvPr>
          <p:cNvSpPr txBox="1"/>
          <p:nvPr/>
        </p:nvSpPr>
        <p:spPr>
          <a:xfrm>
            <a:off x="507934" y="908720"/>
            <a:ext cx="8180353" cy="3116238"/>
          </a:xfrm>
          <a:prstGeom prst="rect">
            <a:avLst/>
          </a:prstGeom>
          <a:noFill/>
        </p:spPr>
        <p:txBody>
          <a:bodyPr wrap="square">
            <a:spAutoFit/>
          </a:bodyPr>
          <a:lstStyle/>
          <a:p>
            <a:pPr>
              <a:spcBef>
                <a:spcPts val="300"/>
              </a:spcBef>
              <a:spcAft>
                <a:spcPts val="600"/>
              </a:spcAft>
              <a:buClr>
                <a:srgbClr val="0093D0"/>
              </a:buClr>
              <a:defRPr/>
            </a:pPr>
            <a:r>
              <a:rPr lang="en-GB" sz="1800" kern="800" spc="-13" dirty="0">
                <a:solidFill>
                  <a:srgbClr val="0093D0"/>
                </a:solidFill>
                <a:latin typeface="Arial" panose="020B0604020202020204" pitchFamily="34" charset="0"/>
                <a:cs typeface="Arial" panose="020B0604020202020204" pitchFamily="34" charset="0"/>
              </a:rPr>
              <a:t>#include&lt;stdint.h&gt;</a:t>
            </a:r>
          </a:p>
          <a:p>
            <a:pPr marL="285750" lvl="1" indent="-285750" fontAlgn="base">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Same size datatypes independent from the architecture.</a:t>
            </a:r>
          </a:p>
          <a:p>
            <a:pPr marL="895335" lvl="2" indent="-285750" fontAlgn="base">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Unsigned: </a:t>
            </a:r>
            <a:r>
              <a:rPr lang="en-GB" sz="1800" b="1" kern="800" spc="-13">
                <a:solidFill>
                  <a:srgbClr val="000000"/>
                </a:solidFill>
                <a:latin typeface="Arial" panose="020B0604020202020204" pitchFamily="34" charset="0"/>
                <a:cs typeface="Arial" panose="020B0604020202020204" pitchFamily="34" charset="0"/>
              </a:rPr>
              <a:t>uint8</a:t>
            </a:r>
            <a:r>
              <a:rPr lang="en-GB" sz="1800" b="1" kern="800" spc="-13" dirty="0">
                <a:solidFill>
                  <a:srgbClr val="000000"/>
                </a:solidFill>
                <a:latin typeface="Arial" panose="020B0604020202020204" pitchFamily="34" charset="0"/>
                <a:cs typeface="Arial" panose="020B0604020202020204" pitchFamily="34" charset="0"/>
              </a:rPr>
              <a:t>_t, uint16_t, uint32_t, uint64</a:t>
            </a:r>
            <a:r>
              <a:rPr lang="en-GB" sz="1800" b="1" kern="800" spc="-13">
                <a:solidFill>
                  <a:srgbClr val="000000"/>
                </a:solidFill>
                <a:latin typeface="Arial" panose="020B0604020202020204" pitchFamily="34" charset="0"/>
                <a:cs typeface="Arial" panose="020B0604020202020204" pitchFamily="34" charset="0"/>
              </a:rPr>
              <a:t>_t</a:t>
            </a:r>
            <a:endParaRPr lang="en-GB" sz="1800" b="1" kern="800" spc="-13" dirty="0">
              <a:solidFill>
                <a:srgbClr val="000000"/>
              </a:solidFill>
              <a:latin typeface="Arial" panose="020B0604020202020204" pitchFamily="34" charset="0"/>
              <a:cs typeface="Arial" panose="020B0604020202020204" pitchFamily="34" charset="0"/>
            </a:endParaRPr>
          </a:p>
          <a:p>
            <a:pPr marL="895335" lvl="2" indent="-285750" fontAlgn="base">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Signed: </a:t>
            </a:r>
            <a:r>
              <a:rPr lang="en-GB" sz="1800" b="1" kern="800" spc="-13">
                <a:solidFill>
                  <a:srgbClr val="000000"/>
                </a:solidFill>
                <a:latin typeface="Arial" panose="020B0604020202020204" pitchFamily="34" charset="0"/>
                <a:cs typeface="Arial" panose="020B0604020202020204" pitchFamily="34" charset="0"/>
              </a:rPr>
              <a:t>int8</a:t>
            </a:r>
            <a:r>
              <a:rPr lang="en-GB" sz="1800" b="1" kern="800" spc="-13" dirty="0">
                <a:solidFill>
                  <a:srgbClr val="000000"/>
                </a:solidFill>
                <a:latin typeface="Arial" panose="020B0604020202020204" pitchFamily="34" charset="0"/>
                <a:cs typeface="Arial" panose="020B0604020202020204" pitchFamily="34" charset="0"/>
              </a:rPr>
              <a:t>_t, int16_t, int32_t, int64</a:t>
            </a:r>
            <a:r>
              <a:rPr lang="en-GB" sz="1800" b="1" kern="800" spc="-13">
                <a:solidFill>
                  <a:srgbClr val="000000"/>
                </a:solidFill>
                <a:latin typeface="Arial" panose="020B0604020202020204" pitchFamily="34" charset="0"/>
                <a:cs typeface="Arial" panose="020B0604020202020204" pitchFamily="34" charset="0"/>
              </a:rPr>
              <a:t>_t</a:t>
            </a:r>
          </a:p>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#include&lt;stdbool.h&gt;</a:t>
            </a:r>
          </a:p>
          <a:p>
            <a:pPr marL="895335" lvl="2" indent="-285750" fontAlgn="base">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Boolean type: </a:t>
            </a:r>
            <a:r>
              <a:rPr lang="en-GB" sz="1800" b="1" kern="800" spc="-13">
                <a:solidFill>
                  <a:srgbClr val="000000"/>
                </a:solidFill>
                <a:latin typeface="Arial" panose="020B0604020202020204" pitchFamily="34" charset="0"/>
                <a:cs typeface="Arial" panose="020B0604020202020204" pitchFamily="34" charset="0"/>
              </a:rPr>
              <a:t>bool</a:t>
            </a:r>
            <a:r>
              <a:rPr lang="en-GB" sz="1800" b="1" kern="800" spc="-13" err="1">
                <a:solidFill>
                  <a:srgbClr val="000000"/>
                </a:solidFill>
                <a:latin typeface="Arial" panose="020B0604020202020204" pitchFamily="34" charset="0"/>
                <a:cs typeface="Arial" panose="020B0604020202020204" pitchFamily="34" charset="0"/>
              </a:rPr>
              <a:t>_</a:t>
            </a:r>
            <a:r>
              <a:rPr lang="en-GB" sz="1800" b="1" kern="800" spc="-13">
                <a:solidFill>
                  <a:srgbClr val="000000"/>
                </a:solidFill>
                <a:latin typeface="Arial" panose="020B0604020202020204" pitchFamily="34" charset="0"/>
                <a:cs typeface="Arial" panose="020B0604020202020204" pitchFamily="34" charset="0"/>
              </a:rPr>
              <a:t>t</a:t>
            </a:r>
          </a:p>
          <a:p>
            <a:pPr marL="895335" lvl="2" indent="-285750" fontAlgn="base">
              <a:spcBef>
                <a:spcPts val="300"/>
              </a:spcBef>
              <a:spcAft>
                <a:spcPts val="600"/>
              </a:spcAft>
              <a:buClr>
                <a:srgbClr val="0093D0"/>
              </a:buClr>
              <a:buFont typeface="Arial" panose="020B0604020202020204" pitchFamily="34" charset="0"/>
              <a:buChar char="•"/>
            </a:pPr>
            <a:endParaRPr lang="en-GB" sz="1800" b="1" kern="800" spc="-13">
              <a:solidFill>
                <a:srgbClr val="000000"/>
              </a:solidFill>
              <a:latin typeface="Arial" panose="020B0604020202020204" pitchFamily="34" charset="0"/>
              <a:cs typeface="Arial" panose="020B0604020202020204" pitchFamily="34" charset="0"/>
            </a:endParaRPr>
          </a:p>
          <a:p>
            <a:pPr marL="0" lvl="1" fontAlgn="base">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Order of bytes of a word of digital data in computer memory</a:t>
            </a:r>
          </a:p>
        </p:txBody>
      </p:sp>
      <p:pic>
        <p:nvPicPr>
          <p:cNvPr id="9" name="Picture 8">
            <a:extLst>
              <a:ext uri="{FF2B5EF4-FFF2-40B4-BE49-F238E27FC236}">
                <a16:creationId xmlns:a16="http://schemas.microsoft.com/office/drawing/2014/main" id="{C020F56E-EDCE-4022-ACA3-44D11084EC2B}"/>
              </a:ext>
            </a:extLst>
          </p:cNvPr>
          <p:cNvPicPr>
            <a:picLocks noChangeAspect="1"/>
          </p:cNvPicPr>
          <p:nvPr/>
        </p:nvPicPr>
        <p:blipFill>
          <a:blip r:embed="rId2"/>
          <a:stretch>
            <a:fillRect/>
          </a:stretch>
        </p:blipFill>
        <p:spPr>
          <a:xfrm>
            <a:off x="1161185" y="4132708"/>
            <a:ext cx="6873850" cy="2115892"/>
          </a:xfrm>
          <a:prstGeom prst="rect">
            <a:avLst/>
          </a:prstGeom>
        </p:spPr>
      </p:pic>
    </p:spTree>
    <p:extLst>
      <p:ext uri="{BB962C8B-B14F-4D97-AF65-F5344CB8AC3E}">
        <p14:creationId xmlns:p14="http://schemas.microsoft.com/office/powerpoint/2010/main" val="4036512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D48847-005C-4008-A857-34A83012B708}"/>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0018CD6A-404F-44B0-9BD9-F900BC00A2F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2966DB58-2956-4C53-9D78-36E6FBC3A13B}"/>
              </a:ext>
            </a:extLst>
          </p:cNvPr>
          <p:cNvSpPr>
            <a:spLocks noGrp="1"/>
          </p:cNvSpPr>
          <p:nvPr>
            <p:ph type="sldNum" sz="quarter" idx="21"/>
          </p:nvPr>
        </p:nvSpPr>
        <p:spPr/>
        <p:txBody>
          <a:bodyPr/>
          <a:lstStyle/>
          <a:p>
            <a:fld id="{0D46BA1D-85D8-4A66-B78C-46ED6382B9BC}" type="slidenum">
              <a:rPr lang="en-US" noProof="0" smtClean="0"/>
              <a:pPr/>
              <a:t>11</a:t>
            </a:fld>
            <a:endParaRPr lang="en-US" noProof="0" dirty="0"/>
          </a:p>
        </p:txBody>
      </p:sp>
      <p:sp>
        <p:nvSpPr>
          <p:cNvPr id="5" name="Title 4">
            <a:extLst>
              <a:ext uri="{FF2B5EF4-FFF2-40B4-BE49-F238E27FC236}">
                <a16:creationId xmlns:a16="http://schemas.microsoft.com/office/drawing/2014/main" id="{67092DF0-E79E-4C5B-87C6-8791BE8E62A8}"/>
              </a:ext>
            </a:extLst>
          </p:cNvPr>
          <p:cNvSpPr>
            <a:spLocks noGrp="1"/>
          </p:cNvSpPr>
          <p:nvPr>
            <p:ph type="title"/>
          </p:nvPr>
        </p:nvSpPr>
        <p:spPr/>
        <p:txBody>
          <a:bodyPr/>
          <a:lstStyle/>
          <a:p>
            <a:r>
              <a:rPr lang="en-GB" dirty="0"/>
              <a:t>Scope</a:t>
            </a:r>
          </a:p>
        </p:txBody>
      </p:sp>
      <p:sp>
        <p:nvSpPr>
          <p:cNvPr id="7" name="TextBox 6">
            <a:extLst>
              <a:ext uri="{FF2B5EF4-FFF2-40B4-BE49-F238E27FC236}">
                <a16:creationId xmlns:a16="http://schemas.microsoft.com/office/drawing/2014/main" id="{9EE2519D-FDA1-4026-909B-44529D8D001F}"/>
              </a:ext>
            </a:extLst>
          </p:cNvPr>
          <p:cNvSpPr txBox="1"/>
          <p:nvPr/>
        </p:nvSpPr>
        <p:spPr>
          <a:xfrm>
            <a:off x="515939" y="980728"/>
            <a:ext cx="8388373" cy="4652556"/>
          </a:xfrm>
          <a:prstGeom prst="rect">
            <a:avLst/>
          </a:prstGeom>
          <a:noFill/>
        </p:spPr>
        <p:txBody>
          <a:bodyPr wrap="square">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Local</a:t>
            </a:r>
            <a:r>
              <a:rPr lang="es-ES" sz="1800" kern="800" spc="-13" dirty="0">
                <a:solidFill>
                  <a:srgbClr val="0093D0"/>
                </a:solidFill>
                <a:latin typeface="Arial" panose="020B0604020202020204" pitchFamily="34" charset="0"/>
                <a:cs typeface="Arial" panose="020B0604020202020204" pitchFamily="34" charset="0"/>
              </a:rPr>
              <a:t>:</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Are declared inside the function</a:t>
            </a:r>
            <a:r>
              <a:rPr lang="es-ES" sz="1800" kern="800" spc="-13" dirty="0">
                <a:solidFill>
                  <a:srgbClr val="000000"/>
                </a:solidFill>
                <a:latin typeface="Arial" panose="020B0604020202020204" pitchFamily="34" charset="0"/>
                <a:cs typeface="Arial" panose="020B0604020202020204" pitchFamily="34" charset="0"/>
              </a:rPr>
              <a:t>.</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Access allowed only from inside the function where they were created</a:t>
            </a:r>
            <a:r>
              <a:rPr lang="es-ES" sz="1800" kern="800" spc="-13" dirty="0">
                <a:solidFill>
                  <a:srgbClr val="000000"/>
                </a:solidFill>
                <a:latin typeface="Arial" panose="020B0604020202020204" pitchFamily="34" charset="0"/>
                <a:cs typeface="Arial" panose="020B0604020202020204" pitchFamily="34" charset="0"/>
              </a:rPr>
              <a:t>.</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Allocated inside registers or function stack.</a:t>
            </a:r>
            <a:endParaRPr lang="es-ES" sz="1800" kern="800" spc="-13" dirty="0">
              <a:solidFill>
                <a:srgbClr val="000000"/>
              </a:solidFill>
              <a:latin typeface="Arial" panose="020B0604020202020204" pitchFamily="34" charset="0"/>
              <a:cs typeface="Arial" panose="020B0604020202020204" pitchFamily="34" charset="0"/>
            </a:endParaRPr>
          </a:p>
          <a:p>
            <a:pPr>
              <a:spcBef>
                <a:spcPts val="300"/>
              </a:spcBef>
              <a:spcAft>
                <a:spcPts val="600"/>
              </a:spcAft>
              <a:buClr>
                <a:srgbClr val="0093D0"/>
              </a:buClr>
              <a:defRPr/>
            </a:pPr>
            <a:endParaRPr lang="es-ES" sz="1800" kern="800" spc="-13">
              <a:solidFill>
                <a:srgbClr val="0093D0"/>
              </a:solidFill>
              <a:latin typeface="Arial" panose="020B0604020202020204" pitchFamily="34" charset="0"/>
              <a:cs typeface="Arial" panose="020B0604020202020204" pitchFamily="34" charset="0"/>
            </a:endParaRPr>
          </a:p>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Global</a:t>
            </a:r>
            <a:r>
              <a:rPr lang="es-ES" sz="1800" kern="800" spc="-13" dirty="0">
                <a:solidFill>
                  <a:srgbClr val="0093D0"/>
                </a:solidFill>
                <a:latin typeface="Arial" panose="020B0604020202020204" pitchFamily="34" charset="0"/>
                <a:cs typeface="Arial" panose="020B0604020202020204" pitchFamily="34" charset="0"/>
              </a:rPr>
              <a:t>:</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Are not declared inside any function</a:t>
            </a:r>
            <a:r>
              <a:rPr lang="es-ES" sz="1800" kern="800" spc="-13" dirty="0">
                <a:solidFill>
                  <a:srgbClr val="000000"/>
                </a:solidFill>
                <a:latin typeface="Arial" panose="020B0604020202020204" pitchFamily="34" charset="0"/>
                <a:cs typeface="Arial" panose="020B0604020202020204" pitchFamily="34" charset="0"/>
              </a:rPr>
              <a:t>.</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dirty="0">
                <a:solidFill>
                  <a:srgbClr val="000000"/>
                </a:solidFill>
                <a:latin typeface="Arial" panose="020B0604020202020204" pitchFamily="34" charset="0"/>
                <a:cs typeface="Arial" panose="020B0604020202020204" pitchFamily="34" charset="0"/>
              </a:rPr>
              <a:t>Can </a:t>
            </a:r>
            <a:r>
              <a:rPr lang="es-ES" sz="1800" kern="800" spc="-13">
                <a:solidFill>
                  <a:srgbClr val="000000"/>
                </a:solidFill>
                <a:latin typeface="Arial" panose="020B0604020202020204" pitchFamily="34" charset="0"/>
                <a:cs typeface="Arial" panose="020B0604020202020204" pitchFamily="34" charset="0"/>
              </a:rPr>
              <a:t>be accesed from anywhere. Except for static declared ones</a:t>
            </a:r>
            <a:r>
              <a:rPr lang="es-ES" sz="1800" kern="800" spc="-13" dirty="0">
                <a:solidFill>
                  <a:srgbClr val="000000"/>
                </a:solidFill>
                <a:latin typeface="Arial" panose="020B0604020202020204" pitchFamily="34" charset="0"/>
                <a:cs typeface="Arial" panose="020B0604020202020204" pitchFamily="34" charset="0"/>
              </a:rPr>
              <a:t>.</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Are allocated</a:t>
            </a:r>
            <a:r>
              <a:rPr lang="es-ES" sz="1800" kern="800" spc="-13" dirty="0">
                <a:solidFill>
                  <a:srgbClr val="000000"/>
                </a:solidFill>
                <a:latin typeface="Arial" panose="020B0604020202020204" pitchFamily="34" charset="0"/>
                <a:cs typeface="Arial" panose="020B0604020202020204" pitchFamily="34" charset="0"/>
              </a:rPr>
              <a:t> </a:t>
            </a:r>
            <a:r>
              <a:rPr lang="es-ES" sz="1800" kern="800" spc="-13">
                <a:solidFill>
                  <a:srgbClr val="000000"/>
                </a:solidFill>
                <a:latin typeface="Arial" panose="020B0604020202020204" pitchFamily="34" charset="0"/>
                <a:cs typeface="Arial" panose="020B0604020202020204" pitchFamily="34" charset="0"/>
              </a:rPr>
              <a:t>in fixed RAM addresses.</a:t>
            </a:r>
            <a:endParaRPr lang="es-ES" sz="1800" kern="800" spc="-13" dirty="0">
              <a:solidFill>
                <a:srgbClr val="000000"/>
              </a:solidFill>
              <a:latin typeface="Arial" panose="020B0604020202020204" pitchFamily="34" charset="0"/>
              <a:cs typeface="Arial" panose="020B0604020202020204" pitchFamily="34" charset="0"/>
            </a:endParaRPr>
          </a:p>
          <a:p>
            <a:pPr marL="742950" lvl="1" indent="-285750" rtl="0" fontAlgn="base">
              <a:spcBef>
                <a:spcPts val="0"/>
              </a:spcBef>
              <a:spcAft>
                <a:spcPts val="1600"/>
              </a:spcAft>
              <a:buFont typeface="Arial" panose="020B0604020202020204" pitchFamily="34" charset="0"/>
              <a:buChar char="•"/>
            </a:pPr>
            <a:endParaRPr lang="es-ES" sz="2000" b="0" i="0" u="none" strike="noStrike" dirty="0">
              <a:solidFill>
                <a:srgbClr val="ADADAD"/>
              </a:solidFill>
              <a:effectLst/>
              <a:latin typeface="Arial" panose="020B0604020202020204" pitchFamily="34" charset="0"/>
            </a:endParaRPr>
          </a:p>
          <a:p>
            <a:r>
              <a:rPr lang="es-ES" sz="1800" kern="800" spc="-13" dirty="0">
                <a:solidFill>
                  <a:srgbClr val="0093D0"/>
                </a:solidFill>
                <a:latin typeface="Arial" panose="020B0604020202020204" pitchFamily="34" charset="0"/>
                <a:cs typeface="Arial" panose="020B0604020202020204" pitchFamily="34" charset="0"/>
              </a:rPr>
              <a:t>Note</a:t>
            </a:r>
            <a:r>
              <a:rPr lang="es-ES" sz="1800" kern="800" spc="-13">
                <a:solidFill>
                  <a:srgbClr val="0093D0"/>
                </a:solidFill>
                <a:latin typeface="Arial" panose="020B0604020202020204" pitchFamily="34" charset="0"/>
                <a:cs typeface="Arial" panose="020B0604020202020204" pitchFamily="34" charset="0"/>
              </a:rPr>
              <a:t>: </a:t>
            </a:r>
            <a:r>
              <a:rPr lang="es-ES" sz="1800" kern="800" spc="-13">
                <a:solidFill>
                  <a:srgbClr val="000000"/>
                </a:solidFill>
                <a:latin typeface="Arial" panose="020B0604020202020204" pitchFamily="34" charset="0"/>
                <a:cs typeface="Arial" panose="020B0604020202020204" pitchFamily="34" charset="0"/>
              </a:rPr>
              <a:t>Using same names</a:t>
            </a:r>
            <a:r>
              <a:rPr lang="es-ES" sz="1800" kern="800" spc="-13" dirty="0">
                <a:solidFill>
                  <a:srgbClr val="000000"/>
                </a:solidFill>
                <a:latin typeface="Arial" panose="020B0604020202020204" pitchFamily="34" charset="0"/>
                <a:cs typeface="Arial" panose="020B0604020202020204" pitchFamily="34" charset="0"/>
              </a:rPr>
              <a:t>, a local </a:t>
            </a:r>
            <a:r>
              <a:rPr lang="es-ES" sz="1800" kern="800" spc="-13">
                <a:solidFill>
                  <a:srgbClr val="000000"/>
                </a:solidFill>
                <a:latin typeface="Arial" panose="020B0604020202020204" pitchFamily="34" charset="0"/>
                <a:cs typeface="Arial" panose="020B0604020202020204" pitchFamily="34" charset="0"/>
              </a:rPr>
              <a:t>variables have priority against global ones.</a:t>
            </a:r>
            <a:br>
              <a:rPr lang="es-ES" sz="1800" kern="800" spc="-13" dirty="0">
                <a:solidFill>
                  <a:srgbClr val="000000"/>
                </a:solidFill>
                <a:latin typeface="Arial" panose="020B0604020202020204" pitchFamily="34" charset="0"/>
                <a:cs typeface="Arial" panose="020B0604020202020204" pitchFamily="34" charset="0"/>
              </a:rPr>
            </a:br>
            <a:endParaRPr lang="en-GB" sz="1800" kern="800" spc="-13"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2496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E6ABE-1D63-4384-BC54-7BD486122288}"/>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EF4135DD-E8A6-4F40-A1D3-CC7E93495C37}"/>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E0C2E881-41B6-4E21-B6FB-BBAF362507B9}"/>
              </a:ext>
            </a:extLst>
          </p:cNvPr>
          <p:cNvSpPr>
            <a:spLocks noGrp="1"/>
          </p:cNvSpPr>
          <p:nvPr>
            <p:ph type="sldNum" sz="quarter" idx="21"/>
          </p:nvPr>
        </p:nvSpPr>
        <p:spPr/>
        <p:txBody>
          <a:bodyPr/>
          <a:lstStyle/>
          <a:p>
            <a:fld id="{0D46BA1D-85D8-4A66-B78C-46ED6382B9BC}" type="slidenum">
              <a:rPr lang="en-US" noProof="0" smtClean="0"/>
              <a:pPr/>
              <a:t>12</a:t>
            </a:fld>
            <a:endParaRPr lang="en-US" noProof="0" dirty="0"/>
          </a:p>
        </p:txBody>
      </p:sp>
      <p:sp>
        <p:nvSpPr>
          <p:cNvPr id="5" name="Title 4">
            <a:extLst>
              <a:ext uri="{FF2B5EF4-FFF2-40B4-BE49-F238E27FC236}">
                <a16:creationId xmlns:a16="http://schemas.microsoft.com/office/drawing/2014/main" id="{13CB374F-5E86-4B11-A82E-1661ED280801}"/>
              </a:ext>
            </a:extLst>
          </p:cNvPr>
          <p:cNvSpPr>
            <a:spLocks noGrp="1"/>
          </p:cNvSpPr>
          <p:nvPr>
            <p:ph type="title"/>
          </p:nvPr>
        </p:nvSpPr>
        <p:spPr/>
        <p:txBody>
          <a:bodyPr/>
          <a:lstStyle/>
          <a:p>
            <a:r>
              <a:rPr lang="en-GB" dirty="0"/>
              <a:t>Cast</a:t>
            </a:r>
          </a:p>
        </p:txBody>
      </p:sp>
      <p:sp>
        <p:nvSpPr>
          <p:cNvPr id="7" name="TextBox 6">
            <a:extLst>
              <a:ext uri="{FF2B5EF4-FFF2-40B4-BE49-F238E27FC236}">
                <a16:creationId xmlns:a16="http://schemas.microsoft.com/office/drawing/2014/main" id="{90CB640E-1580-4849-A976-AB0D3C650EA1}"/>
              </a:ext>
            </a:extLst>
          </p:cNvPr>
          <p:cNvSpPr txBox="1"/>
          <p:nvPr/>
        </p:nvSpPr>
        <p:spPr>
          <a:xfrm>
            <a:off x="695399" y="1248916"/>
            <a:ext cx="9145017" cy="2723823"/>
          </a:xfrm>
          <a:prstGeom prst="rect">
            <a:avLst/>
          </a:prstGeom>
          <a:noFill/>
        </p:spPr>
        <p:txBody>
          <a:bodyPr wrap="square">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Allow you to indicate</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a temporary</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data type change</a:t>
            </a:r>
            <a:endParaRPr lang="es-ES" sz="1800" kern="800" spc="-13" dirty="0">
              <a:solidFill>
                <a:srgbClr val="0093D0"/>
              </a:solidFill>
              <a:latin typeface="Arial" panose="020B0604020202020204" pitchFamily="34" charset="0"/>
              <a:cs typeface="Arial" panose="020B0604020202020204" pitchFamily="34" charset="0"/>
            </a:endParaRPr>
          </a:p>
          <a:p>
            <a:endParaRPr lang="en-GB" b="0">
              <a:solidFill>
                <a:srgbClr val="569CD6"/>
              </a:solidFill>
              <a:effectLst/>
              <a:latin typeface="Consolas" panose="020B0609020204030204" pitchFamily="49" charset="0"/>
            </a:endParaRPr>
          </a:p>
          <a:p>
            <a:r>
              <a:rPr lang="en-GB" sz="2000" b="0">
                <a:solidFill>
                  <a:srgbClr val="569CD6"/>
                </a:solidFill>
                <a:effectLst/>
                <a:latin typeface="Consolas" panose="020B0609020204030204" pitchFamily="49" charset="0"/>
              </a:rPr>
              <a:t>int</a:t>
            </a:r>
            <a:r>
              <a:rPr lang="en-GB" sz="2000" b="0">
                <a:solidFill>
                  <a:srgbClr val="D4D4D4"/>
                </a:solidFill>
                <a:effectLst/>
                <a:latin typeface="Consolas" panose="020B0609020204030204" pitchFamily="49" charset="0"/>
              </a:rPr>
              <a:t> </a:t>
            </a:r>
            <a:r>
              <a:rPr lang="en-GB" sz="2000" b="0">
                <a:solidFill>
                  <a:srgbClr val="9CDCFE"/>
                </a:solidFill>
                <a:effectLst/>
                <a:latin typeface="Consolas" panose="020B0609020204030204" pitchFamily="49" charset="0"/>
              </a:rPr>
              <a:t>z</a:t>
            </a:r>
            <a:r>
              <a:rPr lang="en-GB" sz="2000" b="0">
                <a:solidFill>
                  <a:srgbClr val="D4D4D4"/>
                </a:solidFill>
                <a:effectLst/>
                <a:latin typeface="Consolas" panose="020B0609020204030204" pitchFamily="49" charset="0"/>
              </a:rPr>
              <a:t>;          </a:t>
            </a:r>
            <a:r>
              <a:rPr lang="en-GB" sz="2000" b="0">
                <a:solidFill>
                  <a:srgbClr val="6A9955"/>
                </a:solidFill>
                <a:effectLst/>
                <a:latin typeface="Consolas" panose="020B0609020204030204" pitchFamily="49" charset="0"/>
              </a:rPr>
              <a:t>// 'z' declaration</a:t>
            </a:r>
            <a:endParaRPr lang="en-GB" sz="2000" b="0">
              <a:solidFill>
                <a:srgbClr val="D4D4D4"/>
              </a:solidFill>
              <a:effectLst/>
              <a:latin typeface="Consolas" panose="020B0609020204030204" pitchFamily="49" charset="0"/>
            </a:endParaRPr>
          </a:p>
          <a:p>
            <a:r>
              <a:rPr lang="en-GB" sz="2000" b="0">
                <a:solidFill>
                  <a:srgbClr val="569CD6"/>
                </a:solidFill>
                <a:effectLst/>
                <a:latin typeface="Consolas" panose="020B0609020204030204" pitchFamily="49" charset="0"/>
              </a:rPr>
              <a:t>int</a:t>
            </a:r>
            <a:r>
              <a:rPr lang="en-GB" sz="2000" b="0">
                <a:solidFill>
                  <a:srgbClr val="D4D4D4"/>
                </a:solidFill>
                <a:effectLst/>
                <a:latin typeface="Consolas" panose="020B0609020204030204" pitchFamily="49" charset="0"/>
              </a:rPr>
              <a:t> </a:t>
            </a:r>
            <a:r>
              <a:rPr lang="en-GB" sz="2000" b="0">
                <a:solidFill>
                  <a:srgbClr val="9CDCFE"/>
                </a:solidFill>
                <a:effectLst/>
                <a:latin typeface="Consolas" panose="020B0609020204030204" pitchFamily="49" charset="0"/>
              </a:rPr>
              <a:t>x</a:t>
            </a:r>
            <a:r>
              <a:rPr lang="en-GB" sz="2000" b="0">
                <a:solidFill>
                  <a:srgbClr val="D4D4D4"/>
                </a:solidFill>
                <a:effectLst/>
                <a:latin typeface="Consolas" panose="020B0609020204030204" pitchFamily="49" charset="0"/>
              </a:rPr>
              <a:t> = </a:t>
            </a:r>
            <a:r>
              <a:rPr lang="en-GB" sz="2000" b="0">
                <a:solidFill>
                  <a:srgbClr val="B5CEA8"/>
                </a:solidFill>
                <a:effectLst/>
                <a:latin typeface="Consolas" panose="020B0609020204030204" pitchFamily="49" charset="0"/>
              </a:rPr>
              <a:t>100</a:t>
            </a:r>
            <a:r>
              <a:rPr lang="en-GB" sz="2000" b="0">
                <a:solidFill>
                  <a:srgbClr val="D4D4D4"/>
                </a:solidFill>
                <a:effectLst/>
                <a:latin typeface="Consolas" panose="020B0609020204030204" pitchFamily="49" charset="0"/>
              </a:rPr>
              <a:t>;    </a:t>
            </a:r>
            <a:r>
              <a:rPr lang="en-GB" sz="2000" b="0">
                <a:solidFill>
                  <a:srgbClr val="6A9955"/>
                </a:solidFill>
                <a:effectLst/>
                <a:latin typeface="Consolas" panose="020B0609020204030204" pitchFamily="49" charset="0"/>
              </a:rPr>
              <a:t>// 'x' declaration &amp; initialization</a:t>
            </a:r>
            <a:endParaRPr lang="en-GB" sz="2000" b="0">
              <a:solidFill>
                <a:srgbClr val="D4D4D4"/>
              </a:solidFill>
              <a:effectLst/>
              <a:latin typeface="Consolas" panose="020B0609020204030204" pitchFamily="49" charset="0"/>
            </a:endParaRPr>
          </a:p>
          <a:p>
            <a:r>
              <a:rPr lang="en-GB" sz="2000" b="0">
                <a:solidFill>
                  <a:srgbClr val="569CD6"/>
                </a:solidFill>
                <a:effectLst/>
                <a:latin typeface="Consolas" panose="020B0609020204030204" pitchFamily="49" charset="0"/>
              </a:rPr>
              <a:t>char</a:t>
            </a:r>
            <a:r>
              <a:rPr lang="en-GB" sz="2000" b="0">
                <a:solidFill>
                  <a:srgbClr val="D4D4D4"/>
                </a:solidFill>
                <a:effectLst/>
                <a:latin typeface="Consolas" panose="020B0609020204030204" pitchFamily="49" charset="0"/>
              </a:rPr>
              <a:t> </a:t>
            </a:r>
            <a:r>
              <a:rPr lang="en-GB" sz="2000" b="0">
                <a:solidFill>
                  <a:srgbClr val="9CDCFE"/>
                </a:solidFill>
                <a:effectLst/>
                <a:latin typeface="Consolas" panose="020B0609020204030204" pitchFamily="49" charset="0"/>
              </a:rPr>
              <a:t>y</a:t>
            </a:r>
            <a:r>
              <a:rPr lang="en-GB" sz="2000" b="0">
                <a:solidFill>
                  <a:srgbClr val="D4D4D4"/>
                </a:solidFill>
                <a:effectLst/>
                <a:latin typeface="Consolas" panose="020B0609020204030204" pitchFamily="49" charset="0"/>
              </a:rPr>
              <a:t> = </a:t>
            </a:r>
            <a:r>
              <a:rPr lang="en-GB" sz="2000" b="0">
                <a:solidFill>
                  <a:srgbClr val="B5CEA8"/>
                </a:solidFill>
                <a:effectLst/>
                <a:latin typeface="Consolas" panose="020B0609020204030204" pitchFamily="49" charset="0"/>
              </a:rPr>
              <a:t>63</a:t>
            </a:r>
            <a:r>
              <a:rPr lang="en-GB" sz="2000" b="0">
                <a:solidFill>
                  <a:srgbClr val="D4D4D4"/>
                </a:solidFill>
                <a:effectLst/>
                <a:latin typeface="Consolas" panose="020B0609020204030204" pitchFamily="49" charset="0"/>
              </a:rPr>
              <a:t>;    </a:t>
            </a:r>
            <a:r>
              <a:rPr lang="en-GB" sz="2000" b="0">
                <a:solidFill>
                  <a:srgbClr val="6A9955"/>
                </a:solidFill>
                <a:effectLst/>
                <a:latin typeface="Consolas" panose="020B0609020204030204" pitchFamily="49" charset="0"/>
              </a:rPr>
              <a:t>// 'y' declaration &amp; initialization</a:t>
            </a:r>
            <a:endParaRPr lang="en-GB" sz="2000" b="0">
              <a:solidFill>
                <a:srgbClr val="D4D4D4"/>
              </a:solidFill>
              <a:effectLst/>
              <a:latin typeface="Consolas" panose="020B0609020204030204" pitchFamily="49" charset="0"/>
            </a:endParaRPr>
          </a:p>
          <a:p>
            <a:br>
              <a:rPr lang="en-GB" sz="2000" b="0">
                <a:solidFill>
                  <a:srgbClr val="D4D4D4"/>
                </a:solidFill>
                <a:effectLst/>
                <a:latin typeface="Consolas" panose="020B0609020204030204" pitchFamily="49" charset="0"/>
              </a:rPr>
            </a:br>
            <a:r>
              <a:rPr lang="en-GB" sz="2000" b="0">
                <a:solidFill>
                  <a:srgbClr val="9CDCFE"/>
                </a:solidFill>
                <a:effectLst/>
                <a:latin typeface="Consolas" panose="020B0609020204030204" pitchFamily="49" charset="0"/>
              </a:rPr>
              <a:t>z</a:t>
            </a:r>
            <a:r>
              <a:rPr lang="en-GB" sz="2000" b="0">
                <a:solidFill>
                  <a:srgbClr val="D4D4D4"/>
                </a:solidFill>
                <a:effectLst/>
                <a:latin typeface="Consolas" panose="020B0609020204030204" pitchFamily="49" charset="0"/>
              </a:rPr>
              <a:t> = (</a:t>
            </a:r>
            <a:r>
              <a:rPr lang="en-GB" sz="2000" b="0">
                <a:solidFill>
                  <a:srgbClr val="9CDCFE"/>
                </a:solidFill>
                <a:effectLst/>
                <a:latin typeface="Consolas" panose="020B0609020204030204" pitchFamily="49" charset="0"/>
              </a:rPr>
              <a:t>y</a:t>
            </a:r>
            <a:r>
              <a:rPr lang="en-GB" sz="2000" b="0">
                <a:solidFill>
                  <a:srgbClr val="D4D4D4"/>
                </a:solidFill>
                <a:effectLst/>
                <a:latin typeface="Consolas" panose="020B0609020204030204" pitchFamily="49" charset="0"/>
              </a:rPr>
              <a:t> * </a:t>
            </a:r>
            <a:r>
              <a:rPr lang="en-GB" sz="2000" b="0">
                <a:solidFill>
                  <a:srgbClr val="B5CEA8"/>
                </a:solidFill>
                <a:effectLst/>
                <a:latin typeface="Consolas" panose="020B0609020204030204" pitchFamily="49" charset="0"/>
              </a:rPr>
              <a:t>10</a:t>
            </a:r>
            <a:r>
              <a:rPr lang="en-GB" sz="2000" b="0">
                <a:solidFill>
                  <a:srgbClr val="D4D4D4"/>
                </a:solidFill>
                <a:effectLst/>
                <a:latin typeface="Consolas" panose="020B0609020204030204" pitchFamily="49" charset="0"/>
              </a:rPr>
              <a:t>) + </a:t>
            </a:r>
            <a:r>
              <a:rPr lang="en-GB" sz="2000" b="0">
                <a:solidFill>
                  <a:srgbClr val="9CDCFE"/>
                </a:solidFill>
                <a:effectLst/>
                <a:latin typeface="Consolas" panose="020B0609020204030204" pitchFamily="49" charset="0"/>
              </a:rPr>
              <a:t>x</a:t>
            </a:r>
            <a:r>
              <a:rPr lang="en-GB" sz="2000" b="0">
                <a:solidFill>
                  <a:srgbClr val="D4D4D4"/>
                </a:solidFill>
                <a:effectLst/>
                <a:latin typeface="Consolas" panose="020B0609020204030204" pitchFamily="49" charset="0"/>
              </a:rPr>
              <a:t>;</a:t>
            </a:r>
          </a:p>
          <a:p>
            <a:r>
              <a:rPr lang="en-GB" sz="2000" b="0">
                <a:solidFill>
                  <a:srgbClr val="9CDCFE"/>
                </a:solidFill>
                <a:effectLst/>
                <a:latin typeface="Consolas" panose="020B0609020204030204" pitchFamily="49" charset="0"/>
              </a:rPr>
              <a:t>z</a:t>
            </a:r>
            <a:r>
              <a:rPr lang="en-GB" sz="2000" b="0">
                <a:solidFill>
                  <a:srgbClr val="D4D4D4"/>
                </a:solidFill>
                <a:effectLst/>
                <a:latin typeface="Consolas" panose="020B0609020204030204" pitchFamily="49" charset="0"/>
              </a:rPr>
              <a:t> = ((</a:t>
            </a:r>
            <a:r>
              <a:rPr lang="en-GB" sz="2000" b="0">
                <a:solidFill>
                  <a:srgbClr val="569CD6"/>
                </a:solidFill>
                <a:effectLst/>
                <a:latin typeface="Consolas" panose="020B0609020204030204" pitchFamily="49" charset="0"/>
              </a:rPr>
              <a:t>int</a:t>
            </a:r>
            <a:r>
              <a:rPr lang="en-GB" sz="2000" b="0">
                <a:solidFill>
                  <a:srgbClr val="D4D4D4"/>
                </a:solidFill>
                <a:effectLst/>
                <a:latin typeface="Consolas" panose="020B0609020204030204" pitchFamily="49" charset="0"/>
              </a:rPr>
              <a:t>)</a:t>
            </a:r>
            <a:r>
              <a:rPr lang="en-GB" sz="2000" b="0">
                <a:solidFill>
                  <a:srgbClr val="9CDCFE"/>
                </a:solidFill>
                <a:effectLst/>
                <a:latin typeface="Consolas" panose="020B0609020204030204" pitchFamily="49" charset="0"/>
              </a:rPr>
              <a:t>y</a:t>
            </a:r>
            <a:r>
              <a:rPr lang="en-GB" sz="2000" b="0">
                <a:solidFill>
                  <a:srgbClr val="D4D4D4"/>
                </a:solidFill>
                <a:effectLst/>
                <a:latin typeface="Consolas" panose="020B0609020204030204" pitchFamily="49" charset="0"/>
              </a:rPr>
              <a:t> * </a:t>
            </a:r>
            <a:r>
              <a:rPr lang="en-GB" sz="2000" b="0">
                <a:solidFill>
                  <a:srgbClr val="B5CEA8"/>
                </a:solidFill>
                <a:effectLst/>
                <a:latin typeface="Consolas" panose="020B0609020204030204" pitchFamily="49" charset="0"/>
              </a:rPr>
              <a:t>10</a:t>
            </a:r>
            <a:r>
              <a:rPr lang="en-GB" sz="2000" b="0">
                <a:solidFill>
                  <a:srgbClr val="D4D4D4"/>
                </a:solidFill>
                <a:effectLst/>
                <a:latin typeface="Consolas" panose="020B0609020204030204" pitchFamily="49" charset="0"/>
              </a:rPr>
              <a:t>) + </a:t>
            </a:r>
            <a:r>
              <a:rPr lang="en-GB" sz="2000" b="0">
                <a:solidFill>
                  <a:srgbClr val="9CDCFE"/>
                </a:solidFill>
                <a:effectLst/>
                <a:latin typeface="Consolas" panose="020B0609020204030204" pitchFamily="49" charset="0"/>
              </a:rPr>
              <a:t>x</a:t>
            </a:r>
            <a:r>
              <a:rPr lang="en-GB" sz="200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37654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604A33-C7C4-4F20-A1CC-B6BFEDD3543C}"/>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79ECB394-8444-4FE3-B5A1-005C85E36B2F}"/>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5A49CD7-0A20-41B5-9F3C-A7756966BDC4}"/>
              </a:ext>
            </a:extLst>
          </p:cNvPr>
          <p:cNvSpPr>
            <a:spLocks noGrp="1"/>
          </p:cNvSpPr>
          <p:nvPr>
            <p:ph type="sldNum" sz="quarter" idx="21"/>
          </p:nvPr>
        </p:nvSpPr>
        <p:spPr/>
        <p:txBody>
          <a:bodyPr/>
          <a:lstStyle/>
          <a:p>
            <a:fld id="{0D46BA1D-85D8-4A66-B78C-46ED6382B9BC}" type="slidenum">
              <a:rPr lang="en-US" noProof="0" smtClean="0"/>
              <a:pPr/>
              <a:t>13</a:t>
            </a:fld>
            <a:endParaRPr lang="en-US" noProof="0" dirty="0"/>
          </a:p>
        </p:txBody>
      </p:sp>
      <p:sp>
        <p:nvSpPr>
          <p:cNvPr id="5" name="Title 4">
            <a:extLst>
              <a:ext uri="{FF2B5EF4-FFF2-40B4-BE49-F238E27FC236}">
                <a16:creationId xmlns:a16="http://schemas.microsoft.com/office/drawing/2014/main" id="{829933F8-51FE-4C50-BD04-0C6443E13A7D}"/>
              </a:ext>
            </a:extLst>
          </p:cNvPr>
          <p:cNvSpPr>
            <a:spLocks noGrp="1"/>
          </p:cNvSpPr>
          <p:nvPr>
            <p:ph type="title"/>
          </p:nvPr>
        </p:nvSpPr>
        <p:spPr/>
        <p:txBody>
          <a:bodyPr/>
          <a:lstStyle/>
          <a:p>
            <a:r>
              <a:rPr lang="en-GB" dirty="0"/>
              <a:t>Constants</a:t>
            </a:r>
          </a:p>
        </p:txBody>
      </p:sp>
      <p:sp>
        <p:nvSpPr>
          <p:cNvPr id="7" name="TextBox 6">
            <a:extLst>
              <a:ext uri="{FF2B5EF4-FFF2-40B4-BE49-F238E27FC236}">
                <a16:creationId xmlns:a16="http://schemas.microsoft.com/office/drawing/2014/main" id="{2766786D-F448-47C4-A2ED-ECE40A40DC50}"/>
              </a:ext>
            </a:extLst>
          </p:cNvPr>
          <p:cNvSpPr txBox="1"/>
          <p:nvPr/>
        </p:nvSpPr>
        <p:spPr>
          <a:xfrm>
            <a:off x="507935" y="966787"/>
            <a:ext cx="4877046" cy="4924425"/>
          </a:xfrm>
          <a:prstGeom prst="rect">
            <a:avLst/>
          </a:prstGeom>
          <a:noFill/>
        </p:spPr>
        <p:txBody>
          <a:bodyPr wrap="square">
            <a:spAutoFit/>
          </a:bodyPr>
          <a:lstStyle/>
          <a:p>
            <a:pPr>
              <a:spcBef>
                <a:spcPts val="300"/>
              </a:spcBef>
              <a:spcAft>
                <a:spcPts val="300"/>
              </a:spcAft>
              <a:buClr>
                <a:srgbClr val="0093D0"/>
              </a:buClr>
              <a:defRPr/>
            </a:pPr>
            <a:r>
              <a:rPr lang="es-ES" sz="1800" kern="800" spc="-13" dirty="0">
                <a:solidFill>
                  <a:srgbClr val="0093D0"/>
                </a:solidFill>
                <a:latin typeface="Arial" panose="020B0604020202020204" pitchFamily="34" charset="0"/>
                <a:cs typeface="Arial" panose="020B0604020202020204" pitchFamily="34" charset="0"/>
              </a:rPr>
              <a:t>Literal </a:t>
            </a:r>
            <a:r>
              <a:rPr lang="es-ES" sz="1800" kern="800" spc="-13">
                <a:solidFill>
                  <a:srgbClr val="0093D0"/>
                </a:solidFill>
                <a:latin typeface="Arial" panose="020B0604020202020204" pitchFamily="34" charset="0"/>
                <a:cs typeface="Arial" panose="020B0604020202020204" pitchFamily="34" charset="0"/>
              </a:rPr>
              <a:t>and symbolics</a:t>
            </a:r>
            <a:endParaRPr lang="es-ES" sz="1800" kern="800" spc="-13" dirty="0">
              <a:solidFill>
                <a:srgbClr val="0093D0"/>
              </a:solidFill>
              <a:latin typeface="Arial" panose="020B0604020202020204" pitchFamily="34" charset="0"/>
              <a:cs typeface="Arial" panose="020B0604020202020204" pitchFamily="34" charset="0"/>
            </a:endParaRP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a:t>
            </a:r>
            <a:r>
              <a:rPr lang="es-ES" sz="1800" kern="800" spc="-13" dirty="0">
                <a:solidFill>
                  <a:srgbClr val="000000"/>
                </a:solidFill>
                <a:latin typeface="Arial" panose="020B0604020202020204" pitchFamily="34" charset="0"/>
                <a:cs typeface="Arial" panose="020B0604020202020204" pitchFamily="34" charset="0"/>
              </a:rPr>
              <a:t>define PI 3.1416</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const char</a:t>
            </a:r>
            <a:r>
              <a:rPr lang="es-ES" sz="1800" kern="800" spc="-13" dirty="0">
                <a:solidFill>
                  <a:srgbClr val="000000"/>
                </a:solidFill>
                <a:latin typeface="Arial" panose="020B0604020202020204" pitchFamily="34" charset="0"/>
                <a:cs typeface="Arial" panose="020B0604020202020204" pitchFamily="34" charset="0"/>
              </a:rPr>
              <a:t> c = 57;</a:t>
            </a:r>
          </a:p>
          <a:p>
            <a:pPr>
              <a:spcBef>
                <a:spcPts val="300"/>
              </a:spcBef>
              <a:spcAft>
                <a:spcPts val="300"/>
              </a:spcAft>
              <a:buClr>
                <a:srgbClr val="0093D0"/>
              </a:buClr>
              <a:defRPr/>
            </a:pPr>
            <a:endParaRPr lang="es-ES" sz="1800" kern="800" spc="-13">
              <a:solidFill>
                <a:srgbClr val="0093D0"/>
              </a:solidFill>
              <a:latin typeface="Arial" panose="020B0604020202020204" pitchFamily="34" charset="0"/>
              <a:cs typeface="Arial" panose="020B0604020202020204" pitchFamily="34" charset="0"/>
            </a:endParaRPr>
          </a:p>
          <a:p>
            <a:pPr>
              <a:spcBef>
                <a:spcPts val="300"/>
              </a:spcBef>
              <a:spcAft>
                <a:spcPts val="3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Prefixes</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0		// Octal</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0x or 0X		// Hex</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0b		// Binary</a:t>
            </a:r>
          </a:p>
          <a:p>
            <a:pPr marL="0" lvl="1" fontAlgn="base">
              <a:spcBef>
                <a:spcPts val="300"/>
              </a:spcBef>
              <a:spcAft>
                <a:spcPts val="600"/>
              </a:spcAft>
              <a:buClr>
                <a:srgbClr val="0093D0"/>
              </a:buClr>
            </a:pPr>
            <a:endParaRPr lang="es-ES" sz="1800" kern="800" spc="-13">
              <a:solidFill>
                <a:srgbClr val="0093D0"/>
              </a:solidFill>
              <a:latin typeface="Arial" panose="020B0604020202020204" pitchFamily="34" charset="0"/>
              <a:cs typeface="Arial" panose="020B0604020202020204" pitchFamily="34" charset="0"/>
            </a:endParaRPr>
          </a:p>
          <a:p>
            <a:pPr marL="0" lvl="1" fontAlgn="base">
              <a:spcBef>
                <a:spcPts val="300"/>
              </a:spcBef>
              <a:spcAft>
                <a:spcPts val="3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Suffixed</a:t>
            </a:r>
            <a:endParaRPr lang="es-ES" sz="1800" kern="800" spc="-13" dirty="0">
              <a:solidFill>
                <a:srgbClr val="0093D0"/>
              </a:solidFill>
              <a:latin typeface="Arial" panose="020B0604020202020204" pitchFamily="34" charset="0"/>
              <a:cs typeface="Arial" panose="020B0604020202020204" pitchFamily="34" charset="0"/>
            </a:endParaRP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U or u		// Unsigned int</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L or l		// Long int</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UL or ul		// Unsigned long int</a:t>
            </a:r>
          </a:p>
        </p:txBody>
      </p:sp>
      <p:sp>
        <p:nvSpPr>
          <p:cNvPr id="11" name="TextBox 10">
            <a:extLst>
              <a:ext uri="{FF2B5EF4-FFF2-40B4-BE49-F238E27FC236}">
                <a16:creationId xmlns:a16="http://schemas.microsoft.com/office/drawing/2014/main" id="{CC7841C5-8806-4356-984E-513D0CD1279A}"/>
              </a:ext>
            </a:extLst>
          </p:cNvPr>
          <p:cNvSpPr txBox="1"/>
          <p:nvPr/>
        </p:nvSpPr>
        <p:spPr>
          <a:xfrm>
            <a:off x="6804898" y="966787"/>
            <a:ext cx="3414081" cy="3470181"/>
          </a:xfrm>
          <a:prstGeom prst="rect">
            <a:avLst/>
          </a:prstGeom>
          <a:noFill/>
        </p:spPr>
        <p:txBody>
          <a:bodyPr wrap="square">
            <a:spAutoFit/>
          </a:bodyPr>
          <a:lstStyle/>
          <a:p>
            <a:pPr>
              <a:spcBef>
                <a:spcPts val="300"/>
              </a:spcBef>
              <a:spcAft>
                <a:spcPts val="3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Special characters:</a:t>
            </a:r>
            <a:endParaRPr lang="es-ES" sz="1800" kern="800" spc="-13" dirty="0">
              <a:solidFill>
                <a:srgbClr val="0093D0"/>
              </a:solidFill>
              <a:latin typeface="Arial" panose="020B0604020202020204" pitchFamily="34" charset="0"/>
              <a:cs typeface="Arial" panose="020B0604020202020204" pitchFamily="34" charset="0"/>
            </a:endParaRP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\n	// Insert new line</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\r	// Carriage return</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\t	// Insert TAB</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\b	// Backspace</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	// Insert one '\'</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	// Insert one '</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	// Insert one "</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\0	// NULL chacarter</a:t>
            </a:r>
            <a:endParaRPr lang="es-ES" sz="1800" kern="800" spc="-13"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2369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604A33-C7C4-4F20-A1CC-B6BFEDD3543C}"/>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79ECB394-8444-4FE3-B5A1-005C85E36B2F}"/>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5A49CD7-0A20-41B5-9F3C-A7756966BDC4}"/>
              </a:ext>
            </a:extLst>
          </p:cNvPr>
          <p:cNvSpPr>
            <a:spLocks noGrp="1"/>
          </p:cNvSpPr>
          <p:nvPr>
            <p:ph type="sldNum" sz="quarter" idx="21"/>
          </p:nvPr>
        </p:nvSpPr>
        <p:spPr/>
        <p:txBody>
          <a:bodyPr/>
          <a:lstStyle/>
          <a:p>
            <a:fld id="{0D46BA1D-85D8-4A66-B78C-46ED6382B9BC}" type="slidenum">
              <a:rPr lang="en-US" noProof="0" smtClean="0"/>
              <a:pPr/>
              <a:t>14</a:t>
            </a:fld>
            <a:endParaRPr lang="en-US" noProof="0" dirty="0"/>
          </a:p>
        </p:txBody>
      </p:sp>
      <p:sp>
        <p:nvSpPr>
          <p:cNvPr id="5" name="Title 4">
            <a:extLst>
              <a:ext uri="{FF2B5EF4-FFF2-40B4-BE49-F238E27FC236}">
                <a16:creationId xmlns:a16="http://schemas.microsoft.com/office/drawing/2014/main" id="{829933F8-51FE-4C50-BD04-0C6443E13A7D}"/>
              </a:ext>
            </a:extLst>
          </p:cNvPr>
          <p:cNvSpPr>
            <a:spLocks noGrp="1"/>
          </p:cNvSpPr>
          <p:nvPr>
            <p:ph type="title"/>
          </p:nvPr>
        </p:nvSpPr>
        <p:spPr/>
        <p:txBody>
          <a:bodyPr/>
          <a:lstStyle/>
          <a:p>
            <a:r>
              <a:rPr lang="en-GB"/>
              <a:t>Input / Output</a:t>
            </a:r>
            <a:endParaRPr lang="en-GB" dirty="0"/>
          </a:p>
        </p:txBody>
      </p:sp>
      <p:sp>
        <p:nvSpPr>
          <p:cNvPr id="6" name="TextBox 5">
            <a:extLst>
              <a:ext uri="{FF2B5EF4-FFF2-40B4-BE49-F238E27FC236}">
                <a16:creationId xmlns:a16="http://schemas.microsoft.com/office/drawing/2014/main" id="{9EBE49BD-AC6E-4526-B934-0D4BA9454642}"/>
              </a:ext>
            </a:extLst>
          </p:cNvPr>
          <p:cNvSpPr txBox="1"/>
          <p:nvPr/>
        </p:nvSpPr>
        <p:spPr>
          <a:xfrm>
            <a:off x="507934" y="943704"/>
            <a:ext cx="8684410" cy="5047536"/>
          </a:xfrm>
          <a:prstGeom prst="rect">
            <a:avLst/>
          </a:prstGeom>
          <a:noFill/>
        </p:spPr>
        <p:txBody>
          <a:bodyPr wrap="square">
            <a:spAutoFit/>
          </a:bodyPr>
          <a:lstStyle/>
          <a:p>
            <a:pPr>
              <a:spcAft>
                <a:spcPts val="12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Commands to be use with </a:t>
            </a:r>
            <a:r>
              <a:rPr lang="es-ES" sz="1800" b="1" kern="800" spc="-13">
                <a:solidFill>
                  <a:srgbClr val="0093D0"/>
                </a:solidFill>
                <a:latin typeface="Arial" panose="020B0604020202020204" pitchFamily="34" charset="0"/>
                <a:cs typeface="Arial" panose="020B0604020202020204" pitchFamily="34" charset="0"/>
              </a:rPr>
              <a:t>printf()</a:t>
            </a:r>
            <a:r>
              <a:rPr lang="es-ES" sz="1800" kern="800" spc="-13">
                <a:solidFill>
                  <a:srgbClr val="0093D0"/>
                </a:solidFill>
                <a:latin typeface="Arial" panose="020B0604020202020204" pitchFamily="34" charset="0"/>
                <a:cs typeface="Arial" panose="020B0604020202020204" pitchFamily="34" charset="0"/>
              </a:rPr>
              <a:t> &amp; </a:t>
            </a:r>
            <a:r>
              <a:rPr lang="es-ES" sz="1800" b="1" kern="800" spc="-13">
                <a:solidFill>
                  <a:srgbClr val="0093D0"/>
                </a:solidFill>
                <a:latin typeface="Arial" panose="020B0604020202020204" pitchFamily="34" charset="0"/>
                <a:cs typeface="Arial" panose="020B0604020202020204" pitchFamily="34" charset="0"/>
              </a:rPr>
              <a:t>scanf()</a:t>
            </a: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"%d"</a:t>
            </a:r>
            <a:r>
              <a:rPr lang="en-GB" sz="1800" b="0">
                <a:solidFill>
                  <a:srgbClr val="D4D4D4"/>
                </a:solidFill>
                <a:effectLst/>
                <a:latin typeface="Consolas" panose="020B0609020204030204" pitchFamily="49" charset="0"/>
              </a:rPr>
              <a:t>, </a:t>
            </a:r>
            <a:r>
              <a:rPr lang="en-GB" sz="1800" b="0">
                <a:effectLst/>
                <a:latin typeface="Consolas" panose="020B0609020204030204" pitchFamily="49" charset="0"/>
              </a:rPr>
              <a:t>var_int</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Integer</a:t>
            </a:r>
            <a:endParaRPr lang="en-GB" sz="1800" b="0">
              <a:solidFill>
                <a:srgbClr val="D4D4D4"/>
              </a:solidFill>
              <a:effectLst/>
              <a:latin typeface="Consolas" panose="020B0609020204030204" pitchFamily="49" charset="0"/>
            </a:endParaRP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"%ld"</a:t>
            </a:r>
            <a:r>
              <a:rPr lang="en-GB" sz="1800" b="0">
                <a:solidFill>
                  <a:srgbClr val="D4D4D4"/>
                </a:solidFill>
                <a:effectLst/>
                <a:latin typeface="Consolas" panose="020B0609020204030204" pitchFamily="49" charset="0"/>
              </a:rPr>
              <a:t>, </a:t>
            </a:r>
            <a:r>
              <a:rPr lang="en-GB" sz="1800">
                <a:latin typeface="Consolas" panose="020B0609020204030204" pitchFamily="49" charset="0"/>
              </a:rPr>
              <a:t>var_int</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Long integer</a:t>
            </a:r>
            <a:endParaRPr lang="en-GB" sz="1800" b="0">
              <a:solidFill>
                <a:srgbClr val="D4D4D4"/>
              </a:solidFill>
              <a:effectLst/>
              <a:latin typeface="Consolas" panose="020B0609020204030204" pitchFamily="49" charset="0"/>
            </a:endParaRP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"%u"</a:t>
            </a:r>
            <a:r>
              <a:rPr lang="en-GB" sz="1800" b="0">
                <a:solidFill>
                  <a:srgbClr val="D4D4D4"/>
                </a:solidFill>
                <a:effectLst/>
                <a:latin typeface="Consolas" panose="020B0609020204030204" pitchFamily="49" charset="0"/>
              </a:rPr>
              <a:t>, </a:t>
            </a:r>
            <a:r>
              <a:rPr lang="en-GB" sz="1800">
                <a:latin typeface="Consolas" panose="020B0609020204030204" pitchFamily="49" charset="0"/>
              </a:rPr>
              <a:t>var_int</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Unsigned integer</a:t>
            </a:r>
            <a:endParaRPr lang="en-GB" sz="1800" b="0">
              <a:solidFill>
                <a:srgbClr val="D4D4D4"/>
              </a:solidFill>
              <a:effectLst/>
              <a:latin typeface="Consolas" panose="020B0609020204030204" pitchFamily="49" charset="0"/>
            </a:endParaRP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"%nd"</a:t>
            </a:r>
            <a:r>
              <a:rPr lang="en-GB" sz="1800" b="0">
                <a:solidFill>
                  <a:srgbClr val="D4D4D4"/>
                </a:solidFill>
                <a:effectLst/>
                <a:latin typeface="Consolas" panose="020B0609020204030204" pitchFamily="49" charset="0"/>
              </a:rPr>
              <a:t>, </a:t>
            </a:r>
            <a:r>
              <a:rPr lang="en-GB" sz="1800">
                <a:latin typeface="Consolas" panose="020B0609020204030204" pitchFamily="49" charset="0"/>
              </a:rPr>
              <a:t>var_int</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Integer with 'n' digits</a:t>
            </a:r>
            <a:endParaRPr lang="en-GB" sz="1800" b="0">
              <a:solidFill>
                <a:srgbClr val="D4D4D4"/>
              </a:solidFill>
              <a:effectLst/>
              <a:latin typeface="Consolas" panose="020B0609020204030204" pitchFamily="49" charset="0"/>
            </a:endParaRP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"%x"</a:t>
            </a:r>
            <a:r>
              <a:rPr lang="en-GB" sz="1800" b="0">
                <a:solidFill>
                  <a:srgbClr val="D4D4D4"/>
                </a:solidFill>
                <a:effectLst/>
                <a:latin typeface="Consolas" panose="020B0609020204030204" pitchFamily="49" charset="0"/>
              </a:rPr>
              <a:t>, </a:t>
            </a:r>
            <a:r>
              <a:rPr lang="en-GB" sz="1800">
                <a:latin typeface="Consolas" panose="020B0609020204030204" pitchFamily="49" charset="0"/>
              </a:rPr>
              <a:t>var_int</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Hexadecimal</a:t>
            </a:r>
            <a:endParaRPr lang="en-GB" sz="1800" b="0">
              <a:solidFill>
                <a:srgbClr val="D4D4D4"/>
              </a:solidFill>
              <a:effectLst/>
              <a:latin typeface="Consolas" panose="020B0609020204030204" pitchFamily="49" charset="0"/>
            </a:endParaRP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"%X"</a:t>
            </a:r>
            <a:r>
              <a:rPr lang="en-GB" sz="1800" b="0">
                <a:solidFill>
                  <a:srgbClr val="D4D4D4"/>
                </a:solidFill>
                <a:effectLst/>
                <a:latin typeface="Consolas" panose="020B0609020204030204" pitchFamily="49" charset="0"/>
              </a:rPr>
              <a:t>, </a:t>
            </a:r>
            <a:r>
              <a:rPr lang="en-GB" sz="1800">
                <a:latin typeface="Consolas" panose="020B0609020204030204" pitchFamily="49" charset="0"/>
              </a:rPr>
              <a:t>var_int</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Hexadecimal UPPERCASE</a:t>
            </a:r>
            <a:endParaRPr lang="en-GB" sz="1800" b="0">
              <a:solidFill>
                <a:srgbClr val="D4D4D4"/>
              </a:solidFill>
              <a:effectLst/>
              <a:latin typeface="Consolas" panose="020B0609020204030204" pitchFamily="49" charset="0"/>
            </a:endParaRP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"%p"</a:t>
            </a:r>
            <a:r>
              <a:rPr lang="en-GB" sz="1800" b="0">
                <a:solidFill>
                  <a:srgbClr val="D4D4D4"/>
                </a:solidFill>
                <a:effectLst/>
                <a:latin typeface="Consolas" panose="020B0609020204030204" pitchFamily="49" charset="0"/>
              </a:rPr>
              <a:t>, </a:t>
            </a:r>
            <a:r>
              <a:rPr lang="en-GB" sz="1800">
                <a:latin typeface="Consolas" panose="020B0609020204030204" pitchFamily="49" charset="0"/>
              </a:rPr>
              <a:t>var_ptr</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Memory location in Hexa</a:t>
            </a:r>
            <a:endParaRPr lang="en-GB" sz="1800" b="0">
              <a:solidFill>
                <a:srgbClr val="D4D4D4"/>
              </a:solidFill>
              <a:effectLst/>
              <a:latin typeface="Consolas" panose="020B0609020204030204" pitchFamily="49" charset="0"/>
            </a:endParaRP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"%f"</a:t>
            </a:r>
            <a:r>
              <a:rPr lang="en-GB" sz="1800" b="0">
                <a:solidFill>
                  <a:srgbClr val="D4D4D4"/>
                </a:solidFill>
                <a:effectLst/>
                <a:latin typeface="Consolas" panose="020B0609020204030204" pitchFamily="49" charset="0"/>
              </a:rPr>
              <a:t>, </a:t>
            </a:r>
            <a:r>
              <a:rPr lang="en-GB" sz="1800">
                <a:latin typeface="Consolas" panose="020B0609020204030204" pitchFamily="49" charset="0"/>
              </a:rPr>
              <a:t>var_float</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Float in decimal notation</a:t>
            </a:r>
            <a:endParaRPr lang="en-GB" sz="1800" b="0">
              <a:solidFill>
                <a:srgbClr val="D4D4D4"/>
              </a:solidFill>
              <a:effectLst/>
              <a:latin typeface="Consolas" panose="020B0609020204030204" pitchFamily="49" charset="0"/>
            </a:endParaRP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"%4.2f"</a:t>
            </a:r>
            <a:r>
              <a:rPr lang="en-GB" sz="1800" b="0">
                <a:solidFill>
                  <a:srgbClr val="D4D4D4"/>
                </a:solidFill>
                <a:effectLst/>
                <a:latin typeface="Consolas" panose="020B0609020204030204" pitchFamily="49" charset="0"/>
              </a:rPr>
              <a:t>, </a:t>
            </a:r>
            <a:r>
              <a:rPr lang="en-GB" sz="1800">
                <a:latin typeface="Consolas" panose="020B0609020204030204" pitchFamily="49" charset="0"/>
              </a:rPr>
              <a:t>var_float</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Float with 4 digits + 2 decimal</a:t>
            </a:r>
            <a:endParaRPr lang="en-GB" sz="1800" b="0">
              <a:solidFill>
                <a:srgbClr val="D4D4D4"/>
              </a:solidFill>
              <a:effectLst/>
              <a:latin typeface="Consolas" panose="020B0609020204030204" pitchFamily="49" charset="0"/>
            </a:endParaRP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"%e"</a:t>
            </a:r>
            <a:r>
              <a:rPr lang="en-GB" sz="1800" b="0">
                <a:solidFill>
                  <a:srgbClr val="D4D4D4"/>
                </a:solidFill>
                <a:effectLst/>
                <a:latin typeface="Consolas" panose="020B0609020204030204" pitchFamily="49" charset="0"/>
              </a:rPr>
              <a:t>, </a:t>
            </a:r>
            <a:r>
              <a:rPr lang="en-GB" sz="1800">
                <a:latin typeface="Consolas" panose="020B0609020204030204" pitchFamily="49" charset="0"/>
              </a:rPr>
              <a:t>var_float</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Float in exponential format</a:t>
            </a:r>
            <a:endParaRPr lang="en-GB" sz="1800" b="0">
              <a:solidFill>
                <a:srgbClr val="D4D4D4"/>
              </a:solidFill>
              <a:effectLst/>
              <a:latin typeface="Consolas" panose="020B0609020204030204" pitchFamily="49" charset="0"/>
            </a:endParaRP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"%g"</a:t>
            </a:r>
            <a:r>
              <a:rPr lang="en-GB" sz="1800" b="0">
                <a:solidFill>
                  <a:srgbClr val="D4D4D4"/>
                </a:solidFill>
                <a:effectLst/>
                <a:latin typeface="Consolas" panose="020B0609020204030204" pitchFamily="49" charset="0"/>
              </a:rPr>
              <a:t>, </a:t>
            </a:r>
            <a:r>
              <a:rPr lang="en-GB" sz="1800">
                <a:latin typeface="Consolas" panose="020B0609020204030204" pitchFamily="49" charset="0"/>
              </a:rPr>
              <a:t>var_float</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Shorter between '%f' and '%e'</a:t>
            </a:r>
            <a:endParaRPr lang="en-GB" sz="1800" b="0">
              <a:solidFill>
                <a:srgbClr val="D4D4D4"/>
              </a:solidFill>
              <a:effectLst/>
              <a:latin typeface="Consolas" panose="020B0609020204030204" pitchFamily="49" charset="0"/>
            </a:endParaRP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"%c"</a:t>
            </a:r>
            <a:r>
              <a:rPr lang="en-GB" sz="1800" b="0">
                <a:solidFill>
                  <a:srgbClr val="D4D4D4"/>
                </a:solidFill>
                <a:effectLst/>
                <a:latin typeface="Consolas" panose="020B0609020204030204" pitchFamily="49" charset="0"/>
              </a:rPr>
              <a:t>, </a:t>
            </a:r>
            <a:r>
              <a:rPr lang="en-GB" sz="1800">
                <a:latin typeface="Consolas" panose="020B0609020204030204" pitchFamily="49" charset="0"/>
              </a:rPr>
              <a:t>var_char</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Character</a:t>
            </a:r>
            <a:endParaRPr lang="en-GB" sz="1800" b="0">
              <a:solidFill>
                <a:srgbClr val="D4D4D4"/>
              </a:solidFill>
              <a:effectLst/>
              <a:latin typeface="Consolas" panose="020B0609020204030204" pitchFamily="49" charset="0"/>
            </a:endParaRPr>
          </a:p>
          <a:p>
            <a:pPr lvl="1">
              <a:spcAft>
                <a:spcPts val="600"/>
              </a:spcAft>
            </a:pPr>
            <a:r>
              <a:rPr lang="en-GB" sz="1800" b="0">
                <a:solidFill>
                  <a:srgbClr val="DCDCAA"/>
                </a:solidFill>
                <a:effectLst/>
                <a:latin typeface="Consolas" panose="020B0609020204030204" pitchFamily="49" charset="0"/>
              </a:rPr>
              <a:t>printf</a:t>
            </a:r>
            <a:r>
              <a:rPr lang="en-GB" sz="1800" b="0">
                <a:solidFill>
                  <a:srgbClr val="D4D4D4"/>
                </a:solidFill>
                <a:effectLst/>
                <a:latin typeface="Consolas" panose="020B0609020204030204" pitchFamily="49" charset="0"/>
              </a:rPr>
              <a:t>(</a:t>
            </a:r>
            <a:r>
              <a:rPr lang="en-GB" sz="1800" b="0">
                <a:solidFill>
                  <a:srgbClr val="CE9178"/>
                </a:solidFill>
                <a:effectLst/>
                <a:latin typeface="Consolas" panose="020B0609020204030204" pitchFamily="49" charset="0"/>
              </a:rPr>
              <a:t>"%s"</a:t>
            </a:r>
            <a:r>
              <a:rPr lang="en-GB" sz="1800" b="0">
                <a:solidFill>
                  <a:srgbClr val="D4D4D4"/>
                </a:solidFill>
                <a:effectLst/>
                <a:latin typeface="Consolas" panose="020B0609020204030204" pitchFamily="49" charset="0"/>
              </a:rPr>
              <a:t>, </a:t>
            </a:r>
            <a:r>
              <a:rPr lang="en-GB" sz="1800">
                <a:latin typeface="Consolas" panose="020B0609020204030204" pitchFamily="49" charset="0"/>
              </a:rPr>
              <a:t>var_string</a:t>
            </a: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String</a:t>
            </a:r>
            <a:endParaRPr lang="en-GB" sz="1800"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75430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02424D-4A66-453B-9DE0-1CCD2222D9E1}"/>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AFD2F849-2C51-4166-B0ED-9B3D793E049D}"/>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FA192930-AD0C-430A-A21D-ED39C315B92B}"/>
              </a:ext>
            </a:extLst>
          </p:cNvPr>
          <p:cNvSpPr>
            <a:spLocks noGrp="1"/>
          </p:cNvSpPr>
          <p:nvPr>
            <p:ph type="sldNum" sz="quarter" idx="21"/>
          </p:nvPr>
        </p:nvSpPr>
        <p:spPr/>
        <p:txBody>
          <a:bodyPr/>
          <a:lstStyle/>
          <a:p>
            <a:fld id="{0D46BA1D-85D8-4A66-B78C-46ED6382B9BC}" type="slidenum">
              <a:rPr lang="en-US" noProof="0" smtClean="0"/>
              <a:pPr/>
              <a:t>15</a:t>
            </a:fld>
            <a:endParaRPr lang="en-US" noProof="0" dirty="0"/>
          </a:p>
        </p:txBody>
      </p:sp>
      <p:sp>
        <p:nvSpPr>
          <p:cNvPr id="5" name="Title 4">
            <a:extLst>
              <a:ext uri="{FF2B5EF4-FFF2-40B4-BE49-F238E27FC236}">
                <a16:creationId xmlns:a16="http://schemas.microsoft.com/office/drawing/2014/main" id="{C7F3D65B-C2EF-4830-A426-B60D689F3DE7}"/>
              </a:ext>
            </a:extLst>
          </p:cNvPr>
          <p:cNvSpPr>
            <a:spLocks noGrp="1"/>
          </p:cNvSpPr>
          <p:nvPr>
            <p:ph type="title"/>
          </p:nvPr>
        </p:nvSpPr>
        <p:spPr/>
        <p:txBody>
          <a:bodyPr/>
          <a:lstStyle/>
          <a:p>
            <a:r>
              <a:rPr lang="en-GB"/>
              <a:t>Operators</a:t>
            </a:r>
            <a:endParaRPr lang="en-GB" dirty="0"/>
          </a:p>
        </p:txBody>
      </p:sp>
      <p:sp>
        <p:nvSpPr>
          <p:cNvPr id="7" name="TextBox 6">
            <a:extLst>
              <a:ext uri="{FF2B5EF4-FFF2-40B4-BE49-F238E27FC236}">
                <a16:creationId xmlns:a16="http://schemas.microsoft.com/office/drawing/2014/main" id="{5E4EA5E2-1D20-4C91-A959-D48FE027C64F}"/>
              </a:ext>
            </a:extLst>
          </p:cNvPr>
          <p:cNvSpPr txBox="1"/>
          <p:nvPr/>
        </p:nvSpPr>
        <p:spPr>
          <a:xfrm>
            <a:off x="407368" y="908720"/>
            <a:ext cx="4320480" cy="4383251"/>
          </a:xfrm>
          <a:prstGeom prst="rect">
            <a:avLst/>
          </a:prstGeom>
          <a:noFill/>
        </p:spPr>
        <p:txBody>
          <a:bodyPr wrap="square">
            <a:spAutoFit/>
          </a:bodyPr>
          <a:lstStyle/>
          <a:p>
            <a:pPr rtl="0" fontAlgn="base">
              <a:spcBef>
                <a:spcPts val="0"/>
              </a:spcBef>
              <a:spcAft>
                <a:spcPts val="1000"/>
              </a:spcAft>
            </a:pPr>
            <a:r>
              <a:rPr lang="es-ES" sz="1800" kern="800" spc="-13">
                <a:solidFill>
                  <a:srgbClr val="0093D0"/>
                </a:solidFill>
                <a:latin typeface="Arial" panose="020B0604020202020204" pitchFamily="34" charset="0"/>
                <a:cs typeface="Arial" panose="020B0604020202020204" pitchFamily="34" charset="0"/>
              </a:rPr>
              <a:t>Arithmetic</a:t>
            </a:r>
          </a:p>
          <a:p>
            <a:pPr rtl="0" fontAlgn="base">
              <a:spcBef>
                <a:spcPts val="0"/>
              </a:spcBef>
              <a:spcAft>
                <a:spcPts val="1000"/>
              </a:spcAft>
            </a:pPr>
            <a:r>
              <a:rPr lang="es-ES" sz="1800" kern="800" spc="-13">
                <a:solidFill>
                  <a:srgbClr val="000000"/>
                </a:solidFill>
                <a:latin typeface="Arial" panose="020B0604020202020204" pitchFamily="34" charset="0"/>
                <a:cs typeface="Arial" panose="020B0604020202020204" pitchFamily="34" charset="0"/>
              </a:rPr>
              <a:t>+, </a:t>
            </a:r>
            <a:r>
              <a:rPr lang="es-ES" sz="1800" kern="800" spc="-13" dirty="0">
                <a:solidFill>
                  <a:srgbClr val="000000"/>
                </a:solidFill>
                <a:latin typeface="Arial" panose="020B0604020202020204" pitchFamily="34" charset="0"/>
                <a:cs typeface="Arial" panose="020B0604020202020204" pitchFamily="34" charset="0"/>
              </a:rPr>
              <a:t>-, *, </a:t>
            </a:r>
            <a:r>
              <a:rPr lang="es-ES" sz="1800" kern="800" spc="-13">
                <a:solidFill>
                  <a:srgbClr val="000000"/>
                </a:solidFill>
                <a:latin typeface="Arial" panose="020B0604020202020204" pitchFamily="34" charset="0"/>
                <a:cs typeface="Arial" panose="020B0604020202020204" pitchFamily="34" charset="0"/>
              </a:rPr>
              <a:t>/, %, ++, </a:t>
            </a:r>
            <a:r>
              <a:rPr lang="es-ES" sz="1800" kern="800" spc="-13" dirty="0">
                <a:solidFill>
                  <a:srgbClr val="000000"/>
                </a:solidFill>
                <a:latin typeface="Arial" panose="020B0604020202020204" pitchFamily="34" charset="0"/>
                <a:cs typeface="Arial" panose="020B0604020202020204" pitchFamily="34" charset="0"/>
              </a:rPr>
              <a:t>--</a:t>
            </a:r>
          </a:p>
          <a:p>
            <a:pPr rtl="0" fontAlgn="base">
              <a:spcBef>
                <a:spcPts val="0"/>
              </a:spcBef>
              <a:spcAft>
                <a:spcPts val="1000"/>
              </a:spcAft>
            </a:pPr>
            <a:endParaRPr lang="es-ES" sz="1800" kern="800" spc="-13">
              <a:solidFill>
                <a:srgbClr val="0093D0"/>
              </a:solidFill>
              <a:latin typeface="Arial" panose="020B0604020202020204" pitchFamily="34" charset="0"/>
              <a:cs typeface="Arial" panose="020B0604020202020204" pitchFamily="34" charset="0"/>
            </a:endParaRPr>
          </a:p>
          <a:p>
            <a:pPr rtl="0" fontAlgn="base">
              <a:spcBef>
                <a:spcPts val="0"/>
              </a:spcBef>
              <a:spcAft>
                <a:spcPts val="1000"/>
              </a:spcAft>
            </a:pPr>
            <a:r>
              <a:rPr lang="es-ES" sz="1800" kern="800" spc="-13">
                <a:solidFill>
                  <a:srgbClr val="0093D0"/>
                </a:solidFill>
                <a:latin typeface="Arial" panose="020B0604020202020204" pitchFamily="34" charset="0"/>
                <a:cs typeface="Arial" panose="020B0604020202020204" pitchFamily="34" charset="0"/>
              </a:rPr>
              <a:t>Assignment:</a:t>
            </a:r>
          </a:p>
          <a:p>
            <a:pPr rtl="0" fontAlgn="base">
              <a:spcBef>
                <a:spcPts val="0"/>
              </a:spcBef>
              <a:spcAft>
                <a:spcPts val="1000"/>
              </a:spcAft>
            </a:pPr>
            <a:r>
              <a:rPr lang="es-ES" sz="1800" kern="800" spc="-13">
                <a:solidFill>
                  <a:srgbClr val="000000"/>
                </a:solidFill>
                <a:latin typeface="Arial" panose="020B0604020202020204" pitchFamily="34" charset="0"/>
                <a:cs typeface="Arial" panose="020B0604020202020204" pitchFamily="34" charset="0"/>
              </a:rPr>
              <a:t>=, +=, -=, *=, /=, %=</a:t>
            </a:r>
            <a:endParaRPr lang="es-ES" sz="1800" kern="800" spc="-13" dirty="0">
              <a:solidFill>
                <a:srgbClr val="000000"/>
              </a:solidFill>
              <a:latin typeface="Arial" panose="020B0604020202020204" pitchFamily="34" charset="0"/>
              <a:cs typeface="Arial" panose="020B0604020202020204" pitchFamily="34" charset="0"/>
            </a:endParaRPr>
          </a:p>
          <a:p>
            <a:pPr>
              <a:spcBef>
                <a:spcPts val="300"/>
              </a:spcBef>
              <a:spcAft>
                <a:spcPts val="600"/>
              </a:spcAft>
              <a:buClr>
                <a:srgbClr val="0093D0"/>
              </a:buClr>
              <a:defRPr/>
            </a:pPr>
            <a:endParaRPr lang="es-ES" sz="1800" kern="800" spc="-13">
              <a:solidFill>
                <a:srgbClr val="0093D0"/>
              </a:solidFill>
              <a:latin typeface="Arial" panose="020B0604020202020204" pitchFamily="34" charset="0"/>
              <a:cs typeface="Arial" panose="020B0604020202020204" pitchFamily="34" charset="0"/>
            </a:endParaRPr>
          </a:p>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Logical comparison:</a:t>
            </a:r>
          </a:p>
          <a:p>
            <a:pPr>
              <a:spcBef>
                <a:spcPts val="300"/>
              </a:spcBef>
              <a:spcAft>
                <a:spcPts val="600"/>
              </a:spcAft>
              <a:buClr>
                <a:srgbClr val="0093D0"/>
              </a:buClr>
              <a:defRPr/>
            </a:pPr>
            <a:r>
              <a:rPr lang="es-ES" sz="1800" kern="800" spc="-13">
                <a:solidFill>
                  <a:srgbClr val="000000"/>
                </a:solidFill>
                <a:latin typeface="Arial" panose="020B0604020202020204" pitchFamily="34" charset="0"/>
                <a:cs typeface="Arial" panose="020B0604020202020204" pitchFamily="34" charset="0"/>
              </a:rPr>
              <a:t>&lt;, </a:t>
            </a:r>
            <a:r>
              <a:rPr lang="es-ES" sz="1800" kern="800" spc="-13" dirty="0">
                <a:solidFill>
                  <a:srgbClr val="000000"/>
                </a:solidFill>
                <a:latin typeface="Arial" panose="020B0604020202020204" pitchFamily="34" charset="0"/>
                <a:cs typeface="Arial" panose="020B0604020202020204" pitchFamily="34" charset="0"/>
              </a:rPr>
              <a:t>&lt;=, &gt;, &gt;=, !=, ==, &amp;&amp;, ||, !</a:t>
            </a:r>
          </a:p>
          <a:p>
            <a:pPr rtl="0" fontAlgn="base">
              <a:spcBef>
                <a:spcPts val="0"/>
              </a:spcBef>
              <a:spcAft>
                <a:spcPts val="1000"/>
              </a:spcAft>
            </a:pPr>
            <a:endParaRPr lang="es-ES" sz="1800" kern="800" spc="-13">
              <a:solidFill>
                <a:srgbClr val="0093D0"/>
              </a:solidFill>
              <a:latin typeface="Arial" panose="020B0604020202020204" pitchFamily="34" charset="0"/>
              <a:cs typeface="Arial" panose="020B0604020202020204" pitchFamily="34" charset="0"/>
            </a:endParaRPr>
          </a:p>
          <a:p>
            <a:pPr rtl="0" fontAlgn="base">
              <a:spcBef>
                <a:spcPts val="0"/>
              </a:spcBef>
              <a:spcAft>
                <a:spcPts val="1000"/>
              </a:spcAft>
            </a:pPr>
            <a:r>
              <a:rPr lang="es-ES" sz="1800" kern="800" spc="-13">
                <a:solidFill>
                  <a:srgbClr val="0093D0"/>
                </a:solidFill>
                <a:latin typeface="Arial" panose="020B0604020202020204" pitchFamily="34" charset="0"/>
                <a:cs typeface="Arial" panose="020B0604020202020204" pitchFamily="34" charset="0"/>
              </a:rPr>
              <a:t>Logical bit-level:</a:t>
            </a:r>
          </a:p>
          <a:p>
            <a:pPr rtl="0" fontAlgn="base">
              <a:spcBef>
                <a:spcPts val="0"/>
              </a:spcBef>
              <a:spcAft>
                <a:spcPts val="1000"/>
              </a:spcAft>
            </a:pPr>
            <a:r>
              <a:rPr lang="es-ES" sz="1800" kern="800" spc="-13">
                <a:solidFill>
                  <a:srgbClr val="000000"/>
                </a:solidFill>
                <a:latin typeface="Arial" panose="020B0604020202020204" pitchFamily="34" charset="0"/>
                <a:cs typeface="Arial" panose="020B0604020202020204" pitchFamily="34" charset="0"/>
              </a:rPr>
              <a:t>&lt;&lt;, </a:t>
            </a:r>
            <a:r>
              <a:rPr lang="es-ES" sz="1800" kern="800" spc="-13" dirty="0">
                <a:solidFill>
                  <a:srgbClr val="000000"/>
                </a:solidFill>
                <a:latin typeface="Arial" panose="020B0604020202020204" pitchFamily="34" charset="0"/>
                <a:cs typeface="Arial" panose="020B0604020202020204" pitchFamily="34" charset="0"/>
              </a:rPr>
              <a:t>&lt;&lt;=, &gt;&gt;, &gt;&gt;=, &amp;, &amp;=, |, |=, ^, ^=, ~</a:t>
            </a:r>
          </a:p>
        </p:txBody>
      </p:sp>
      <p:sp>
        <p:nvSpPr>
          <p:cNvPr id="10" name="TextBox 9">
            <a:extLst>
              <a:ext uri="{FF2B5EF4-FFF2-40B4-BE49-F238E27FC236}">
                <a16:creationId xmlns:a16="http://schemas.microsoft.com/office/drawing/2014/main" id="{1737737E-E62A-41B7-9CC7-28E6A404D863}"/>
              </a:ext>
            </a:extLst>
          </p:cNvPr>
          <p:cNvSpPr txBox="1"/>
          <p:nvPr/>
        </p:nvSpPr>
        <p:spPr>
          <a:xfrm>
            <a:off x="5556312" y="913388"/>
            <a:ext cx="6444158" cy="3901068"/>
          </a:xfrm>
          <a:prstGeom prst="rect">
            <a:avLst/>
          </a:prstGeom>
          <a:noFill/>
        </p:spPr>
        <p:txBody>
          <a:bodyPr wrap="square">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Use in Embedded Systems:</a:t>
            </a:r>
          </a:p>
          <a:p>
            <a:pPr marL="285750" indent="-285750">
              <a:spcBef>
                <a:spcPts val="300"/>
              </a:spcBef>
              <a:spcAft>
                <a:spcPts val="600"/>
              </a:spcAft>
              <a:buClr>
                <a:srgbClr val="0093D0"/>
              </a:buClr>
              <a:buFont typeface="Arial" panose="020B0604020202020204" pitchFamily="34" charset="0"/>
              <a:buChar char="•"/>
              <a:defRPr/>
            </a:pPr>
            <a:r>
              <a:rPr lang="es-ES" sz="1800" kern="800" spc="-13">
                <a:solidFill>
                  <a:srgbClr val="000000"/>
                </a:solidFill>
                <a:latin typeface="Arial" panose="020B0604020202020204" pitchFamily="34" charset="0"/>
                <a:cs typeface="Arial" panose="020B0604020202020204" pitchFamily="34" charset="0"/>
              </a:rPr>
              <a:t>Set a bit in a variable:</a:t>
            </a:r>
          </a:p>
          <a:p>
            <a:pPr>
              <a:spcBef>
                <a:spcPts val="300"/>
              </a:spcBef>
              <a:spcAft>
                <a:spcPts val="600"/>
              </a:spcAft>
              <a:buClr>
                <a:srgbClr val="0093D0"/>
              </a:buClr>
              <a:defRPr/>
            </a:pPr>
            <a:r>
              <a:rPr lang="es-ES" sz="1800" kern="800" spc="-13">
                <a:solidFill>
                  <a:srgbClr val="000000"/>
                </a:solidFill>
                <a:latin typeface="Arial" panose="020B0604020202020204" pitchFamily="34" charset="0"/>
                <a:cs typeface="Arial" panose="020B0604020202020204" pitchFamily="34" charset="0"/>
              </a:rPr>
              <a:t>	variable |= (1 &lt;&lt; index);</a:t>
            </a:r>
          </a:p>
          <a:p>
            <a:pPr marL="285750" indent="-285750">
              <a:spcBef>
                <a:spcPts val="300"/>
              </a:spcBef>
              <a:spcAft>
                <a:spcPts val="600"/>
              </a:spcAft>
              <a:buClr>
                <a:srgbClr val="0093D0"/>
              </a:buClr>
              <a:buFont typeface="Arial" panose="020B0604020202020204" pitchFamily="34" charset="0"/>
              <a:buChar char="•"/>
              <a:defRPr/>
            </a:pPr>
            <a:r>
              <a:rPr lang="es-ES" sz="1800" kern="800" spc="-13">
                <a:solidFill>
                  <a:srgbClr val="000000"/>
                </a:solidFill>
                <a:latin typeface="Arial" panose="020B0604020202020204" pitchFamily="34" charset="0"/>
                <a:cs typeface="Arial" panose="020B0604020202020204" pitchFamily="34" charset="0"/>
              </a:rPr>
              <a:t>Reset a bit from a variable:</a:t>
            </a:r>
          </a:p>
          <a:p>
            <a:pPr>
              <a:spcBef>
                <a:spcPts val="300"/>
              </a:spcBef>
              <a:spcAft>
                <a:spcPts val="600"/>
              </a:spcAft>
              <a:buClr>
                <a:srgbClr val="0093D0"/>
              </a:buClr>
              <a:defRPr/>
            </a:pPr>
            <a:r>
              <a:rPr lang="es-ES" sz="1800" kern="800" spc="-13">
                <a:solidFill>
                  <a:srgbClr val="000000"/>
                </a:solidFill>
                <a:latin typeface="Arial" panose="020B0604020202020204" pitchFamily="34" charset="0"/>
                <a:cs typeface="Arial" panose="020B0604020202020204" pitchFamily="34" charset="0"/>
              </a:rPr>
              <a:t>	variable &amp;= ~(1 &lt;&lt; index);</a:t>
            </a:r>
          </a:p>
          <a:p>
            <a:pPr marL="285750" indent="-285750">
              <a:spcBef>
                <a:spcPts val="300"/>
              </a:spcBef>
              <a:spcAft>
                <a:spcPts val="600"/>
              </a:spcAft>
              <a:buClr>
                <a:srgbClr val="0093D0"/>
              </a:buClr>
              <a:buFont typeface="Arial" panose="020B0604020202020204" pitchFamily="34" charset="0"/>
              <a:buChar char="•"/>
              <a:defRPr/>
            </a:pPr>
            <a:r>
              <a:rPr lang="es-ES" sz="1800" kern="800" spc="-13">
                <a:solidFill>
                  <a:srgbClr val="000000"/>
                </a:solidFill>
                <a:latin typeface="Arial" panose="020B0604020202020204" pitchFamily="34" charset="0"/>
                <a:cs typeface="Arial" panose="020B0604020202020204" pitchFamily="34" charset="0"/>
              </a:rPr>
              <a:t>Toggle a bit from a variable:</a:t>
            </a:r>
          </a:p>
          <a:p>
            <a:pPr>
              <a:spcBef>
                <a:spcPts val="300"/>
              </a:spcBef>
              <a:spcAft>
                <a:spcPts val="600"/>
              </a:spcAft>
              <a:buClr>
                <a:srgbClr val="0093D0"/>
              </a:buClr>
              <a:defRPr/>
            </a:pPr>
            <a:r>
              <a:rPr lang="es-ES" sz="1800" kern="800" spc="-13">
                <a:solidFill>
                  <a:srgbClr val="000000"/>
                </a:solidFill>
                <a:latin typeface="Arial" panose="020B0604020202020204" pitchFamily="34" charset="0"/>
                <a:cs typeface="Arial" panose="020B0604020202020204" pitchFamily="34" charset="0"/>
              </a:rPr>
              <a:t>	variable ^= (1 &lt;&lt; index);</a:t>
            </a:r>
          </a:p>
          <a:p>
            <a:pPr marL="285750" indent="-285750">
              <a:spcBef>
                <a:spcPts val="300"/>
              </a:spcBef>
              <a:spcAft>
                <a:spcPts val="600"/>
              </a:spcAft>
              <a:buClr>
                <a:srgbClr val="0093D0"/>
              </a:buClr>
              <a:buFont typeface="Arial" panose="020B0604020202020204" pitchFamily="34" charset="0"/>
              <a:buChar char="•"/>
              <a:defRPr/>
            </a:pPr>
            <a:r>
              <a:rPr lang="es-ES" sz="1800" kern="800" spc="-13">
                <a:solidFill>
                  <a:srgbClr val="000000"/>
                </a:solidFill>
                <a:latin typeface="Arial" panose="020B0604020202020204" pitchFamily="34" charset="0"/>
                <a:cs typeface="Arial" panose="020B0604020202020204" pitchFamily="34" charset="0"/>
              </a:rPr>
              <a:t>Check a bit from a variable:</a:t>
            </a:r>
          </a:p>
          <a:p>
            <a:pPr>
              <a:spcBef>
                <a:spcPts val="300"/>
              </a:spcBef>
              <a:spcAft>
                <a:spcPts val="600"/>
              </a:spcAft>
              <a:buClr>
                <a:srgbClr val="0093D0"/>
              </a:buClr>
              <a:defRPr/>
            </a:pPr>
            <a:r>
              <a:rPr lang="es-ES" sz="1800" kern="800" spc="-13">
                <a:solidFill>
                  <a:srgbClr val="000000"/>
                </a:solidFill>
                <a:latin typeface="Arial" panose="020B0604020202020204" pitchFamily="34" charset="0"/>
                <a:cs typeface="Arial" panose="020B0604020202020204" pitchFamily="34" charset="0"/>
              </a:rPr>
              <a:t>	bit = variable &amp; (1 &lt;&lt; index);	// Option #1</a:t>
            </a:r>
          </a:p>
          <a:p>
            <a:pPr>
              <a:spcBef>
                <a:spcPts val="300"/>
              </a:spcBef>
              <a:spcAft>
                <a:spcPts val="600"/>
              </a:spcAft>
              <a:buClr>
                <a:srgbClr val="0093D0"/>
              </a:buClr>
              <a:defRPr/>
            </a:pPr>
            <a:r>
              <a:rPr lang="es-ES" sz="1800" kern="800" spc="-13">
                <a:solidFill>
                  <a:srgbClr val="000000"/>
                </a:solidFill>
                <a:latin typeface="Arial" panose="020B0604020202020204" pitchFamily="34" charset="0"/>
                <a:cs typeface="Arial" panose="020B0604020202020204" pitchFamily="34" charset="0"/>
              </a:rPr>
              <a:t>	bit = (variable &gt;&gt; index) &amp; 0x01;	// Option #2</a:t>
            </a:r>
            <a:endParaRPr lang="es-ES" sz="1800" kern="800" spc="-13" dirty="0">
              <a:solidFill>
                <a:srgbClr val="000000"/>
              </a:solidFill>
              <a:latin typeface="Arial" panose="020B0604020202020204" pitchFamily="34" charset="0"/>
              <a:cs typeface="Arial" panose="020B0604020202020204" pitchFamily="34" charset="0"/>
            </a:endParaRPr>
          </a:p>
        </p:txBody>
      </p:sp>
      <p:cxnSp>
        <p:nvCxnSpPr>
          <p:cNvPr id="19" name="Straight Connector 18">
            <a:extLst>
              <a:ext uri="{FF2B5EF4-FFF2-40B4-BE49-F238E27FC236}">
                <a16:creationId xmlns:a16="http://schemas.microsoft.com/office/drawing/2014/main" id="{EB2811C7-74A3-46D7-AC05-B0C559E88C81}"/>
              </a:ext>
            </a:extLst>
          </p:cNvPr>
          <p:cNvCxnSpPr/>
          <p:nvPr/>
        </p:nvCxnSpPr>
        <p:spPr>
          <a:xfrm>
            <a:off x="507935" y="4814456"/>
            <a:ext cx="37158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C7D056E-F487-4C54-8D7B-B1C4BC28E66C}"/>
              </a:ext>
            </a:extLst>
          </p:cNvPr>
          <p:cNvCxnSpPr/>
          <p:nvPr/>
        </p:nvCxnSpPr>
        <p:spPr>
          <a:xfrm flipV="1">
            <a:off x="4223792" y="1196752"/>
            <a:ext cx="1440160" cy="3617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2043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2D1003-9255-4705-A813-2C15FDE4472A}"/>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073122DA-EA63-4988-855E-4F26279B35A1}"/>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F6F21256-E2D0-4415-8C5E-080D1E4A03CD}"/>
              </a:ext>
            </a:extLst>
          </p:cNvPr>
          <p:cNvSpPr>
            <a:spLocks noGrp="1"/>
          </p:cNvSpPr>
          <p:nvPr>
            <p:ph type="sldNum" sz="quarter" idx="21"/>
          </p:nvPr>
        </p:nvSpPr>
        <p:spPr/>
        <p:txBody>
          <a:bodyPr/>
          <a:lstStyle/>
          <a:p>
            <a:fld id="{0D46BA1D-85D8-4A66-B78C-46ED6382B9BC}" type="slidenum">
              <a:rPr lang="en-US" noProof="0" smtClean="0"/>
              <a:pPr/>
              <a:t>16</a:t>
            </a:fld>
            <a:endParaRPr lang="en-US" noProof="0" dirty="0"/>
          </a:p>
        </p:txBody>
      </p:sp>
      <p:sp>
        <p:nvSpPr>
          <p:cNvPr id="5" name="Title 4">
            <a:extLst>
              <a:ext uri="{FF2B5EF4-FFF2-40B4-BE49-F238E27FC236}">
                <a16:creationId xmlns:a16="http://schemas.microsoft.com/office/drawing/2014/main" id="{9B227CE4-4BEF-49F5-9FD4-243B6BDF1B15}"/>
              </a:ext>
            </a:extLst>
          </p:cNvPr>
          <p:cNvSpPr>
            <a:spLocks noGrp="1"/>
          </p:cNvSpPr>
          <p:nvPr>
            <p:ph type="title"/>
          </p:nvPr>
        </p:nvSpPr>
        <p:spPr/>
        <p:txBody>
          <a:bodyPr/>
          <a:lstStyle/>
          <a:p>
            <a:r>
              <a:rPr lang="en-GB" dirty="0"/>
              <a:t>Functions</a:t>
            </a:r>
          </a:p>
        </p:txBody>
      </p:sp>
      <p:sp>
        <p:nvSpPr>
          <p:cNvPr id="9" name="TextBox 8">
            <a:extLst>
              <a:ext uri="{FF2B5EF4-FFF2-40B4-BE49-F238E27FC236}">
                <a16:creationId xmlns:a16="http://schemas.microsoft.com/office/drawing/2014/main" id="{87627A2D-27E7-493D-9E93-B5DFC467D01A}"/>
              </a:ext>
            </a:extLst>
          </p:cNvPr>
          <p:cNvSpPr txBox="1"/>
          <p:nvPr/>
        </p:nvSpPr>
        <p:spPr>
          <a:xfrm>
            <a:off x="455744" y="765175"/>
            <a:ext cx="11202007" cy="5191165"/>
          </a:xfrm>
          <a:prstGeom prst="rect">
            <a:avLst/>
          </a:prstGeom>
          <a:noFill/>
        </p:spPr>
        <p:txBody>
          <a:bodyPr wrap="square">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Allows to keep</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a better code visibility.</a:t>
            </a:r>
          </a:p>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If used correctly will allow</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re use.</a:t>
            </a:r>
          </a:p>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Code encapsulation</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and abstraction.</a:t>
            </a:r>
          </a:p>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Functions can accept parameter</a:t>
            </a:r>
            <a:r>
              <a:rPr lang="es-ES" sz="1800" kern="800" spc="-13" dirty="0">
                <a:solidFill>
                  <a:srgbClr val="0093D0"/>
                </a:solidFill>
                <a:latin typeface="Arial" panose="020B0604020202020204" pitchFamily="34" charset="0"/>
                <a:cs typeface="Arial" panose="020B0604020202020204" pitchFamily="34" charset="0"/>
              </a:rPr>
              <a:t> and </a:t>
            </a:r>
            <a:r>
              <a:rPr lang="es-ES" sz="1800" kern="800" spc="-13">
                <a:solidFill>
                  <a:srgbClr val="0093D0"/>
                </a:solidFill>
                <a:latin typeface="Arial" panose="020B0604020202020204" pitchFamily="34" charset="0"/>
                <a:cs typeface="Arial" panose="020B0604020202020204" pitchFamily="34" charset="0"/>
              </a:rPr>
              <a:t>can return</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a value. Parameter</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and return</a:t>
            </a:r>
            <a:r>
              <a:rPr lang="es-ES" sz="1800" kern="800" spc="-13" dirty="0">
                <a:solidFill>
                  <a:srgbClr val="0093D0"/>
                </a:solidFill>
                <a:latin typeface="Arial" panose="020B0604020202020204" pitchFamily="34" charset="0"/>
                <a:cs typeface="Arial" panose="020B0604020202020204" pitchFamily="34" charset="0"/>
              </a:rPr>
              <a:t> can </a:t>
            </a:r>
            <a:r>
              <a:rPr lang="es-ES" sz="1800" kern="800" spc="-13">
                <a:solidFill>
                  <a:srgbClr val="0093D0"/>
                </a:solidFill>
                <a:latin typeface="Arial" panose="020B0604020202020204" pitchFamily="34" charset="0"/>
                <a:cs typeface="Arial" panose="020B0604020202020204" pitchFamily="34" charset="0"/>
              </a:rPr>
              <a:t>be passed</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as value or</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as reference</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pointers).</a:t>
            </a:r>
          </a:p>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Prototype: </a:t>
            </a:r>
            <a:r>
              <a:rPr lang="es-ES" sz="1800" kern="800" spc="-13">
                <a:solidFill>
                  <a:srgbClr val="000000"/>
                </a:solidFill>
                <a:latin typeface="Arial" panose="020B0604020202020204" pitchFamily="34" charset="0"/>
                <a:cs typeface="Arial" panose="020B0604020202020204" pitchFamily="34" charset="0"/>
              </a:rPr>
              <a:t>Used to notify the compiler about the function characteristics. It allows having declaration</a:t>
            </a:r>
            <a:r>
              <a:rPr lang="es-ES" sz="1800" kern="800" spc="-13" dirty="0">
                <a:solidFill>
                  <a:srgbClr val="000000"/>
                </a:solidFill>
                <a:latin typeface="Arial" panose="020B0604020202020204" pitchFamily="34" charset="0"/>
                <a:cs typeface="Arial" panose="020B0604020202020204" pitchFamily="34" charset="0"/>
              </a:rPr>
              <a:t> </a:t>
            </a:r>
            <a:r>
              <a:rPr lang="es-ES" sz="1800" kern="800" spc="-13">
                <a:solidFill>
                  <a:srgbClr val="000000"/>
                </a:solidFill>
                <a:latin typeface="Arial" panose="020B0604020202020204" pitchFamily="34" charset="0"/>
                <a:cs typeface="Arial" panose="020B0604020202020204" pitchFamily="34" charset="0"/>
              </a:rPr>
              <a:t>and source</a:t>
            </a:r>
            <a:r>
              <a:rPr lang="es-ES" sz="1800" kern="800" spc="-13" dirty="0">
                <a:solidFill>
                  <a:srgbClr val="000000"/>
                </a:solidFill>
                <a:latin typeface="Arial" panose="020B0604020202020204" pitchFamily="34" charset="0"/>
                <a:cs typeface="Arial" panose="020B0604020202020204" pitchFamily="34" charset="0"/>
              </a:rPr>
              <a:t> </a:t>
            </a:r>
            <a:r>
              <a:rPr lang="es-ES" sz="1800" kern="800" spc="-13">
                <a:solidFill>
                  <a:srgbClr val="000000"/>
                </a:solidFill>
                <a:latin typeface="Arial" panose="020B0604020202020204" pitchFamily="34" charset="0"/>
                <a:cs typeface="Arial" panose="020B0604020202020204" pitchFamily="34" charset="0"/>
              </a:rPr>
              <a:t>in different</a:t>
            </a:r>
            <a:r>
              <a:rPr lang="es-ES" sz="1800" kern="800" spc="-13" dirty="0">
                <a:solidFill>
                  <a:srgbClr val="000000"/>
                </a:solidFill>
                <a:latin typeface="Arial" panose="020B0604020202020204" pitchFamily="34" charset="0"/>
                <a:cs typeface="Arial" panose="020B0604020202020204" pitchFamily="34" charset="0"/>
              </a:rPr>
              <a:t> </a:t>
            </a:r>
            <a:r>
              <a:rPr lang="es-ES" sz="1800" kern="800" spc="-13">
                <a:solidFill>
                  <a:srgbClr val="000000"/>
                </a:solidFill>
                <a:latin typeface="Arial" panose="020B0604020202020204" pitchFamily="34" charset="0"/>
                <a:cs typeface="Arial" panose="020B0604020202020204" pitchFamily="34" charset="0"/>
              </a:rPr>
              <a:t>files.</a:t>
            </a:r>
            <a:endParaRPr lang="es-ES" sz="1800" kern="800" spc="-13" dirty="0">
              <a:solidFill>
                <a:srgbClr val="000000"/>
              </a:solidFill>
              <a:latin typeface="Arial" panose="020B0604020202020204" pitchFamily="34" charset="0"/>
              <a:cs typeface="Arial" panose="020B0604020202020204" pitchFamily="34" charset="0"/>
            </a:endParaRPr>
          </a:p>
          <a:p>
            <a:pPr rtl="0" fontAlgn="base">
              <a:spcBef>
                <a:spcPts val="0"/>
              </a:spcBef>
              <a:spcAft>
                <a:spcPts val="1000"/>
              </a:spcAft>
            </a:pPr>
            <a:r>
              <a:rPr lang="es-ES" sz="1800" kern="800" spc="-13">
                <a:solidFill>
                  <a:srgbClr val="0093D0"/>
                </a:solidFill>
                <a:latin typeface="Arial" panose="020B0604020202020204" pitchFamily="34" charset="0"/>
                <a:cs typeface="Arial" panose="020B0604020202020204" pitchFamily="34" charset="0"/>
              </a:rPr>
              <a:t>Notation:</a:t>
            </a:r>
          </a:p>
          <a:p>
            <a:pPr lvl="1"/>
            <a:r>
              <a:rPr lang="en-GB" sz="1800" b="0">
                <a:effectLst/>
                <a:latin typeface="Consolas" panose="020B0609020204030204" pitchFamily="49" charset="0"/>
              </a:rPr>
              <a:t>return_type</a:t>
            </a:r>
            <a:r>
              <a:rPr lang="en-GB" sz="1800" b="0">
                <a:solidFill>
                  <a:srgbClr val="D4D4D4"/>
                </a:solidFill>
                <a:effectLst/>
                <a:latin typeface="Consolas" panose="020B0609020204030204" pitchFamily="49" charset="0"/>
              </a:rPr>
              <a:t> </a:t>
            </a:r>
            <a:r>
              <a:rPr lang="en-GB" sz="1800" b="0">
                <a:solidFill>
                  <a:srgbClr val="DCDCAA"/>
                </a:solidFill>
                <a:effectLst/>
                <a:latin typeface="Consolas" panose="020B0609020204030204" pitchFamily="49" charset="0"/>
              </a:rPr>
              <a:t>myFunction</a:t>
            </a:r>
            <a:r>
              <a:rPr lang="en-GB" sz="1800" b="0">
                <a:solidFill>
                  <a:srgbClr val="D4D4D4"/>
                </a:solidFill>
                <a:effectLst/>
                <a:latin typeface="Consolas" panose="020B0609020204030204" pitchFamily="49" charset="0"/>
              </a:rPr>
              <a:t> </a:t>
            </a:r>
            <a:r>
              <a:rPr lang="en-GB" sz="1800" b="0">
                <a:effectLst/>
                <a:latin typeface="Consolas" panose="020B0609020204030204" pitchFamily="49" charset="0"/>
              </a:rPr>
              <a:t>(type</a:t>
            </a:r>
            <a:r>
              <a:rPr lang="en-GB" sz="1800" b="0">
                <a:solidFill>
                  <a:srgbClr val="D4D4D4"/>
                </a:solidFill>
                <a:effectLst/>
                <a:latin typeface="Consolas" panose="020B0609020204030204" pitchFamily="49" charset="0"/>
              </a:rPr>
              <a:t> </a:t>
            </a:r>
            <a:r>
              <a:rPr lang="en-GB" sz="1800" b="0">
                <a:solidFill>
                  <a:srgbClr val="9CDCFE"/>
                </a:solidFill>
                <a:effectLst/>
                <a:latin typeface="Consolas" panose="020B0609020204030204" pitchFamily="49" charset="0"/>
              </a:rPr>
              <a:t>param1</a:t>
            </a:r>
            <a:r>
              <a:rPr lang="en-GB" sz="1800" b="0">
                <a:effectLst/>
                <a:latin typeface="Consolas" panose="020B0609020204030204" pitchFamily="49" charset="0"/>
              </a:rPr>
              <a:t>, ..., type</a:t>
            </a:r>
            <a:r>
              <a:rPr lang="en-GB" sz="1800" b="0">
                <a:solidFill>
                  <a:srgbClr val="D4D4D4"/>
                </a:solidFill>
                <a:effectLst/>
                <a:latin typeface="Consolas" panose="020B0609020204030204" pitchFamily="49" charset="0"/>
              </a:rPr>
              <a:t> </a:t>
            </a:r>
            <a:r>
              <a:rPr lang="en-GB" sz="1800" b="0">
                <a:solidFill>
                  <a:srgbClr val="9CDCFE"/>
                </a:solidFill>
                <a:effectLst/>
                <a:latin typeface="Consolas" panose="020B0609020204030204" pitchFamily="49" charset="0"/>
              </a:rPr>
              <a:t>paramn</a:t>
            </a:r>
            <a:r>
              <a:rPr lang="en-GB" sz="1800" b="0">
                <a:effectLst/>
                <a:latin typeface="Consolas" panose="020B0609020204030204" pitchFamily="49" charset="0"/>
              </a:rPr>
              <a:t>)</a:t>
            </a:r>
          </a:p>
          <a:p>
            <a:pPr lvl="1"/>
            <a:r>
              <a:rPr lang="en-GB" sz="1800" b="0">
                <a:effectLst/>
                <a:latin typeface="Consolas" panose="020B0609020204030204" pitchFamily="49" charset="0"/>
              </a:rPr>
              <a:t>{</a:t>
            </a:r>
          </a:p>
          <a:p>
            <a:pPr lvl="1"/>
            <a:r>
              <a:rPr lang="en-GB" sz="1800" b="0">
                <a:solidFill>
                  <a:srgbClr val="D4D4D4"/>
                </a:solidFill>
                <a:effectLst/>
                <a:latin typeface="Consolas" panose="020B0609020204030204" pitchFamily="49" charset="0"/>
              </a:rPr>
              <a:t>    </a:t>
            </a:r>
            <a:r>
              <a:rPr lang="en-GB" sz="1800" b="0">
                <a:effectLst/>
                <a:latin typeface="Consolas" panose="020B0609020204030204" pitchFamily="49" charset="0"/>
              </a:rPr>
              <a:t>type</a:t>
            </a:r>
            <a:r>
              <a:rPr lang="en-GB" sz="1800" b="0">
                <a:solidFill>
                  <a:srgbClr val="D4D4D4"/>
                </a:solidFill>
                <a:effectLst/>
                <a:latin typeface="Consolas" panose="020B0609020204030204" pitchFamily="49" charset="0"/>
              </a:rPr>
              <a:t> </a:t>
            </a:r>
            <a:r>
              <a:rPr lang="en-GB" sz="1800" b="0">
                <a:solidFill>
                  <a:srgbClr val="9CDCFE"/>
                </a:solidFill>
                <a:effectLst/>
                <a:latin typeface="Consolas" panose="020B0609020204030204" pitchFamily="49" charset="0"/>
              </a:rPr>
              <a:t>localVar</a:t>
            </a:r>
            <a:r>
              <a:rPr lang="en-GB" sz="1800" b="0">
                <a:effectLst/>
                <a:latin typeface="Consolas" panose="020B0609020204030204" pitchFamily="49" charset="0"/>
              </a:rPr>
              <a:t>;</a:t>
            </a:r>
          </a:p>
          <a:p>
            <a:pPr lvl="1"/>
            <a:br>
              <a:rPr lang="en-GB" sz="1800" b="0">
                <a:solidFill>
                  <a:srgbClr val="D4D4D4"/>
                </a:solidFill>
                <a:effectLst/>
                <a:latin typeface="Consolas" panose="020B0609020204030204" pitchFamily="49" charset="0"/>
              </a:rPr>
            </a:br>
            <a:r>
              <a:rPr lang="en-GB" sz="1800" b="0">
                <a:solidFill>
                  <a:srgbClr val="D4D4D4"/>
                </a:solidFill>
                <a:effectLst/>
                <a:latin typeface="Consolas" panose="020B0609020204030204" pitchFamily="49" charset="0"/>
              </a:rPr>
              <a:t>    </a:t>
            </a:r>
            <a:r>
              <a:rPr lang="en-GB" sz="1800" b="0">
                <a:solidFill>
                  <a:srgbClr val="6A9955"/>
                </a:solidFill>
                <a:effectLst/>
                <a:latin typeface="Consolas" panose="020B0609020204030204" pitchFamily="49" charset="0"/>
              </a:rPr>
              <a:t>/* Do something */</a:t>
            </a:r>
            <a:endParaRPr lang="en-GB" sz="1800" b="0">
              <a:solidFill>
                <a:srgbClr val="D4D4D4"/>
              </a:solidFill>
              <a:effectLst/>
              <a:latin typeface="Consolas" panose="020B0609020204030204" pitchFamily="49" charset="0"/>
            </a:endParaRPr>
          </a:p>
          <a:p>
            <a:pPr lvl="1"/>
            <a:r>
              <a:rPr lang="en-GB" sz="1800" b="0">
                <a:solidFill>
                  <a:srgbClr val="D4D4D4"/>
                </a:solidFill>
                <a:effectLst/>
                <a:latin typeface="Consolas" panose="020B0609020204030204" pitchFamily="49" charset="0"/>
              </a:rPr>
              <a:t>    </a:t>
            </a:r>
          </a:p>
          <a:p>
            <a:pPr lvl="1"/>
            <a:r>
              <a:rPr lang="en-GB" sz="1800" b="0">
                <a:solidFill>
                  <a:srgbClr val="D4D4D4"/>
                </a:solidFill>
                <a:effectLst/>
                <a:latin typeface="Consolas" panose="020B0609020204030204" pitchFamily="49" charset="0"/>
              </a:rPr>
              <a:t>    </a:t>
            </a:r>
            <a:r>
              <a:rPr lang="en-GB" sz="1800" b="0">
                <a:solidFill>
                  <a:srgbClr val="C586C0"/>
                </a:solidFill>
                <a:effectLst/>
                <a:latin typeface="Consolas" panose="020B0609020204030204" pitchFamily="49" charset="0"/>
              </a:rPr>
              <a:t>return</a:t>
            </a:r>
            <a:r>
              <a:rPr lang="en-GB" sz="1800" b="0">
                <a:solidFill>
                  <a:srgbClr val="D4D4D4"/>
                </a:solidFill>
                <a:effectLst/>
                <a:latin typeface="Consolas" panose="020B0609020204030204" pitchFamily="49" charset="0"/>
              </a:rPr>
              <a:t> </a:t>
            </a:r>
            <a:r>
              <a:rPr lang="en-GB" sz="1800" b="0">
                <a:solidFill>
                  <a:srgbClr val="9CDCFE"/>
                </a:solidFill>
                <a:effectLst/>
                <a:latin typeface="Consolas" panose="020B0609020204030204" pitchFamily="49" charset="0"/>
              </a:rPr>
              <a:t>localVar</a:t>
            </a:r>
            <a:r>
              <a:rPr lang="en-GB" sz="1800" b="0">
                <a:effectLst/>
                <a:latin typeface="Consolas" panose="020B0609020204030204" pitchFamily="49" charset="0"/>
              </a:rPr>
              <a:t>;</a:t>
            </a:r>
          </a:p>
          <a:p>
            <a:pPr lvl="1"/>
            <a:r>
              <a:rPr lang="en-GB" sz="1800" b="0">
                <a:effectLst/>
                <a:latin typeface="Consolas" panose="020B0609020204030204" pitchFamily="49" charset="0"/>
              </a:rPr>
              <a:t>}</a:t>
            </a:r>
          </a:p>
        </p:txBody>
      </p:sp>
    </p:spTree>
    <p:extLst>
      <p:ext uri="{BB962C8B-B14F-4D97-AF65-F5344CB8AC3E}">
        <p14:creationId xmlns:p14="http://schemas.microsoft.com/office/powerpoint/2010/main" val="2359120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E3EF88-1FCE-454E-A8DB-CE70F6E4C05A}"/>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DEE58CC8-B457-4832-B7ED-4ED0423AC090}"/>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C2A6405B-2E5A-45F5-9070-12D092235045}"/>
              </a:ext>
            </a:extLst>
          </p:cNvPr>
          <p:cNvSpPr>
            <a:spLocks noGrp="1"/>
          </p:cNvSpPr>
          <p:nvPr>
            <p:ph type="sldNum" sz="quarter" idx="21"/>
          </p:nvPr>
        </p:nvSpPr>
        <p:spPr/>
        <p:txBody>
          <a:bodyPr/>
          <a:lstStyle/>
          <a:p>
            <a:fld id="{0D46BA1D-85D8-4A66-B78C-46ED6382B9BC}" type="slidenum">
              <a:rPr lang="en-US" noProof="0" smtClean="0"/>
              <a:pPr/>
              <a:t>17</a:t>
            </a:fld>
            <a:endParaRPr lang="en-US" noProof="0" dirty="0"/>
          </a:p>
        </p:txBody>
      </p:sp>
      <p:sp>
        <p:nvSpPr>
          <p:cNvPr id="5" name="Title 4">
            <a:extLst>
              <a:ext uri="{FF2B5EF4-FFF2-40B4-BE49-F238E27FC236}">
                <a16:creationId xmlns:a16="http://schemas.microsoft.com/office/drawing/2014/main" id="{49B0BE4F-1C51-42FA-82FD-D68140F290A0}"/>
              </a:ext>
            </a:extLst>
          </p:cNvPr>
          <p:cNvSpPr>
            <a:spLocks noGrp="1"/>
          </p:cNvSpPr>
          <p:nvPr>
            <p:ph type="title"/>
          </p:nvPr>
        </p:nvSpPr>
        <p:spPr/>
        <p:txBody>
          <a:bodyPr/>
          <a:lstStyle/>
          <a:p>
            <a:r>
              <a:rPr lang="en-GB" dirty="0"/>
              <a:t>Control statements</a:t>
            </a:r>
          </a:p>
        </p:txBody>
      </p:sp>
      <p:graphicFrame>
        <p:nvGraphicFramePr>
          <p:cNvPr id="11" name="Table 11">
            <a:extLst>
              <a:ext uri="{FF2B5EF4-FFF2-40B4-BE49-F238E27FC236}">
                <a16:creationId xmlns:a16="http://schemas.microsoft.com/office/drawing/2014/main" id="{C9BF4371-3A42-4CEC-9C0A-2AB4ECAD7B57}"/>
              </a:ext>
            </a:extLst>
          </p:cNvPr>
          <p:cNvGraphicFramePr>
            <a:graphicFrameLocks noGrp="1"/>
          </p:cNvGraphicFramePr>
          <p:nvPr>
            <p:extLst>
              <p:ext uri="{D42A27DB-BD31-4B8C-83A1-F6EECF244321}">
                <p14:modId xmlns:p14="http://schemas.microsoft.com/office/powerpoint/2010/main" val="2970350101"/>
              </p:ext>
            </p:extLst>
          </p:nvPr>
        </p:nvGraphicFramePr>
        <p:xfrm>
          <a:off x="507935" y="910570"/>
          <a:ext cx="4680520" cy="4653245"/>
        </p:xfrm>
        <a:graphic>
          <a:graphicData uri="http://schemas.openxmlformats.org/drawingml/2006/table">
            <a:tbl>
              <a:tblPr firstRow="1" bandRow="1">
                <a:tableStyleId>{5C22544A-7EE6-4342-B048-85BDC9FD1C3A}</a:tableStyleId>
              </a:tblPr>
              <a:tblGrid>
                <a:gridCol w="1296144">
                  <a:extLst>
                    <a:ext uri="{9D8B030D-6E8A-4147-A177-3AD203B41FA5}">
                      <a16:colId xmlns:a16="http://schemas.microsoft.com/office/drawing/2014/main" val="1512197561"/>
                    </a:ext>
                  </a:extLst>
                </a:gridCol>
                <a:gridCol w="3384376">
                  <a:extLst>
                    <a:ext uri="{9D8B030D-6E8A-4147-A177-3AD203B41FA5}">
                      <a16:colId xmlns:a16="http://schemas.microsoft.com/office/drawing/2014/main" val="2899261112"/>
                    </a:ext>
                  </a:extLst>
                </a:gridCol>
              </a:tblGrid>
              <a:tr h="447005">
                <a:tc>
                  <a:txBody>
                    <a:bodyPr/>
                    <a:lstStyle/>
                    <a:p>
                      <a:pPr marL="0" marR="0" lvl="0" indent="0" algn="l" defTabSz="1219170" rtl="0" eaLnBrk="1" fontAlgn="auto" latinLnBrk="0" hangingPunct="1">
                        <a:lnSpc>
                          <a:spcPct val="100000"/>
                        </a:lnSpc>
                        <a:spcBef>
                          <a:spcPts val="300"/>
                        </a:spcBef>
                        <a:spcAft>
                          <a:spcPts val="600"/>
                        </a:spcAft>
                        <a:buClr>
                          <a:srgbClr val="0093D0"/>
                        </a:buClr>
                        <a:buSzTx/>
                        <a:buFont typeface="Arial" panose="020B0604020202020204" pitchFamily="34" charset="0"/>
                        <a:buNone/>
                        <a:tabLst/>
                        <a:defRPr/>
                      </a:pPr>
                      <a:r>
                        <a:rPr kumimoji="0" lang="en-GB" sz="1800" b="0" i="0" u="none" strike="noStrike" kern="800" cap="none" spc="-13" normalizeH="0" baseline="0" dirty="0">
                          <a:ln>
                            <a:noFill/>
                          </a:ln>
                          <a:solidFill>
                            <a:schemeClr val="bg1"/>
                          </a:solidFill>
                          <a:effectLst/>
                          <a:uLnTx/>
                          <a:uFillTx/>
                          <a:latin typeface="Arial" panose="020B0604020202020204" pitchFamily="34" charset="0"/>
                          <a:ea typeface="+mn-ea"/>
                          <a:cs typeface="Arial" panose="020B0604020202020204" pitchFamily="34" charset="0"/>
                        </a:rPr>
                        <a:t>Statement</a:t>
                      </a:r>
                    </a:p>
                  </a:txBody>
                  <a:tcPr/>
                </a:tc>
                <a:tc>
                  <a:txBody>
                    <a:bodyPr/>
                    <a:lstStyle/>
                    <a:p>
                      <a:pPr marL="0" marR="0" lvl="0" indent="0" algn="l" defTabSz="1219170" rtl="0" eaLnBrk="1" fontAlgn="auto" latinLnBrk="0" hangingPunct="1">
                        <a:lnSpc>
                          <a:spcPct val="100000"/>
                        </a:lnSpc>
                        <a:spcBef>
                          <a:spcPts val="300"/>
                        </a:spcBef>
                        <a:spcAft>
                          <a:spcPts val="600"/>
                        </a:spcAft>
                        <a:buClr>
                          <a:srgbClr val="0093D0"/>
                        </a:buClr>
                        <a:buSzTx/>
                        <a:buFont typeface="Arial" panose="020B0604020202020204" pitchFamily="34" charset="0"/>
                        <a:buNone/>
                        <a:tabLst/>
                        <a:defRPr/>
                      </a:pPr>
                      <a:r>
                        <a:rPr kumimoji="0" lang="en-GB" sz="1800" b="0" i="0" u="none" strike="noStrike" kern="800" cap="none" spc="-13" normalizeH="0" baseline="0" dirty="0">
                          <a:ln>
                            <a:noFill/>
                          </a:ln>
                          <a:solidFill>
                            <a:schemeClr val="bg1"/>
                          </a:solidFill>
                          <a:effectLst/>
                          <a:uLnTx/>
                          <a:uFillTx/>
                          <a:latin typeface="Arial" panose="020B0604020202020204" pitchFamily="34" charset="0"/>
                          <a:ea typeface="+mn-ea"/>
                          <a:cs typeface="Arial" panose="020B0604020202020204" pitchFamily="34" charset="0"/>
                        </a:rPr>
                        <a:t>Notation</a:t>
                      </a:r>
                    </a:p>
                  </a:txBody>
                  <a:tcPr/>
                </a:tc>
                <a:extLst>
                  <a:ext uri="{0D108BD9-81ED-4DB2-BD59-A6C34878D82A}">
                    <a16:rowId xmlns:a16="http://schemas.microsoft.com/office/drawing/2014/main" val="365955230"/>
                  </a:ext>
                </a:extLst>
              </a:tr>
              <a:tr h="983412">
                <a:tc>
                  <a:txBody>
                    <a:bodyPr/>
                    <a:lstStyle/>
                    <a:p>
                      <a:r>
                        <a:rPr kumimoji="0" lang="en-GB" sz="1800" b="0" i="0" u="none" strike="noStrike" kern="800" cap="none" spc="-13" normalizeH="0" baseline="0">
                          <a:ln>
                            <a:noFill/>
                          </a:ln>
                          <a:solidFill>
                            <a:srgbClr val="000000"/>
                          </a:solidFill>
                          <a:effectLst/>
                          <a:uLnTx/>
                          <a:uFillTx/>
                          <a:latin typeface="Arial" panose="020B0604020202020204" pitchFamily="34" charset="0"/>
                          <a:ea typeface="+mn-ea"/>
                          <a:cs typeface="Arial" panose="020B0604020202020204" pitchFamily="34" charset="0"/>
                        </a:rPr>
                        <a:t>if </a:t>
                      </a:r>
                      <a:r>
                        <a:rPr kumimoji="0" lang="en-GB" sz="1800" b="0" i="0" u="none" strike="noStrike" kern="800" cap="none" spc="-13" normalizeH="0" baseline="0" dirty="0">
                          <a:ln>
                            <a:noFill/>
                          </a:ln>
                          <a:solidFill>
                            <a:srgbClr val="000000"/>
                          </a:solidFill>
                          <a:effectLst/>
                          <a:uLnTx/>
                          <a:uFillTx/>
                          <a:latin typeface="Arial" panose="020B0604020202020204" pitchFamily="34" charset="0"/>
                          <a:ea typeface="+mn-ea"/>
                          <a:cs typeface="Arial" panose="020B0604020202020204" pitchFamily="34" charset="0"/>
                        </a:rPr>
                        <a:t>– else</a:t>
                      </a:r>
                    </a:p>
                  </a:txBody>
                  <a:tcPr/>
                </a:tc>
                <a:tc>
                  <a:txBody>
                    <a:bodyPr/>
                    <a:lstStyle/>
                    <a:p>
                      <a:r>
                        <a:rPr lang="en-GB" sz="1400">
                          <a:latin typeface="+mn-lt"/>
                        </a:rPr>
                        <a:t>if</a:t>
                      </a:r>
                      <a:r>
                        <a:rPr lang="en-GB" sz="1400" dirty="0">
                          <a:latin typeface="+mn-lt"/>
                        </a:rPr>
                        <a:t>(condition)</a:t>
                      </a:r>
                    </a:p>
                    <a:p>
                      <a:r>
                        <a:rPr lang="en-GB" sz="1400" dirty="0">
                          <a:latin typeface="+mn-lt"/>
                        </a:rPr>
                        <a:t>{</a:t>
                      </a:r>
                    </a:p>
                    <a:p>
                      <a:r>
                        <a:rPr lang="en-GB" sz="1400">
                          <a:latin typeface="+mn-lt"/>
                        </a:rPr>
                        <a:t>}</a:t>
                      </a:r>
                    </a:p>
                    <a:p>
                      <a:r>
                        <a:rPr lang="en-GB" sz="1400">
                          <a:latin typeface="+mn-lt"/>
                        </a:rPr>
                        <a:t>else</a:t>
                      </a:r>
                      <a:endParaRPr lang="en-GB" sz="1400" dirty="0">
                        <a:latin typeface="+mn-lt"/>
                      </a:endParaRPr>
                    </a:p>
                    <a:p>
                      <a:r>
                        <a:rPr lang="en-GB" sz="1400" dirty="0">
                          <a:latin typeface="+mn-lt"/>
                        </a:rPr>
                        <a:t>{</a:t>
                      </a:r>
                    </a:p>
                    <a:p>
                      <a:r>
                        <a:rPr lang="en-GB" sz="1400" dirty="0">
                          <a:latin typeface="+mn-lt"/>
                        </a:rPr>
                        <a:t>}</a:t>
                      </a:r>
                    </a:p>
                  </a:txBody>
                  <a:tcPr/>
                </a:tc>
                <a:extLst>
                  <a:ext uri="{0D108BD9-81ED-4DB2-BD59-A6C34878D82A}">
                    <a16:rowId xmlns:a16="http://schemas.microsoft.com/office/drawing/2014/main" val="1579402894"/>
                  </a:ext>
                </a:extLst>
              </a:tr>
              <a:tr h="625807">
                <a:tc>
                  <a:txBody>
                    <a:bodyPr/>
                    <a:lstStyle/>
                    <a:p>
                      <a:r>
                        <a:rPr kumimoji="0" lang="en-GB" sz="1800" b="0" i="0" u="none" strike="noStrike" kern="800" cap="none" spc="-13" normalizeH="0" baseline="0" dirty="0">
                          <a:ln>
                            <a:noFill/>
                          </a:ln>
                          <a:solidFill>
                            <a:srgbClr val="000000"/>
                          </a:solidFill>
                          <a:effectLst/>
                          <a:uLnTx/>
                          <a:uFillTx/>
                          <a:latin typeface="Arial" panose="020B0604020202020204" pitchFamily="34" charset="0"/>
                          <a:ea typeface="+mn-ea"/>
                          <a:cs typeface="Arial" panose="020B0604020202020204" pitchFamily="34" charset="0"/>
                        </a:rPr>
                        <a:t>do - while</a:t>
                      </a:r>
                    </a:p>
                  </a:txBody>
                  <a:tcPr/>
                </a:tc>
                <a:tc>
                  <a:txBody>
                    <a:bodyPr/>
                    <a:lstStyle/>
                    <a:p>
                      <a:r>
                        <a:rPr lang="en-GB" sz="1400" dirty="0">
                          <a:latin typeface="+mn-lt"/>
                        </a:rPr>
                        <a:t>do</a:t>
                      </a:r>
                    </a:p>
                    <a:p>
                      <a:r>
                        <a:rPr lang="en-GB" sz="1400" dirty="0">
                          <a:latin typeface="+mn-lt"/>
                        </a:rPr>
                        <a:t>{</a:t>
                      </a:r>
                    </a:p>
                    <a:p>
                      <a:r>
                        <a:rPr lang="en-GB" sz="1400">
                          <a:latin typeface="+mn-lt"/>
                        </a:rPr>
                        <a:t>} while</a:t>
                      </a:r>
                      <a:r>
                        <a:rPr lang="en-GB" sz="1400" dirty="0">
                          <a:latin typeface="+mn-lt"/>
                        </a:rPr>
                        <a:t>(condition);</a:t>
                      </a:r>
                    </a:p>
                  </a:txBody>
                  <a:tcPr/>
                </a:tc>
                <a:extLst>
                  <a:ext uri="{0D108BD9-81ED-4DB2-BD59-A6C34878D82A}">
                    <a16:rowId xmlns:a16="http://schemas.microsoft.com/office/drawing/2014/main" val="3422676551"/>
                  </a:ext>
                </a:extLst>
              </a:tr>
              <a:tr h="625807">
                <a:tc>
                  <a:txBody>
                    <a:bodyPr/>
                    <a:lstStyle/>
                    <a:p>
                      <a:r>
                        <a:rPr kumimoji="0" lang="en-GB" sz="1800" b="0" i="0" u="none" strike="noStrike" kern="800" cap="none" spc="-13" normalizeH="0" baseline="0" dirty="0">
                          <a:ln>
                            <a:noFill/>
                          </a:ln>
                          <a:solidFill>
                            <a:srgbClr val="000000"/>
                          </a:solidFill>
                          <a:effectLst/>
                          <a:uLnTx/>
                          <a:uFillTx/>
                          <a:latin typeface="Arial" panose="020B0604020202020204" pitchFamily="34" charset="0"/>
                          <a:ea typeface="+mn-ea"/>
                          <a:cs typeface="Arial" panose="020B0604020202020204" pitchFamily="34" charset="0"/>
                        </a:rPr>
                        <a:t>while</a:t>
                      </a:r>
                    </a:p>
                  </a:txBody>
                  <a:tcPr/>
                </a:tc>
                <a:tc>
                  <a:txBody>
                    <a:bodyPr/>
                    <a:lstStyle/>
                    <a:p>
                      <a:r>
                        <a:rPr lang="en-GB" sz="1400" dirty="0">
                          <a:latin typeface="+mn-lt"/>
                        </a:rPr>
                        <a:t>while(condition)</a:t>
                      </a:r>
                    </a:p>
                    <a:p>
                      <a:r>
                        <a:rPr lang="en-GB" sz="1400" dirty="0">
                          <a:latin typeface="+mn-lt"/>
                        </a:rPr>
                        <a:t>{</a:t>
                      </a:r>
                    </a:p>
                    <a:p>
                      <a:r>
                        <a:rPr lang="en-GB" sz="1400" dirty="0">
                          <a:latin typeface="+mn-lt"/>
                        </a:rPr>
                        <a:t>}</a:t>
                      </a:r>
                    </a:p>
                  </a:txBody>
                  <a:tcPr/>
                </a:tc>
                <a:extLst>
                  <a:ext uri="{0D108BD9-81ED-4DB2-BD59-A6C34878D82A}">
                    <a16:rowId xmlns:a16="http://schemas.microsoft.com/office/drawing/2014/main" val="352769847"/>
                  </a:ext>
                </a:extLst>
              </a:tr>
              <a:tr h="804610">
                <a:tc>
                  <a:txBody>
                    <a:bodyPr/>
                    <a:lstStyle/>
                    <a:p>
                      <a:r>
                        <a:rPr kumimoji="0" lang="en-GB" sz="1800" b="0" i="0" u="none" strike="noStrike" kern="800" cap="none" spc="-13" normalizeH="0" baseline="0" dirty="0">
                          <a:ln>
                            <a:noFill/>
                          </a:ln>
                          <a:solidFill>
                            <a:srgbClr val="000000"/>
                          </a:solidFill>
                          <a:effectLst/>
                          <a:uLnTx/>
                          <a:uFillTx/>
                          <a:latin typeface="Arial" panose="020B0604020202020204" pitchFamily="34" charset="0"/>
                          <a:ea typeface="+mn-ea"/>
                          <a:cs typeface="Arial" panose="020B0604020202020204" pitchFamily="34" charset="0"/>
                        </a:rPr>
                        <a:t>for</a:t>
                      </a:r>
                    </a:p>
                  </a:txBody>
                  <a:tcPr/>
                </a:tc>
                <a:tc>
                  <a:txBody>
                    <a:bodyPr/>
                    <a:lstStyle/>
                    <a:p>
                      <a:r>
                        <a:rPr lang="en-GB" sz="1400" dirty="0">
                          <a:latin typeface="+mn-lt"/>
                        </a:rPr>
                        <a:t>for(</a:t>
                      </a:r>
                      <a:r>
                        <a:rPr lang="en-GB" sz="1400">
                          <a:latin typeface="+mn-lt"/>
                        </a:rPr>
                        <a:t>initial state ; end condition ; iteration)</a:t>
                      </a:r>
                    </a:p>
                    <a:p>
                      <a:endParaRPr lang="en-GB" sz="1400">
                        <a:latin typeface="+mn-lt"/>
                      </a:endParaRPr>
                    </a:p>
                    <a:p>
                      <a:r>
                        <a:rPr lang="en-GB" sz="1400" i="1">
                          <a:latin typeface="+mn-lt"/>
                        </a:rPr>
                        <a:t>Example</a:t>
                      </a:r>
                      <a:endParaRPr lang="en-GB" sz="1400" i="1" dirty="0">
                        <a:latin typeface="+mn-lt"/>
                      </a:endParaRPr>
                    </a:p>
                    <a:p>
                      <a:r>
                        <a:rPr lang="en-GB" sz="1400" dirty="0">
                          <a:latin typeface="+mn-lt"/>
                        </a:rPr>
                        <a:t>for(x</a:t>
                      </a:r>
                      <a:r>
                        <a:rPr lang="en-GB" sz="1400">
                          <a:latin typeface="+mn-lt"/>
                        </a:rPr>
                        <a:t>=0 ; x &lt; 10 ; x</a:t>
                      </a:r>
                      <a:r>
                        <a:rPr lang="en-GB" sz="1400" dirty="0">
                          <a:latin typeface="+mn-lt"/>
                        </a:rPr>
                        <a:t>++)</a:t>
                      </a:r>
                    </a:p>
                    <a:p>
                      <a:r>
                        <a:rPr lang="en-GB" sz="1400" dirty="0">
                          <a:latin typeface="+mn-lt"/>
                        </a:rPr>
                        <a:t>{</a:t>
                      </a:r>
                    </a:p>
                    <a:p>
                      <a:r>
                        <a:rPr lang="en-GB" sz="1400" dirty="0">
                          <a:latin typeface="+mn-lt"/>
                        </a:rPr>
                        <a:t>}</a:t>
                      </a:r>
                    </a:p>
                  </a:txBody>
                  <a:tcPr/>
                </a:tc>
                <a:extLst>
                  <a:ext uri="{0D108BD9-81ED-4DB2-BD59-A6C34878D82A}">
                    <a16:rowId xmlns:a16="http://schemas.microsoft.com/office/drawing/2014/main" val="2497151051"/>
                  </a:ext>
                </a:extLst>
              </a:tr>
            </a:tbl>
          </a:graphicData>
        </a:graphic>
      </p:graphicFrame>
      <p:graphicFrame>
        <p:nvGraphicFramePr>
          <p:cNvPr id="6" name="Table 11">
            <a:extLst>
              <a:ext uri="{FF2B5EF4-FFF2-40B4-BE49-F238E27FC236}">
                <a16:creationId xmlns:a16="http://schemas.microsoft.com/office/drawing/2014/main" id="{AC4F2BD1-1A7D-44DF-8F10-D4E44FA27E86}"/>
              </a:ext>
            </a:extLst>
          </p:cNvPr>
          <p:cNvGraphicFramePr>
            <a:graphicFrameLocks noGrp="1"/>
          </p:cNvGraphicFramePr>
          <p:nvPr>
            <p:extLst>
              <p:ext uri="{D42A27DB-BD31-4B8C-83A1-F6EECF244321}">
                <p14:modId xmlns:p14="http://schemas.microsoft.com/office/powerpoint/2010/main" val="1443126867"/>
              </p:ext>
            </p:extLst>
          </p:nvPr>
        </p:nvGraphicFramePr>
        <p:xfrm>
          <a:off x="5951798" y="910570"/>
          <a:ext cx="5724264" cy="4226420"/>
        </p:xfrm>
        <a:graphic>
          <a:graphicData uri="http://schemas.openxmlformats.org/drawingml/2006/table">
            <a:tbl>
              <a:tblPr firstRow="1" bandRow="1">
                <a:tableStyleId>{5C22544A-7EE6-4342-B048-85BDC9FD1C3A}</a:tableStyleId>
              </a:tblPr>
              <a:tblGrid>
                <a:gridCol w="1547800">
                  <a:extLst>
                    <a:ext uri="{9D8B030D-6E8A-4147-A177-3AD203B41FA5}">
                      <a16:colId xmlns:a16="http://schemas.microsoft.com/office/drawing/2014/main" val="1512197561"/>
                    </a:ext>
                  </a:extLst>
                </a:gridCol>
                <a:gridCol w="4176464">
                  <a:extLst>
                    <a:ext uri="{9D8B030D-6E8A-4147-A177-3AD203B41FA5}">
                      <a16:colId xmlns:a16="http://schemas.microsoft.com/office/drawing/2014/main" val="2899261112"/>
                    </a:ext>
                  </a:extLst>
                </a:gridCol>
              </a:tblGrid>
              <a:tr h="447005">
                <a:tc>
                  <a:txBody>
                    <a:bodyPr/>
                    <a:lstStyle/>
                    <a:p>
                      <a:pPr marL="0" marR="0" lvl="0" indent="0" algn="l" defTabSz="1219170" rtl="0" eaLnBrk="1" fontAlgn="auto" latinLnBrk="0" hangingPunct="1">
                        <a:lnSpc>
                          <a:spcPct val="100000"/>
                        </a:lnSpc>
                        <a:spcBef>
                          <a:spcPts val="300"/>
                        </a:spcBef>
                        <a:spcAft>
                          <a:spcPts val="600"/>
                        </a:spcAft>
                        <a:buClr>
                          <a:srgbClr val="0093D0"/>
                        </a:buClr>
                        <a:buSzTx/>
                        <a:buFont typeface="Arial" panose="020B0604020202020204" pitchFamily="34" charset="0"/>
                        <a:buNone/>
                        <a:tabLst/>
                        <a:defRPr/>
                      </a:pPr>
                      <a:r>
                        <a:rPr kumimoji="0" lang="en-GB" sz="1800" b="0" i="0" u="none" strike="noStrike" kern="800" cap="none" spc="-13" normalizeH="0" baseline="0" dirty="0">
                          <a:ln>
                            <a:noFill/>
                          </a:ln>
                          <a:solidFill>
                            <a:schemeClr val="bg1"/>
                          </a:solidFill>
                          <a:effectLst/>
                          <a:uLnTx/>
                          <a:uFillTx/>
                          <a:latin typeface="Arial" panose="020B0604020202020204" pitchFamily="34" charset="0"/>
                          <a:ea typeface="+mn-ea"/>
                          <a:cs typeface="Arial" panose="020B0604020202020204" pitchFamily="34" charset="0"/>
                        </a:rPr>
                        <a:t>Statement</a:t>
                      </a:r>
                    </a:p>
                  </a:txBody>
                  <a:tcPr/>
                </a:tc>
                <a:tc>
                  <a:txBody>
                    <a:bodyPr/>
                    <a:lstStyle/>
                    <a:p>
                      <a:pPr marL="0" marR="0" lvl="0" indent="0" algn="l" defTabSz="1219170" rtl="0" eaLnBrk="1" fontAlgn="auto" latinLnBrk="0" hangingPunct="1">
                        <a:lnSpc>
                          <a:spcPct val="100000"/>
                        </a:lnSpc>
                        <a:spcBef>
                          <a:spcPts val="300"/>
                        </a:spcBef>
                        <a:spcAft>
                          <a:spcPts val="600"/>
                        </a:spcAft>
                        <a:buClr>
                          <a:srgbClr val="0093D0"/>
                        </a:buClr>
                        <a:buSzTx/>
                        <a:buFont typeface="Arial" panose="020B0604020202020204" pitchFamily="34" charset="0"/>
                        <a:buNone/>
                        <a:tabLst/>
                        <a:defRPr/>
                      </a:pPr>
                      <a:r>
                        <a:rPr kumimoji="0" lang="en-GB" sz="1800" b="0" i="0" u="none" strike="noStrike" kern="800" cap="none" spc="-13" normalizeH="0" baseline="0" dirty="0">
                          <a:ln>
                            <a:noFill/>
                          </a:ln>
                          <a:solidFill>
                            <a:schemeClr val="bg1"/>
                          </a:solidFill>
                          <a:effectLst/>
                          <a:uLnTx/>
                          <a:uFillTx/>
                          <a:latin typeface="Arial" panose="020B0604020202020204" pitchFamily="34" charset="0"/>
                          <a:ea typeface="+mn-ea"/>
                          <a:cs typeface="Arial" panose="020B0604020202020204" pitchFamily="34" charset="0"/>
                        </a:rPr>
                        <a:t>Notation</a:t>
                      </a:r>
                    </a:p>
                  </a:txBody>
                  <a:tcPr/>
                </a:tc>
                <a:extLst>
                  <a:ext uri="{0D108BD9-81ED-4DB2-BD59-A6C34878D82A}">
                    <a16:rowId xmlns:a16="http://schemas.microsoft.com/office/drawing/2014/main" val="365955230"/>
                  </a:ext>
                </a:extLst>
              </a:tr>
              <a:tr h="1341016">
                <a:tc>
                  <a:txBody>
                    <a:bodyPr/>
                    <a:lstStyle/>
                    <a:p>
                      <a:r>
                        <a:rPr kumimoji="0" lang="en-GB" sz="1800" b="0" i="0" u="none" strike="noStrike" kern="800" cap="none" spc="-13" normalizeH="0" baseline="0" dirty="0">
                          <a:ln>
                            <a:noFill/>
                          </a:ln>
                          <a:solidFill>
                            <a:srgbClr val="000000"/>
                          </a:solidFill>
                          <a:effectLst/>
                          <a:uLnTx/>
                          <a:uFillTx/>
                          <a:latin typeface="Arial" panose="020B0604020202020204" pitchFamily="34" charset="0"/>
                          <a:ea typeface="+mn-ea"/>
                          <a:cs typeface="Arial" panose="020B0604020202020204" pitchFamily="34" charset="0"/>
                        </a:rPr>
                        <a:t>switch - case</a:t>
                      </a:r>
                    </a:p>
                  </a:txBody>
                  <a:tcPr/>
                </a:tc>
                <a:tc>
                  <a:txBody>
                    <a:bodyPr/>
                    <a:lstStyle/>
                    <a:p>
                      <a:r>
                        <a:rPr lang="en-GB" sz="1400" dirty="0">
                          <a:latin typeface="+mn-lt"/>
                        </a:rPr>
                        <a:t>switch(variable)</a:t>
                      </a:r>
                    </a:p>
                    <a:p>
                      <a:r>
                        <a:rPr lang="en-GB" sz="1400" dirty="0">
                          <a:latin typeface="+mn-lt"/>
                        </a:rPr>
                        <a:t>{</a:t>
                      </a:r>
                    </a:p>
                    <a:p>
                      <a:r>
                        <a:rPr lang="en-GB" sz="1400">
                          <a:latin typeface="+mn-lt"/>
                        </a:rPr>
                        <a:t>    case </a:t>
                      </a:r>
                      <a:r>
                        <a:rPr lang="en-GB" sz="1400" dirty="0">
                          <a:latin typeface="+mn-lt"/>
                        </a:rPr>
                        <a:t>…:</a:t>
                      </a:r>
                    </a:p>
                    <a:p>
                      <a:r>
                        <a:rPr lang="en-GB" sz="1400">
                          <a:latin typeface="+mn-lt"/>
                        </a:rPr>
                        <a:t>        break;</a:t>
                      </a:r>
                    </a:p>
                    <a:p>
                      <a:r>
                        <a:rPr lang="en-GB" sz="1400">
                          <a:latin typeface="+mn-lt"/>
                        </a:rPr>
                        <a:t>    …</a:t>
                      </a:r>
                      <a:endParaRPr lang="en-GB" sz="1400" dirty="0">
                        <a:latin typeface="+mn-lt"/>
                      </a:endParaRPr>
                    </a:p>
                    <a:p>
                      <a:r>
                        <a:rPr lang="en-GB" sz="1400">
                          <a:latin typeface="+mn-lt"/>
                        </a:rPr>
                        <a:t>    default</a:t>
                      </a:r>
                      <a:r>
                        <a:rPr lang="en-GB" sz="1400" dirty="0">
                          <a:latin typeface="+mn-lt"/>
                        </a:rPr>
                        <a:t>:</a:t>
                      </a:r>
                    </a:p>
                    <a:p>
                      <a:r>
                        <a:rPr lang="en-GB" sz="1400">
                          <a:latin typeface="+mn-lt"/>
                        </a:rPr>
                        <a:t>        break</a:t>
                      </a:r>
                      <a:r>
                        <a:rPr lang="en-GB" sz="1400" dirty="0">
                          <a:latin typeface="+mn-lt"/>
                        </a:rPr>
                        <a:t>;</a:t>
                      </a:r>
                    </a:p>
                    <a:p>
                      <a:r>
                        <a:rPr lang="en-GB" sz="1400" dirty="0">
                          <a:latin typeface="+mn-lt"/>
                        </a:rPr>
                        <a:t>}</a:t>
                      </a:r>
                    </a:p>
                  </a:txBody>
                  <a:tcPr/>
                </a:tc>
                <a:extLst>
                  <a:ext uri="{0D108BD9-81ED-4DB2-BD59-A6C34878D82A}">
                    <a16:rowId xmlns:a16="http://schemas.microsoft.com/office/drawing/2014/main" val="2406243254"/>
                  </a:ext>
                </a:extLst>
              </a:tr>
              <a:tr h="447005">
                <a:tc>
                  <a:txBody>
                    <a:bodyPr/>
                    <a:lstStyle/>
                    <a:p>
                      <a:r>
                        <a:rPr kumimoji="0" lang="en-GB" sz="1800" b="0" i="0" u="none" strike="noStrike" kern="800" cap="none" spc="-13" normalizeH="0" baseline="0">
                          <a:ln>
                            <a:noFill/>
                          </a:ln>
                          <a:solidFill>
                            <a:srgbClr val="000000"/>
                          </a:solidFill>
                          <a:effectLst/>
                          <a:uLnTx/>
                          <a:uFillTx/>
                          <a:latin typeface="Arial" panose="020B0604020202020204" pitchFamily="34" charset="0"/>
                          <a:ea typeface="+mn-ea"/>
                          <a:cs typeface="Arial" panose="020B0604020202020204" pitchFamily="34" charset="0"/>
                        </a:rPr>
                        <a:t>break</a:t>
                      </a:r>
                      <a:endParaRPr kumimoji="0" lang="en-GB" sz="1800" b="0" i="0" u="none" strike="noStrike" kern="800" cap="none" spc="-13" normalizeH="0" baseline="0" dirty="0">
                        <a:ln>
                          <a:noFill/>
                        </a:ln>
                        <a:solidFill>
                          <a:srgbClr val="000000"/>
                        </a:solidFill>
                        <a:effectLst/>
                        <a:uLnTx/>
                        <a:uFillTx/>
                        <a:latin typeface="Arial" panose="020B0604020202020204" pitchFamily="34" charset="0"/>
                        <a:ea typeface="+mn-ea"/>
                        <a:cs typeface="Arial" panose="020B0604020202020204" pitchFamily="34" charset="0"/>
                      </a:endParaRPr>
                    </a:p>
                  </a:txBody>
                  <a:tcPr/>
                </a:tc>
                <a:tc>
                  <a:txBody>
                    <a:bodyPr/>
                    <a:lstStyle/>
                    <a:p>
                      <a:r>
                        <a:rPr lang="en-GB" sz="1400">
                          <a:latin typeface="+mn-lt"/>
                        </a:rPr>
                        <a:t>Jump </a:t>
                      </a:r>
                      <a:r>
                        <a:rPr lang="en-GB" sz="1400" dirty="0">
                          <a:latin typeface="+mn-lt"/>
                        </a:rPr>
                        <a:t>out from </a:t>
                      </a:r>
                      <a:r>
                        <a:rPr lang="en-GB" sz="1400">
                          <a:latin typeface="+mn-lt"/>
                        </a:rPr>
                        <a:t>the loop</a:t>
                      </a:r>
                      <a:endParaRPr lang="en-GB" sz="1400" dirty="0">
                        <a:latin typeface="+mn-lt"/>
                      </a:endParaRPr>
                    </a:p>
                  </a:txBody>
                  <a:tcPr/>
                </a:tc>
                <a:extLst>
                  <a:ext uri="{0D108BD9-81ED-4DB2-BD59-A6C34878D82A}">
                    <a16:rowId xmlns:a16="http://schemas.microsoft.com/office/drawing/2014/main" val="1006490657"/>
                  </a:ext>
                </a:extLst>
              </a:tr>
              <a:tr h="447005">
                <a:tc>
                  <a:txBody>
                    <a:bodyPr/>
                    <a:lstStyle/>
                    <a:p>
                      <a:r>
                        <a:rPr kumimoji="0" lang="en-GB" sz="1800" b="0" i="0" u="none" strike="noStrike" kern="800" cap="none" spc="-13" normalizeH="0" baseline="0">
                          <a:ln>
                            <a:noFill/>
                          </a:ln>
                          <a:solidFill>
                            <a:srgbClr val="000000"/>
                          </a:solidFill>
                          <a:effectLst/>
                          <a:uLnTx/>
                          <a:uFillTx/>
                          <a:latin typeface="Arial" panose="020B0604020202020204" pitchFamily="34" charset="0"/>
                          <a:ea typeface="+mn-ea"/>
                          <a:cs typeface="Arial" panose="020B0604020202020204" pitchFamily="34" charset="0"/>
                        </a:rPr>
                        <a:t>continue</a:t>
                      </a:r>
                      <a:endParaRPr kumimoji="0" lang="en-GB" sz="1800" b="0" i="0" u="none" strike="noStrike" kern="800" cap="none" spc="-13" normalizeH="0" baseline="0" dirty="0">
                        <a:ln>
                          <a:noFill/>
                        </a:ln>
                        <a:solidFill>
                          <a:srgbClr val="000000"/>
                        </a:solidFill>
                        <a:effectLst/>
                        <a:uLnTx/>
                        <a:uFillTx/>
                        <a:latin typeface="Arial" panose="020B0604020202020204" pitchFamily="34" charset="0"/>
                        <a:ea typeface="+mn-ea"/>
                        <a:cs typeface="Arial" panose="020B0604020202020204" pitchFamily="34" charset="0"/>
                      </a:endParaRPr>
                    </a:p>
                  </a:txBody>
                  <a:tcPr/>
                </a:tc>
                <a:tc>
                  <a:txBody>
                    <a:bodyPr/>
                    <a:lstStyle/>
                    <a:p>
                      <a:r>
                        <a:rPr lang="en-GB" sz="1400">
                          <a:latin typeface="+mn-lt"/>
                        </a:rPr>
                        <a:t>Will </a:t>
                      </a:r>
                      <a:r>
                        <a:rPr lang="en-GB" sz="1400" dirty="0">
                          <a:latin typeface="+mn-lt"/>
                        </a:rPr>
                        <a:t>continue with </a:t>
                      </a:r>
                      <a:r>
                        <a:rPr lang="en-GB" sz="1400">
                          <a:latin typeface="+mn-lt"/>
                        </a:rPr>
                        <a:t>other conditions</a:t>
                      </a:r>
                      <a:endParaRPr lang="en-GB" sz="1400" dirty="0">
                        <a:latin typeface="+mn-lt"/>
                      </a:endParaRPr>
                    </a:p>
                  </a:txBody>
                  <a:tcPr/>
                </a:tc>
                <a:extLst>
                  <a:ext uri="{0D108BD9-81ED-4DB2-BD59-A6C34878D82A}">
                    <a16:rowId xmlns:a16="http://schemas.microsoft.com/office/drawing/2014/main" val="1552318703"/>
                  </a:ext>
                </a:extLst>
              </a:tr>
              <a:tr h="447005">
                <a:tc>
                  <a:txBody>
                    <a:bodyPr/>
                    <a:lstStyle/>
                    <a:p>
                      <a:r>
                        <a:rPr kumimoji="0" lang="en-GB" sz="1800" b="0" i="0" u="none" strike="noStrike" kern="800" cap="none" spc="-13" normalizeH="0" baseline="0" dirty="0" err="1">
                          <a:ln>
                            <a:noFill/>
                          </a:ln>
                          <a:solidFill>
                            <a:srgbClr val="000000"/>
                          </a:solidFill>
                          <a:effectLst/>
                          <a:uLnTx/>
                          <a:uFillTx/>
                          <a:latin typeface="Arial" panose="020B0604020202020204" pitchFamily="34" charset="0"/>
                          <a:ea typeface="+mn-ea"/>
                          <a:cs typeface="Arial" panose="020B0604020202020204" pitchFamily="34" charset="0"/>
                        </a:rPr>
                        <a:t>goto</a:t>
                      </a:r>
                      <a:endParaRPr kumimoji="0" lang="en-GB" sz="1800" b="0" i="0" u="none" strike="noStrike" kern="800" cap="none" spc="-13" normalizeH="0" baseline="0" dirty="0">
                        <a:ln>
                          <a:noFill/>
                        </a:ln>
                        <a:solidFill>
                          <a:srgbClr val="000000"/>
                        </a:solidFill>
                        <a:effectLst/>
                        <a:uLnTx/>
                        <a:uFillTx/>
                        <a:latin typeface="Arial" panose="020B0604020202020204" pitchFamily="34" charset="0"/>
                        <a:ea typeface="+mn-ea"/>
                        <a:cs typeface="Arial" panose="020B0604020202020204" pitchFamily="34" charset="0"/>
                      </a:endParaRPr>
                    </a:p>
                  </a:txBody>
                  <a:tcPr/>
                </a:tc>
                <a:tc>
                  <a:txBody>
                    <a:bodyPr/>
                    <a:lstStyle/>
                    <a:p>
                      <a:r>
                        <a:rPr lang="en-GB" sz="1400" dirty="0">
                          <a:latin typeface="+mn-lt"/>
                        </a:rPr>
                        <a:t>Jump </a:t>
                      </a:r>
                      <a:r>
                        <a:rPr lang="en-GB" sz="1400">
                          <a:latin typeface="+mn-lt"/>
                        </a:rPr>
                        <a:t>to a </a:t>
                      </a:r>
                      <a:r>
                        <a:rPr lang="en-GB" sz="1400" dirty="0">
                          <a:latin typeface="+mn-lt"/>
                        </a:rPr>
                        <a:t>specific label. </a:t>
                      </a:r>
                      <a:r>
                        <a:rPr lang="en-GB" sz="1400" u="sng" dirty="0">
                          <a:latin typeface="+mn-lt"/>
                        </a:rPr>
                        <a:t>Must not be used</a:t>
                      </a:r>
                    </a:p>
                  </a:txBody>
                  <a:tcPr/>
                </a:tc>
                <a:extLst>
                  <a:ext uri="{0D108BD9-81ED-4DB2-BD59-A6C34878D82A}">
                    <a16:rowId xmlns:a16="http://schemas.microsoft.com/office/drawing/2014/main" val="4141508972"/>
                  </a:ext>
                </a:extLst>
              </a:tr>
              <a:tr h="447005">
                <a:tc>
                  <a:txBody>
                    <a:bodyPr/>
                    <a:lstStyle/>
                    <a:p>
                      <a:r>
                        <a:rPr kumimoji="0" lang="es-ES" sz="1800" b="0" i="0" u="none" strike="noStrike" kern="800" cap="none" spc="-13" normalizeH="0" baseline="0">
                          <a:ln>
                            <a:noFill/>
                          </a:ln>
                          <a:solidFill>
                            <a:srgbClr val="000000"/>
                          </a:solidFill>
                          <a:effectLst/>
                          <a:uLnTx/>
                          <a:uFillTx/>
                          <a:latin typeface="Arial" panose="020B0604020202020204" pitchFamily="34" charset="0"/>
                          <a:ea typeface="+mn-ea"/>
                          <a:cs typeface="Arial" panose="020B0604020202020204" pitchFamily="34" charset="0"/>
                        </a:rPr>
                        <a:t>Conditional</a:t>
                      </a:r>
                    </a:p>
                    <a:p>
                      <a:r>
                        <a:rPr kumimoji="0" lang="es-ES" sz="1800" b="0" i="0" u="none" strike="noStrike" kern="800" cap="none" spc="-13" normalizeH="0" baseline="0">
                          <a:ln>
                            <a:noFill/>
                          </a:ln>
                          <a:solidFill>
                            <a:srgbClr val="000000"/>
                          </a:solidFill>
                          <a:effectLst/>
                          <a:uLnTx/>
                          <a:uFillTx/>
                          <a:latin typeface="Arial" panose="020B0604020202020204" pitchFamily="34" charset="0"/>
                          <a:ea typeface="+mn-ea"/>
                          <a:cs typeface="Arial" panose="020B0604020202020204" pitchFamily="34" charset="0"/>
                        </a:rPr>
                        <a:t>expression</a:t>
                      </a:r>
                      <a:endParaRPr kumimoji="0" lang="en-GB" sz="1800" b="0" i="0" u="none" strike="noStrike" kern="800" cap="none" spc="-13" normalizeH="0" baseline="0" dirty="0">
                        <a:ln>
                          <a:noFill/>
                        </a:ln>
                        <a:solidFill>
                          <a:srgbClr val="000000"/>
                        </a:solidFill>
                        <a:effectLst/>
                        <a:uLnTx/>
                        <a:uFillTx/>
                        <a:latin typeface="Arial" panose="020B0604020202020204" pitchFamily="34" charset="0"/>
                        <a:ea typeface="+mn-ea"/>
                        <a:cs typeface="Arial" panose="020B0604020202020204" pitchFamily="34" charset="0"/>
                      </a:endParaRPr>
                    </a:p>
                  </a:txBody>
                  <a:tcPr/>
                </a:tc>
                <a:tc>
                  <a:txBody>
                    <a:bodyPr/>
                    <a:lstStyle/>
                    <a:p>
                      <a:r>
                        <a:rPr lang="es-ES" sz="1400">
                          <a:solidFill>
                            <a:schemeClr val="tx1"/>
                          </a:solidFill>
                          <a:latin typeface="+mn-lt"/>
                        </a:rPr>
                        <a:t>result = (condition) ? value_if_true : value_if_false;</a:t>
                      </a:r>
                      <a:endParaRPr lang="en-GB" sz="1400" dirty="0">
                        <a:solidFill>
                          <a:schemeClr val="tx1"/>
                        </a:solidFill>
                        <a:latin typeface="+mn-lt"/>
                      </a:endParaRPr>
                    </a:p>
                  </a:txBody>
                  <a:tcPr/>
                </a:tc>
                <a:extLst>
                  <a:ext uri="{0D108BD9-81ED-4DB2-BD59-A6C34878D82A}">
                    <a16:rowId xmlns:a16="http://schemas.microsoft.com/office/drawing/2014/main" val="3216827453"/>
                  </a:ext>
                </a:extLst>
              </a:tr>
            </a:tbl>
          </a:graphicData>
        </a:graphic>
      </p:graphicFrame>
    </p:spTree>
    <p:extLst>
      <p:ext uri="{BB962C8B-B14F-4D97-AF65-F5344CB8AC3E}">
        <p14:creationId xmlns:p14="http://schemas.microsoft.com/office/powerpoint/2010/main" val="2270295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11/6/2020</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6" y="4683699"/>
            <a:ext cx="2519362" cy="679674"/>
          </a:xfrm>
        </p:spPr>
        <p:txBody>
          <a:bodyPr/>
          <a:lstStyle/>
          <a:p>
            <a:endParaRPr lang="en-US" dirty="0"/>
          </a:p>
        </p:txBody>
      </p:sp>
      <p:sp>
        <p:nvSpPr>
          <p:cNvPr id="7" name="Titel 6"/>
          <p:cNvSpPr>
            <a:spLocks noGrp="1"/>
          </p:cNvSpPr>
          <p:nvPr>
            <p:ph type="title"/>
          </p:nvPr>
        </p:nvSpPr>
        <p:spPr/>
        <p:txBody>
          <a:bodyPr>
            <a:normAutofit/>
          </a:bodyPr>
          <a:lstStyle/>
          <a:p>
            <a:r>
              <a:rPr lang="en-US" dirty="0"/>
              <a:t>Datatypes</a:t>
            </a:r>
            <a:br>
              <a:rPr lang="en-US" dirty="0"/>
            </a:br>
            <a:endParaRPr lang="en-US" dirty="0"/>
          </a:p>
        </p:txBody>
      </p:sp>
      <p:sp>
        <p:nvSpPr>
          <p:cNvPr id="12" name="Textplatzhalter 11"/>
          <p:cNvSpPr>
            <a:spLocks noGrp="1"/>
          </p:cNvSpPr>
          <p:nvPr>
            <p:ph type="body" sz="quarter" idx="25"/>
          </p:nvPr>
        </p:nvSpPr>
        <p:spPr/>
        <p:txBody>
          <a:bodyPr>
            <a:normAutofit/>
          </a:bodyPr>
          <a:lstStyle/>
          <a:p>
            <a:r>
              <a:rPr lang="de-AT" dirty="0"/>
              <a:t>02</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18</a:t>
            </a:fld>
            <a:endParaRPr lang="en-US" noProof="0" dirty="0"/>
          </a:p>
        </p:txBody>
      </p:sp>
    </p:spTree>
    <p:extLst>
      <p:ext uri="{BB962C8B-B14F-4D97-AF65-F5344CB8AC3E}">
        <p14:creationId xmlns:p14="http://schemas.microsoft.com/office/powerpoint/2010/main" val="2723959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C4970F-D575-4149-AC11-2133D6A24660}"/>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F17D1B6B-CF1F-462D-B764-9CF5C519DF18}"/>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780973BA-77E4-44C4-8CB8-1DC6D43C865E}"/>
              </a:ext>
            </a:extLst>
          </p:cNvPr>
          <p:cNvSpPr>
            <a:spLocks noGrp="1"/>
          </p:cNvSpPr>
          <p:nvPr>
            <p:ph type="sldNum" sz="quarter" idx="21"/>
          </p:nvPr>
        </p:nvSpPr>
        <p:spPr/>
        <p:txBody>
          <a:bodyPr/>
          <a:lstStyle/>
          <a:p>
            <a:fld id="{0D46BA1D-85D8-4A66-B78C-46ED6382B9BC}" type="slidenum">
              <a:rPr lang="en-US" noProof="0" smtClean="0"/>
              <a:pPr/>
              <a:t>19</a:t>
            </a:fld>
            <a:endParaRPr lang="en-US" noProof="0" dirty="0"/>
          </a:p>
        </p:txBody>
      </p:sp>
      <p:sp>
        <p:nvSpPr>
          <p:cNvPr id="5" name="Title 4">
            <a:extLst>
              <a:ext uri="{FF2B5EF4-FFF2-40B4-BE49-F238E27FC236}">
                <a16:creationId xmlns:a16="http://schemas.microsoft.com/office/drawing/2014/main" id="{74E01852-39D7-44E2-AAC7-F8684AF423D0}"/>
              </a:ext>
            </a:extLst>
          </p:cNvPr>
          <p:cNvSpPr>
            <a:spLocks noGrp="1"/>
          </p:cNvSpPr>
          <p:nvPr>
            <p:ph type="title"/>
          </p:nvPr>
        </p:nvSpPr>
        <p:spPr/>
        <p:txBody>
          <a:bodyPr/>
          <a:lstStyle/>
          <a:p>
            <a:r>
              <a:rPr lang="en-GB" dirty="0"/>
              <a:t>Arrays</a:t>
            </a:r>
          </a:p>
        </p:txBody>
      </p:sp>
      <p:sp>
        <p:nvSpPr>
          <p:cNvPr id="7" name="TextBox 6">
            <a:extLst>
              <a:ext uri="{FF2B5EF4-FFF2-40B4-BE49-F238E27FC236}">
                <a16:creationId xmlns:a16="http://schemas.microsoft.com/office/drawing/2014/main" id="{7CB96B7E-D12F-4BD5-AFF8-40F31608B2C4}"/>
              </a:ext>
            </a:extLst>
          </p:cNvPr>
          <p:cNvSpPr txBox="1"/>
          <p:nvPr/>
        </p:nvSpPr>
        <p:spPr>
          <a:xfrm>
            <a:off x="486599" y="873202"/>
            <a:ext cx="11189463" cy="4955203"/>
          </a:xfrm>
          <a:prstGeom prst="rect">
            <a:avLst/>
          </a:prstGeom>
          <a:noFill/>
        </p:spPr>
        <p:txBody>
          <a:bodyPr wrap="square">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Definition</a:t>
            </a:r>
          </a:p>
          <a:p>
            <a:pPr marL="285750" indent="-285750">
              <a:spcBef>
                <a:spcPts val="300"/>
              </a:spcBef>
              <a:spcAft>
                <a:spcPts val="600"/>
              </a:spcAft>
              <a:buClr>
                <a:srgbClr val="0093D0"/>
              </a:buClr>
              <a:buFont typeface="Arial" panose="020B0604020202020204" pitchFamily="34" charset="0"/>
              <a:buChar char="•"/>
              <a:defRPr/>
            </a:pPr>
            <a:r>
              <a:rPr lang="es-ES" sz="1800" kern="800" spc="-13">
                <a:solidFill>
                  <a:srgbClr val="000000"/>
                </a:solidFill>
                <a:latin typeface="Arial" panose="020B0604020202020204" pitchFamily="34" charset="0"/>
                <a:cs typeface="Arial" panose="020B0604020202020204" pitchFamily="34" charset="0"/>
              </a:rPr>
              <a:t>Same datatype collection</a:t>
            </a:r>
            <a:r>
              <a:rPr lang="es-ES" sz="1800" kern="800" spc="-13" dirty="0">
                <a:solidFill>
                  <a:srgbClr val="000000"/>
                </a:solidFill>
                <a:latin typeface="Arial" panose="020B0604020202020204" pitchFamily="34" charset="0"/>
                <a:cs typeface="Arial" panose="020B0604020202020204" pitchFamily="34" charset="0"/>
              </a:rPr>
              <a:t>.</a:t>
            </a:r>
          </a:p>
          <a:p>
            <a:pPr marL="285750" indent="-285750">
              <a:spcBef>
                <a:spcPts val="300"/>
              </a:spcBef>
              <a:spcAft>
                <a:spcPts val="600"/>
              </a:spcAft>
              <a:buClr>
                <a:srgbClr val="0093D0"/>
              </a:buClr>
              <a:buFont typeface="Arial" panose="020B0604020202020204" pitchFamily="34" charset="0"/>
              <a:buChar char="•"/>
              <a:defRPr/>
            </a:pPr>
            <a:r>
              <a:rPr lang="es-ES" sz="1800" kern="800" spc="-13">
                <a:solidFill>
                  <a:srgbClr val="000000"/>
                </a:solidFill>
                <a:latin typeface="Arial" panose="020B0604020202020204" pitchFamily="34" charset="0"/>
                <a:cs typeface="Arial" panose="020B0604020202020204" pitchFamily="34" charset="0"/>
              </a:rPr>
              <a:t>Referenced by a name</a:t>
            </a:r>
            <a:r>
              <a:rPr lang="es-ES" sz="1800" kern="800" spc="-13" dirty="0">
                <a:solidFill>
                  <a:srgbClr val="000000"/>
                </a:solidFill>
                <a:latin typeface="Arial" panose="020B0604020202020204" pitchFamily="34" charset="0"/>
                <a:cs typeface="Arial" panose="020B0604020202020204" pitchFamily="34" charset="0"/>
              </a:rPr>
              <a:t> </a:t>
            </a:r>
            <a:r>
              <a:rPr lang="es-ES" sz="1800" kern="800" spc="-13">
                <a:solidFill>
                  <a:srgbClr val="000000"/>
                </a:solidFill>
                <a:latin typeface="Arial" panose="020B0604020202020204" pitchFamily="34" charset="0"/>
                <a:cs typeface="Arial" panose="020B0604020202020204" pitchFamily="34" charset="0"/>
              </a:rPr>
              <a:t>and a subindex</a:t>
            </a:r>
            <a:r>
              <a:rPr lang="es-ES" sz="1800" kern="800" spc="-13" dirty="0">
                <a:solidFill>
                  <a:srgbClr val="000000"/>
                </a:solidFill>
                <a:latin typeface="Arial" panose="020B0604020202020204" pitchFamily="34" charset="0"/>
                <a:cs typeface="Arial" panose="020B0604020202020204" pitchFamily="34" charset="0"/>
              </a:rPr>
              <a:t>.</a:t>
            </a:r>
          </a:p>
          <a:p>
            <a:pPr marL="285750" indent="-285750">
              <a:spcBef>
                <a:spcPts val="300"/>
              </a:spcBef>
              <a:spcAft>
                <a:spcPts val="600"/>
              </a:spcAft>
              <a:buClr>
                <a:srgbClr val="0093D0"/>
              </a:buClr>
              <a:buFont typeface="Arial" panose="020B0604020202020204" pitchFamily="34" charset="0"/>
              <a:buChar char="•"/>
              <a:defRPr/>
            </a:pPr>
            <a:r>
              <a:rPr lang="es-ES" sz="1800" kern="800" spc="-13">
                <a:solidFill>
                  <a:srgbClr val="000000"/>
                </a:solidFill>
                <a:latin typeface="Arial" panose="020B0604020202020204" pitchFamily="34" charset="0"/>
                <a:cs typeface="Arial" panose="020B0604020202020204" pitchFamily="34" charset="0"/>
              </a:rPr>
              <a:t>Allocated</a:t>
            </a:r>
            <a:r>
              <a:rPr lang="es-ES" sz="1800" kern="800" spc="-13" dirty="0">
                <a:solidFill>
                  <a:srgbClr val="000000"/>
                </a:solidFill>
                <a:latin typeface="Arial" panose="020B0604020202020204" pitchFamily="34" charset="0"/>
                <a:cs typeface="Arial" panose="020B0604020202020204" pitchFamily="34" charset="0"/>
              </a:rPr>
              <a:t> in </a:t>
            </a:r>
            <a:r>
              <a:rPr lang="es-ES" sz="1800" kern="800" spc="-13">
                <a:solidFill>
                  <a:srgbClr val="000000"/>
                </a:solidFill>
                <a:latin typeface="Arial" panose="020B0604020202020204" pitchFamily="34" charset="0"/>
                <a:cs typeface="Arial" panose="020B0604020202020204" pitchFamily="34" charset="0"/>
              </a:rPr>
              <a:t>a continuos memory space</a:t>
            </a:r>
            <a:r>
              <a:rPr lang="es-ES" sz="1800" kern="800" spc="-13" dirty="0">
                <a:solidFill>
                  <a:srgbClr val="000000"/>
                </a:solidFill>
                <a:latin typeface="Arial" panose="020B0604020202020204" pitchFamily="34" charset="0"/>
                <a:cs typeface="Arial" panose="020B0604020202020204" pitchFamily="34" charset="0"/>
              </a:rPr>
              <a:t>.</a:t>
            </a:r>
          </a:p>
          <a:p>
            <a:pPr rtl="0">
              <a:spcBef>
                <a:spcPts val="0"/>
              </a:spcBef>
              <a:spcAft>
                <a:spcPts val="1600"/>
              </a:spcAft>
            </a:pPr>
            <a:endParaRPr lang="es-ES" sz="1800" kern="800" spc="-13">
              <a:solidFill>
                <a:srgbClr val="0093D0"/>
              </a:solidFill>
              <a:latin typeface="Arial" panose="020B0604020202020204" pitchFamily="34" charset="0"/>
              <a:cs typeface="Arial" panose="020B0604020202020204" pitchFamily="34" charset="0"/>
            </a:endParaRPr>
          </a:p>
          <a:p>
            <a:pPr rtl="0">
              <a:spcBef>
                <a:spcPts val="0"/>
              </a:spcBef>
              <a:spcAft>
                <a:spcPts val="1600"/>
              </a:spcAft>
            </a:pPr>
            <a:r>
              <a:rPr lang="es-ES" sz="1800" kern="800" spc="-13">
                <a:solidFill>
                  <a:srgbClr val="0093D0"/>
                </a:solidFill>
                <a:latin typeface="Arial" panose="020B0604020202020204" pitchFamily="34" charset="0"/>
                <a:cs typeface="Arial" panose="020B0604020202020204" pitchFamily="34" charset="0"/>
              </a:rPr>
              <a:t>Declaration</a:t>
            </a:r>
          </a:p>
          <a:p>
            <a:pPr rtl="0">
              <a:spcBef>
                <a:spcPts val="0"/>
              </a:spcBef>
              <a:spcAft>
                <a:spcPts val="1600"/>
              </a:spcAft>
            </a:pPr>
            <a:r>
              <a:rPr lang="es-ES" sz="1800" kern="800" spc="-13">
                <a:solidFill>
                  <a:srgbClr val="000000"/>
                </a:solidFill>
                <a:latin typeface="Arial" panose="020B0604020202020204" pitchFamily="34" charset="0"/>
                <a:cs typeface="Arial" panose="020B0604020202020204" pitchFamily="34" charset="0"/>
              </a:rPr>
              <a:t>	data</a:t>
            </a:r>
            <a:r>
              <a:rPr lang="es-ES" sz="1800" kern="800" spc="-13" err="1">
                <a:solidFill>
                  <a:srgbClr val="000000"/>
                </a:solidFill>
                <a:latin typeface="Arial" panose="020B0604020202020204" pitchFamily="34" charset="0"/>
                <a:cs typeface="Arial" panose="020B0604020202020204" pitchFamily="34" charset="0"/>
              </a:rPr>
              <a:t>_</a:t>
            </a:r>
            <a:r>
              <a:rPr lang="es-ES" sz="1800" kern="800" spc="-13">
                <a:solidFill>
                  <a:srgbClr val="000000"/>
                </a:solidFill>
                <a:latin typeface="Arial" panose="020B0604020202020204" pitchFamily="34" charset="0"/>
                <a:cs typeface="Arial" panose="020B0604020202020204" pitchFamily="34" charset="0"/>
              </a:rPr>
              <a:t>type array_name [size];</a:t>
            </a:r>
          </a:p>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Declaration and initialization</a:t>
            </a:r>
          </a:p>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	</a:t>
            </a:r>
            <a:r>
              <a:rPr lang="es-ES" sz="1800" kern="800" spc="-13">
                <a:solidFill>
                  <a:srgbClr val="000000"/>
                </a:solidFill>
                <a:latin typeface="Arial" panose="020B0604020202020204" pitchFamily="34" charset="0"/>
                <a:cs typeface="Arial" panose="020B0604020202020204" pitchFamily="34" charset="0"/>
              </a:rPr>
              <a:t>data_type array_name [size] = {ele1, ele2, …, elex};</a:t>
            </a:r>
          </a:p>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Access one of its elements</a:t>
            </a:r>
          </a:p>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	</a:t>
            </a:r>
            <a:r>
              <a:rPr lang="en-GB" sz="1800" kern="800" spc="-13">
                <a:solidFill>
                  <a:srgbClr val="000000"/>
                </a:solidFill>
                <a:latin typeface="Arial" panose="020B0604020202020204" pitchFamily="34" charset="0"/>
                <a:cs typeface="Arial" panose="020B0604020202020204" pitchFamily="34" charset="0"/>
              </a:rPr>
              <a:t>Read	value_read = </a:t>
            </a:r>
            <a:r>
              <a:rPr lang="es-ES" sz="1800" kern="800" spc="-13">
                <a:solidFill>
                  <a:srgbClr val="000000"/>
                </a:solidFill>
                <a:latin typeface="Arial" panose="020B0604020202020204" pitchFamily="34" charset="0"/>
                <a:cs typeface="Arial" panose="020B0604020202020204" pitchFamily="34" charset="0"/>
              </a:rPr>
              <a:t>array_name [index];</a:t>
            </a:r>
          </a:p>
          <a:p>
            <a:pPr>
              <a:spcBef>
                <a:spcPts val="300"/>
              </a:spcBef>
              <a:spcAft>
                <a:spcPts val="600"/>
              </a:spcAft>
              <a:buClr>
                <a:srgbClr val="0093D0"/>
              </a:buClr>
              <a:defRPr/>
            </a:pPr>
            <a:r>
              <a:rPr lang="en-GB" sz="1800" kern="800" spc="-13">
                <a:solidFill>
                  <a:srgbClr val="000000"/>
                </a:solidFill>
                <a:latin typeface="Arial" panose="020B0604020202020204" pitchFamily="34" charset="0"/>
                <a:cs typeface="Arial" panose="020B0604020202020204" pitchFamily="34" charset="0"/>
              </a:rPr>
              <a:t>	Write	</a:t>
            </a:r>
            <a:r>
              <a:rPr lang="es-ES" sz="1800" kern="800" spc="-13">
                <a:solidFill>
                  <a:srgbClr val="000000"/>
                </a:solidFill>
                <a:latin typeface="Arial" panose="020B0604020202020204" pitchFamily="34" charset="0"/>
                <a:cs typeface="Arial" panose="020B0604020202020204" pitchFamily="34" charset="0"/>
              </a:rPr>
              <a:t>array_name [index] = value_write;</a:t>
            </a:r>
          </a:p>
        </p:txBody>
      </p:sp>
    </p:spTree>
    <p:extLst>
      <p:ext uri="{BB962C8B-B14F-4D97-AF65-F5344CB8AC3E}">
        <p14:creationId xmlns:p14="http://schemas.microsoft.com/office/powerpoint/2010/main" val="305922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21D803-1AB9-44C9-834D-10267F556113}"/>
              </a:ext>
            </a:extLst>
          </p:cNvPr>
          <p:cNvSpPr>
            <a:spLocks noGrp="1"/>
          </p:cNvSpPr>
          <p:nvPr>
            <p:ph type="dt" sz="half" idx="14"/>
          </p:nvPr>
        </p:nvSpPr>
        <p:spPr/>
        <p:txBody>
          <a:bodyPr/>
          <a:lstStyle/>
          <a:p>
            <a:fld id="{ED58348F-6407-443A-ACD2-63F2A3C2A367}"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E3BC3CB0-6B3C-4651-B51E-58A20F85F450}"/>
              </a:ext>
            </a:extLst>
          </p:cNvPr>
          <p:cNvSpPr>
            <a:spLocks noGrp="1"/>
          </p:cNvSpPr>
          <p:nvPr>
            <p:ph type="ftr" sz="quarter" idx="15"/>
          </p:nvPr>
        </p:nvSpPr>
        <p:spPr/>
        <p:txBody>
          <a:bodyPr/>
          <a:lstStyle/>
          <a:p>
            <a:r>
              <a:rPr lang="en-US" noProof="0"/>
              <a:t>TTTech Auto AG – Confidential and Proprietary Information</a:t>
            </a:r>
            <a:endParaRPr lang="en-US" noProof="0" dirty="0"/>
          </a:p>
        </p:txBody>
      </p:sp>
      <p:sp>
        <p:nvSpPr>
          <p:cNvPr id="8" name="Slide Number Placeholder 7">
            <a:extLst>
              <a:ext uri="{FF2B5EF4-FFF2-40B4-BE49-F238E27FC236}">
                <a16:creationId xmlns:a16="http://schemas.microsoft.com/office/drawing/2014/main" id="{207ED37E-B424-4D09-B5E9-C13A3699102E}"/>
              </a:ext>
            </a:extLst>
          </p:cNvPr>
          <p:cNvSpPr>
            <a:spLocks noGrp="1"/>
          </p:cNvSpPr>
          <p:nvPr>
            <p:ph type="sldNum" sz="quarter" idx="16"/>
          </p:nvPr>
        </p:nvSpPr>
        <p:spPr/>
        <p:txBody>
          <a:bodyPr/>
          <a:lstStyle/>
          <a:p>
            <a:fld id="{0D46BA1D-85D8-4A66-B78C-46ED6382B9BC}" type="slidenum">
              <a:rPr lang="en-US" noProof="0" smtClean="0"/>
              <a:pPr/>
              <a:t>2</a:t>
            </a:fld>
            <a:endParaRPr lang="en-US" noProof="0" dirty="0"/>
          </a:p>
        </p:txBody>
      </p:sp>
      <p:sp>
        <p:nvSpPr>
          <p:cNvPr id="5" name="Content Placeholder 4">
            <a:extLst>
              <a:ext uri="{FF2B5EF4-FFF2-40B4-BE49-F238E27FC236}">
                <a16:creationId xmlns:a16="http://schemas.microsoft.com/office/drawing/2014/main" id="{DAA1B80A-CA1B-4517-86BE-1705E2617B90}"/>
              </a:ext>
            </a:extLst>
          </p:cNvPr>
          <p:cNvSpPr>
            <a:spLocks noGrp="1"/>
          </p:cNvSpPr>
          <p:nvPr>
            <p:ph sz="quarter" idx="19"/>
          </p:nvPr>
        </p:nvSpPr>
        <p:spPr>
          <a:xfrm>
            <a:off x="511969" y="1052736"/>
            <a:ext cx="11168062" cy="4835524"/>
          </a:xfrm>
        </p:spPr>
        <p:txBody>
          <a:bodyPr/>
          <a:lstStyle/>
          <a:p>
            <a:r>
              <a:rPr lang="en-GB"/>
              <a:t>Prerequisites:</a:t>
            </a:r>
          </a:p>
          <a:p>
            <a:pPr marL="285750" indent="-285750">
              <a:buFont typeface="Arial" panose="020B0604020202020204" pitchFamily="34" charset="0"/>
              <a:buChar char="•"/>
            </a:pPr>
            <a:r>
              <a:rPr lang="en-GB">
                <a:solidFill>
                  <a:schemeClr val="tx1"/>
                </a:solidFill>
              </a:rPr>
              <a:t>Experience </a:t>
            </a:r>
            <a:r>
              <a:rPr lang="en-GB" dirty="0">
                <a:solidFill>
                  <a:schemeClr val="tx1"/>
                </a:solidFill>
              </a:rPr>
              <a:t>in </a:t>
            </a:r>
            <a:r>
              <a:rPr lang="en-GB">
                <a:solidFill>
                  <a:schemeClr val="tx1"/>
                </a:solidFill>
              </a:rPr>
              <a:t>any programming language</a:t>
            </a:r>
          </a:p>
          <a:p>
            <a:pPr marL="285750" indent="-285750">
              <a:buFont typeface="Arial" panose="020B0604020202020204" pitchFamily="34" charset="0"/>
              <a:buChar char="•"/>
            </a:pPr>
            <a:r>
              <a:rPr lang="en-GB">
                <a:solidFill>
                  <a:schemeClr val="tx1"/>
                </a:solidFill>
              </a:rPr>
              <a:t>A computer with an Internet connection</a:t>
            </a:r>
          </a:p>
          <a:p>
            <a:endParaRPr lang="en-GB"/>
          </a:p>
          <a:p>
            <a:r>
              <a:rPr lang="en-GB"/>
              <a:t>Material:</a:t>
            </a:r>
          </a:p>
          <a:p>
            <a:pPr marL="285750" indent="-285750">
              <a:buFont typeface="Arial" panose="020B0604020202020204" pitchFamily="34" charset="0"/>
              <a:buChar char="•"/>
            </a:pPr>
            <a:r>
              <a:rPr lang="en-GB">
                <a:solidFill>
                  <a:schemeClr val="tx1"/>
                </a:solidFill>
              </a:rPr>
              <a:t>Theory + Examples + Exercises</a:t>
            </a:r>
            <a:r>
              <a:rPr lang="en-GB"/>
              <a:t> </a:t>
            </a:r>
            <a:r>
              <a:rPr lang="en-GB">
                <a:solidFill>
                  <a:schemeClr val="tx1"/>
                </a:solidFill>
                <a:hlinkClick r:id="rId2"/>
              </a:rPr>
              <a:t>https://github.com/lucianotttech/C_Training</a:t>
            </a:r>
            <a:endParaRPr lang="en-GB">
              <a:solidFill>
                <a:schemeClr val="tx1"/>
              </a:solidFill>
            </a:endParaRPr>
          </a:p>
          <a:p>
            <a:endParaRPr lang="en-GB"/>
          </a:p>
          <a:p>
            <a:r>
              <a:rPr lang="en-GB"/>
              <a:t>External resources:</a:t>
            </a:r>
          </a:p>
          <a:p>
            <a:pPr marL="285750" indent="-285750">
              <a:buFont typeface="Arial" panose="020B0604020202020204" pitchFamily="34" charset="0"/>
              <a:buChar char="•"/>
            </a:pPr>
            <a:r>
              <a:rPr lang="en-GB">
                <a:solidFill>
                  <a:schemeClr val="tx1"/>
                </a:solidFill>
              </a:rPr>
              <a:t>Online compiler for C/C++ </a:t>
            </a:r>
            <a:r>
              <a:rPr lang="en-GB">
                <a:solidFill>
                  <a:schemeClr val="tx1"/>
                </a:solidFill>
                <a:hlinkClick r:id="rId3"/>
              </a:rPr>
              <a:t>https://www.onlinegdb.com/</a:t>
            </a:r>
            <a:endParaRPr lang="en-GB">
              <a:solidFill>
                <a:schemeClr val="tx1"/>
              </a:solidFill>
            </a:endParaRPr>
          </a:p>
          <a:p>
            <a:br>
              <a:rPr lang="en-GB"/>
            </a:br>
            <a:r>
              <a:rPr lang="en-GB"/>
              <a:t>Trainers:</a:t>
            </a:r>
          </a:p>
          <a:p>
            <a:pPr marL="285750" indent="-285750">
              <a:buFont typeface="Arial" panose="020B0604020202020204" pitchFamily="34" charset="0"/>
              <a:buChar char="•"/>
            </a:pPr>
            <a:r>
              <a:rPr lang="en-GB">
                <a:solidFill>
                  <a:schemeClr val="tx1"/>
                </a:solidFill>
              </a:rPr>
              <a:t>Pablo Severini </a:t>
            </a:r>
            <a:r>
              <a:rPr lang="en-GB">
                <a:solidFill>
                  <a:schemeClr val="tx1"/>
                </a:solidFill>
                <a:hlinkClick r:id="rId4"/>
              </a:rPr>
              <a:t>pablo.severini@tttech-auto.com</a:t>
            </a:r>
            <a:endParaRPr lang="en-GB">
              <a:solidFill>
                <a:schemeClr val="tx1"/>
              </a:solidFill>
            </a:endParaRPr>
          </a:p>
          <a:p>
            <a:pPr marL="285750" indent="-285750">
              <a:buFont typeface="Arial" panose="020B0604020202020204" pitchFamily="34" charset="0"/>
              <a:buChar char="•"/>
            </a:pPr>
            <a:r>
              <a:rPr lang="en-GB">
                <a:solidFill>
                  <a:schemeClr val="tx1"/>
                </a:solidFill>
              </a:rPr>
              <a:t>Luciano Curti </a:t>
            </a:r>
            <a:r>
              <a:rPr lang="en-GB">
                <a:solidFill>
                  <a:schemeClr val="tx1"/>
                </a:solidFill>
                <a:hlinkClick r:id="rId5"/>
              </a:rPr>
              <a:t>luciano.curti@tttech-auto.com</a:t>
            </a:r>
            <a:endParaRPr lang="en-GB">
              <a:solidFill>
                <a:schemeClr val="tx1"/>
              </a:solidFill>
            </a:endParaRPr>
          </a:p>
          <a:p>
            <a:pPr marL="285750" indent="-285750">
              <a:buFont typeface="Arial" panose="020B0604020202020204" pitchFamily="34" charset="0"/>
              <a:buChar char="•"/>
            </a:pPr>
            <a:endParaRPr lang="en-GB" dirty="0">
              <a:solidFill>
                <a:schemeClr val="tx1"/>
              </a:solidFill>
            </a:endParaRPr>
          </a:p>
        </p:txBody>
      </p:sp>
    </p:spTree>
    <p:extLst>
      <p:ext uri="{BB962C8B-B14F-4D97-AF65-F5344CB8AC3E}">
        <p14:creationId xmlns:p14="http://schemas.microsoft.com/office/powerpoint/2010/main" val="750038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26D1E6-0297-423D-9EBB-17F9B8E91BE3}"/>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0322B8EC-3B96-4C3C-B571-C63498E22E15}"/>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FD03D7D5-5C25-420F-8C43-3DA89575EA20}"/>
              </a:ext>
            </a:extLst>
          </p:cNvPr>
          <p:cNvSpPr>
            <a:spLocks noGrp="1"/>
          </p:cNvSpPr>
          <p:nvPr>
            <p:ph type="sldNum" sz="quarter" idx="21"/>
          </p:nvPr>
        </p:nvSpPr>
        <p:spPr/>
        <p:txBody>
          <a:bodyPr/>
          <a:lstStyle/>
          <a:p>
            <a:fld id="{0D46BA1D-85D8-4A66-B78C-46ED6382B9BC}" type="slidenum">
              <a:rPr lang="en-US" noProof="0" smtClean="0"/>
              <a:pPr/>
              <a:t>20</a:t>
            </a:fld>
            <a:endParaRPr lang="en-US" noProof="0" dirty="0"/>
          </a:p>
        </p:txBody>
      </p:sp>
      <p:sp>
        <p:nvSpPr>
          <p:cNvPr id="5" name="Title 4">
            <a:extLst>
              <a:ext uri="{FF2B5EF4-FFF2-40B4-BE49-F238E27FC236}">
                <a16:creationId xmlns:a16="http://schemas.microsoft.com/office/drawing/2014/main" id="{8E4A0048-4553-4C07-9BA6-C260F8DDEE9D}"/>
              </a:ext>
            </a:extLst>
          </p:cNvPr>
          <p:cNvSpPr>
            <a:spLocks noGrp="1"/>
          </p:cNvSpPr>
          <p:nvPr>
            <p:ph type="title"/>
          </p:nvPr>
        </p:nvSpPr>
        <p:spPr/>
        <p:txBody>
          <a:bodyPr/>
          <a:lstStyle/>
          <a:p>
            <a:r>
              <a:rPr lang="en-GB" dirty="0"/>
              <a:t>Matrix</a:t>
            </a:r>
          </a:p>
        </p:txBody>
      </p:sp>
      <p:pic>
        <p:nvPicPr>
          <p:cNvPr id="6" name="Picture 5">
            <a:extLst>
              <a:ext uri="{FF2B5EF4-FFF2-40B4-BE49-F238E27FC236}">
                <a16:creationId xmlns:a16="http://schemas.microsoft.com/office/drawing/2014/main" id="{1C3ACF3E-637D-4B7A-B164-93BCBEE6A215}"/>
              </a:ext>
            </a:extLst>
          </p:cNvPr>
          <p:cNvPicPr>
            <a:picLocks noChangeAspect="1"/>
          </p:cNvPicPr>
          <p:nvPr/>
        </p:nvPicPr>
        <p:blipFill>
          <a:blip r:embed="rId2"/>
          <a:stretch>
            <a:fillRect/>
          </a:stretch>
        </p:blipFill>
        <p:spPr>
          <a:xfrm>
            <a:off x="2495600" y="1517936"/>
            <a:ext cx="5413518" cy="2755342"/>
          </a:xfrm>
          <a:prstGeom prst="rect">
            <a:avLst/>
          </a:prstGeom>
        </p:spPr>
      </p:pic>
      <p:sp>
        <p:nvSpPr>
          <p:cNvPr id="8" name="TextBox 7">
            <a:extLst>
              <a:ext uri="{FF2B5EF4-FFF2-40B4-BE49-F238E27FC236}">
                <a16:creationId xmlns:a16="http://schemas.microsoft.com/office/drawing/2014/main" id="{249E09BB-BADC-4198-B1BC-063B9F9F9001}"/>
              </a:ext>
            </a:extLst>
          </p:cNvPr>
          <p:cNvSpPr txBox="1"/>
          <p:nvPr/>
        </p:nvSpPr>
        <p:spPr>
          <a:xfrm>
            <a:off x="495775" y="1027185"/>
            <a:ext cx="8120506" cy="369332"/>
          </a:xfrm>
          <a:prstGeom prst="rect">
            <a:avLst/>
          </a:prstGeom>
          <a:noFill/>
        </p:spPr>
        <p:txBody>
          <a:bodyPr wrap="square">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Arrays</a:t>
            </a:r>
            <a:r>
              <a:rPr lang="es-ES" sz="1800" kern="800" spc="-13" dirty="0">
                <a:solidFill>
                  <a:srgbClr val="0093D0"/>
                </a:solidFill>
                <a:latin typeface="Arial" panose="020B0604020202020204" pitchFamily="34" charset="0"/>
                <a:cs typeface="Arial" panose="020B0604020202020204" pitchFamily="34" charset="0"/>
              </a:rPr>
              <a:t> can </a:t>
            </a:r>
            <a:r>
              <a:rPr lang="es-ES" sz="1800" kern="800" spc="-13">
                <a:solidFill>
                  <a:srgbClr val="0093D0"/>
                </a:solidFill>
                <a:latin typeface="Arial" panose="020B0604020202020204" pitchFamily="34" charset="0"/>
                <a:cs typeface="Arial" panose="020B0604020202020204" pitchFamily="34" charset="0"/>
              </a:rPr>
              <a:t>be defined with</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2 dimensions</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in this</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case will have</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2 subindex.</a:t>
            </a:r>
            <a:endParaRPr lang="es-ES" sz="1800" kern="800" spc="-13" dirty="0">
              <a:solidFill>
                <a:srgbClr val="0093D0"/>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88D89EA7-2085-43D4-A037-44139741A8B7}"/>
              </a:ext>
            </a:extLst>
          </p:cNvPr>
          <p:cNvSpPr txBox="1"/>
          <p:nvPr/>
        </p:nvSpPr>
        <p:spPr>
          <a:xfrm>
            <a:off x="495775" y="4736398"/>
            <a:ext cx="8901178" cy="1154162"/>
          </a:xfrm>
          <a:prstGeom prst="rect">
            <a:avLst/>
          </a:prstGeom>
          <a:noFill/>
        </p:spPr>
        <p:txBody>
          <a:bodyPr wrap="square">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To access one of its elements:</a:t>
            </a:r>
          </a:p>
          <a:p>
            <a:pPr>
              <a:spcBef>
                <a:spcPts val="300"/>
              </a:spcBef>
              <a:spcAft>
                <a:spcPts val="600"/>
              </a:spcAft>
              <a:buClr>
                <a:srgbClr val="0093D0"/>
              </a:buClr>
              <a:defRPr/>
            </a:pPr>
            <a:r>
              <a:rPr lang="en-GB" sz="1800" kern="800" spc="-13">
                <a:solidFill>
                  <a:srgbClr val="000000"/>
                </a:solidFill>
                <a:latin typeface="Arial" panose="020B0604020202020204" pitchFamily="34" charset="0"/>
                <a:cs typeface="Arial" panose="020B0604020202020204" pitchFamily="34" charset="0"/>
              </a:rPr>
              <a:t>	Read	value_read = </a:t>
            </a:r>
            <a:r>
              <a:rPr lang="es-ES" sz="1800" kern="800" spc="-13">
                <a:solidFill>
                  <a:srgbClr val="000000"/>
                </a:solidFill>
                <a:latin typeface="Arial" panose="020B0604020202020204" pitchFamily="34" charset="0"/>
                <a:cs typeface="Arial" panose="020B0604020202020204" pitchFamily="34" charset="0"/>
              </a:rPr>
              <a:t>array_name [index_1] [index_2];</a:t>
            </a:r>
          </a:p>
          <a:p>
            <a:pPr>
              <a:spcBef>
                <a:spcPts val="300"/>
              </a:spcBef>
              <a:spcAft>
                <a:spcPts val="600"/>
              </a:spcAft>
              <a:buClr>
                <a:srgbClr val="0093D0"/>
              </a:buClr>
              <a:defRPr/>
            </a:pPr>
            <a:r>
              <a:rPr lang="en-GB" sz="1800" kern="800" spc="-13">
                <a:solidFill>
                  <a:srgbClr val="000000"/>
                </a:solidFill>
                <a:latin typeface="Arial" panose="020B0604020202020204" pitchFamily="34" charset="0"/>
                <a:cs typeface="Arial" panose="020B0604020202020204" pitchFamily="34" charset="0"/>
              </a:rPr>
              <a:t>	Write	</a:t>
            </a:r>
            <a:r>
              <a:rPr lang="es-ES" sz="1800" kern="800" spc="-13">
                <a:solidFill>
                  <a:srgbClr val="000000"/>
                </a:solidFill>
                <a:latin typeface="Arial" panose="020B0604020202020204" pitchFamily="34" charset="0"/>
                <a:cs typeface="Arial" panose="020B0604020202020204" pitchFamily="34" charset="0"/>
              </a:rPr>
              <a:t>array_name [index_1] [index_2] = value_write;</a:t>
            </a:r>
          </a:p>
        </p:txBody>
      </p:sp>
    </p:spTree>
    <p:extLst>
      <p:ext uri="{BB962C8B-B14F-4D97-AF65-F5344CB8AC3E}">
        <p14:creationId xmlns:p14="http://schemas.microsoft.com/office/powerpoint/2010/main" val="3970177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5812C3-DA0F-4125-AA7A-86FAB536C820}"/>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9471333D-3CB7-4818-A12F-AB2D031DFC90}"/>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5DF26EB0-310C-4861-A2A1-41E1250CD178}"/>
              </a:ext>
            </a:extLst>
          </p:cNvPr>
          <p:cNvSpPr>
            <a:spLocks noGrp="1"/>
          </p:cNvSpPr>
          <p:nvPr>
            <p:ph type="sldNum" sz="quarter" idx="21"/>
          </p:nvPr>
        </p:nvSpPr>
        <p:spPr/>
        <p:txBody>
          <a:bodyPr/>
          <a:lstStyle/>
          <a:p>
            <a:fld id="{0D46BA1D-85D8-4A66-B78C-46ED6382B9BC}" type="slidenum">
              <a:rPr lang="en-US" noProof="0" smtClean="0"/>
              <a:pPr/>
              <a:t>21</a:t>
            </a:fld>
            <a:endParaRPr lang="en-US" noProof="0" dirty="0"/>
          </a:p>
        </p:txBody>
      </p:sp>
      <p:sp>
        <p:nvSpPr>
          <p:cNvPr id="5" name="Title 4">
            <a:extLst>
              <a:ext uri="{FF2B5EF4-FFF2-40B4-BE49-F238E27FC236}">
                <a16:creationId xmlns:a16="http://schemas.microsoft.com/office/drawing/2014/main" id="{D2AD8345-2EB3-4B48-824D-787337D8AFA7}"/>
              </a:ext>
            </a:extLst>
          </p:cNvPr>
          <p:cNvSpPr>
            <a:spLocks noGrp="1"/>
          </p:cNvSpPr>
          <p:nvPr>
            <p:ph type="title"/>
          </p:nvPr>
        </p:nvSpPr>
        <p:spPr/>
        <p:txBody>
          <a:bodyPr/>
          <a:lstStyle/>
          <a:p>
            <a:r>
              <a:rPr lang="en-GB" dirty="0"/>
              <a:t>Structs</a:t>
            </a:r>
          </a:p>
        </p:txBody>
      </p:sp>
      <p:sp>
        <p:nvSpPr>
          <p:cNvPr id="7" name="TextBox 6">
            <a:extLst>
              <a:ext uri="{FF2B5EF4-FFF2-40B4-BE49-F238E27FC236}">
                <a16:creationId xmlns:a16="http://schemas.microsoft.com/office/drawing/2014/main" id="{883B61DC-8FD7-4005-8A8C-5ABDD1FF014C}"/>
              </a:ext>
            </a:extLst>
          </p:cNvPr>
          <p:cNvSpPr txBox="1"/>
          <p:nvPr/>
        </p:nvSpPr>
        <p:spPr>
          <a:xfrm>
            <a:off x="507935" y="825399"/>
            <a:ext cx="10946907" cy="5470728"/>
          </a:xfrm>
          <a:prstGeom prst="rect">
            <a:avLst/>
          </a:prstGeom>
          <a:noFill/>
        </p:spPr>
        <p:txBody>
          <a:bodyPr wrap="square">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Definition</a:t>
            </a:r>
          </a:p>
          <a:p>
            <a:pPr marL="285750"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Diferent datatype</a:t>
            </a:r>
            <a:r>
              <a:rPr lang="es-ES" sz="1800" kern="800" spc="-13" dirty="0">
                <a:solidFill>
                  <a:srgbClr val="000000"/>
                </a:solidFill>
                <a:latin typeface="Arial" panose="020B0604020202020204" pitchFamily="34" charset="0"/>
                <a:cs typeface="Arial" panose="020B0604020202020204" pitchFamily="34" charset="0"/>
              </a:rPr>
              <a:t> </a:t>
            </a:r>
            <a:r>
              <a:rPr lang="es-ES" sz="1800" kern="800" spc="-13">
                <a:solidFill>
                  <a:srgbClr val="000000"/>
                </a:solidFill>
                <a:latin typeface="Arial" panose="020B0604020202020204" pitchFamily="34" charset="0"/>
                <a:cs typeface="Arial" panose="020B0604020202020204" pitchFamily="34" charset="0"/>
              </a:rPr>
              <a:t>variables grouped inside.</a:t>
            </a:r>
            <a:endParaRPr lang="es-ES" sz="1800" kern="800" spc="-13" dirty="0">
              <a:solidFill>
                <a:srgbClr val="000000"/>
              </a:solidFill>
              <a:latin typeface="Arial" panose="020B0604020202020204" pitchFamily="34" charset="0"/>
              <a:cs typeface="Arial" panose="020B0604020202020204" pitchFamily="34" charset="0"/>
            </a:endParaRPr>
          </a:p>
          <a:p>
            <a:pPr marL="285750"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Refenced by</a:t>
            </a:r>
            <a:r>
              <a:rPr lang="es-ES" sz="1800" kern="800" spc="-13" dirty="0">
                <a:solidFill>
                  <a:srgbClr val="000000"/>
                </a:solidFill>
                <a:latin typeface="Arial" panose="020B0604020202020204" pitchFamily="34" charset="0"/>
                <a:cs typeface="Arial" panose="020B0604020202020204" pitchFamily="34" charset="0"/>
              </a:rPr>
              <a:t> </a:t>
            </a:r>
            <a:r>
              <a:rPr lang="es-ES" sz="1800" kern="800" spc="-13">
                <a:solidFill>
                  <a:srgbClr val="000000"/>
                </a:solidFill>
                <a:latin typeface="Arial" panose="020B0604020202020204" pitchFamily="34" charset="0"/>
                <a:cs typeface="Arial" panose="020B0604020202020204" pitchFamily="34" charset="0"/>
              </a:rPr>
              <a:t>a name</a:t>
            </a:r>
            <a:r>
              <a:rPr lang="es-ES" sz="1800" kern="800" spc="-13" dirty="0">
                <a:solidFill>
                  <a:srgbClr val="000000"/>
                </a:solidFill>
                <a:latin typeface="Arial" panose="020B0604020202020204" pitchFamily="34" charset="0"/>
                <a:cs typeface="Arial" panose="020B0604020202020204" pitchFamily="34" charset="0"/>
              </a:rPr>
              <a:t>.</a:t>
            </a:r>
          </a:p>
          <a:p>
            <a:pPr marL="285750"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Elements from inside the struct</a:t>
            </a:r>
            <a:r>
              <a:rPr lang="es-ES" sz="1800" kern="800" spc="-13" dirty="0">
                <a:solidFill>
                  <a:srgbClr val="000000"/>
                </a:solidFill>
                <a:latin typeface="Arial" panose="020B0604020202020204" pitchFamily="34" charset="0"/>
                <a:cs typeface="Arial" panose="020B0604020202020204" pitchFamily="34" charset="0"/>
              </a:rPr>
              <a:t> can </a:t>
            </a:r>
            <a:r>
              <a:rPr lang="es-ES" sz="1800" kern="800" spc="-13">
                <a:solidFill>
                  <a:srgbClr val="000000"/>
                </a:solidFill>
                <a:latin typeface="Arial" panose="020B0604020202020204" pitchFamily="34" charset="0"/>
                <a:cs typeface="Arial" panose="020B0604020202020204" pitchFamily="34" charset="0"/>
              </a:rPr>
              <a:t>be accesed using '.element' or '-&gt;element' depending the</a:t>
            </a:r>
            <a:r>
              <a:rPr lang="es-ES" sz="1800" kern="800" spc="-13" dirty="0">
                <a:solidFill>
                  <a:srgbClr val="000000"/>
                </a:solidFill>
                <a:latin typeface="Arial" panose="020B0604020202020204" pitchFamily="34" charset="0"/>
                <a:cs typeface="Arial" panose="020B0604020202020204" pitchFamily="34" charset="0"/>
              </a:rPr>
              <a:t> </a:t>
            </a:r>
            <a:r>
              <a:rPr lang="es-ES" sz="1800" kern="800" spc="-13">
                <a:solidFill>
                  <a:srgbClr val="000000"/>
                </a:solidFill>
                <a:latin typeface="Arial" panose="020B0604020202020204" pitchFamily="34" charset="0"/>
                <a:cs typeface="Arial" panose="020B0604020202020204" pitchFamily="34" charset="0"/>
              </a:rPr>
              <a:t>case.</a:t>
            </a:r>
            <a:endParaRPr lang="es-ES" sz="1800" kern="800" spc="-13" dirty="0">
              <a:solidFill>
                <a:srgbClr val="000000"/>
              </a:solidFill>
              <a:latin typeface="Arial" panose="020B0604020202020204" pitchFamily="34" charset="0"/>
              <a:cs typeface="Arial" panose="020B0604020202020204" pitchFamily="34" charset="0"/>
            </a:endParaRPr>
          </a:p>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Declared using the reserved word "struct"</a:t>
            </a:r>
            <a:endParaRPr lang="es-ES" sz="1800" kern="800" spc="-13" dirty="0">
              <a:solidFill>
                <a:srgbClr val="0093D0"/>
              </a:solidFill>
              <a:latin typeface="Arial" panose="020B0604020202020204" pitchFamily="34" charset="0"/>
              <a:cs typeface="Arial" panose="020B0604020202020204" pitchFamily="34" charset="0"/>
            </a:endParaRPr>
          </a:p>
          <a:p>
            <a:pPr lvl="1">
              <a:spcBef>
                <a:spcPts val="300"/>
              </a:spcBef>
              <a:spcAft>
                <a:spcPts val="600"/>
              </a:spcAft>
              <a:buClr>
                <a:srgbClr val="0093D0"/>
              </a:buClr>
              <a:defRPr/>
            </a:pPr>
            <a:r>
              <a:rPr lang="es-ES" sz="1800" kern="800" spc="-13">
                <a:solidFill>
                  <a:srgbClr val="000000"/>
                </a:solidFill>
                <a:latin typeface="Arial" panose="020B0604020202020204" pitchFamily="34" charset="0"/>
                <a:cs typeface="Arial" panose="020B0604020202020204" pitchFamily="34" charset="0"/>
              </a:rPr>
              <a:t>struct </a:t>
            </a:r>
            <a:r>
              <a:rPr lang="es-ES" sz="1800" kern="800" spc="-13" dirty="0" err="1">
                <a:solidFill>
                  <a:srgbClr val="000000"/>
                </a:solidFill>
                <a:latin typeface="Arial" panose="020B0604020202020204" pitchFamily="34" charset="0"/>
                <a:cs typeface="Arial" panose="020B0604020202020204" pitchFamily="34" charset="0"/>
              </a:rPr>
              <a:t>struct</a:t>
            </a:r>
            <a:r>
              <a:rPr lang="es-ES" sz="1800" kern="800" spc="-13" err="1">
                <a:solidFill>
                  <a:srgbClr val="000000"/>
                </a:solidFill>
                <a:latin typeface="Arial" panose="020B0604020202020204" pitchFamily="34" charset="0"/>
                <a:cs typeface="Arial" panose="020B0604020202020204" pitchFamily="34" charset="0"/>
              </a:rPr>
              <a:t>_</a:t>
            </a:r>
            <a:r>
              <a:rPr lang="es-ES" sz="1800" kern="800" spc="-13">
                <a:solidFill>
                  <a:srgbClr val="000000"/>
                </a:solidFill>
                <a:latin typeface="Arial" panose="020B0604020202020204" pitchFamily="34" charset="0"/>
                <a:cs typeface="Arial" panose="020B0604020202020204" pitchFamily="34" charset="0"/>
              </a:rPr>
              <a:t>name {</a:t>
            </a:r>
            <a:endParaRPr lang="es-ES" sz="1800" kern="800" spc="-13" dirty="0">
              <a:solidFill>
                <a:srgbClr val="000000"/>
              </a:solidFill>
              <a:latin typeface="Arial" panose="020B0604020202020204" pitchFamily="34" charset="0"/>
              <a:cs typeface="Arial" panose="020B0604020202020204" pitchFamily="34" charset="0"/>
            </a:endParaRPr>
          </a:p>
          <a:p>
            <a:pPr marL="1219169" lvl="3">
              <a:spcBef>
                <a:spcPts val="300"/>
              </a:spcBef>
              <a:spcAft>
                <a:spcPts val="600"/>
              </a:spcAft>
              <a:buClr>
                <a:srgbClr val="0093D0"/>
              </a:buClr>
            </a:pPr>
            <a:r>
              <a:rPr lang="es-ES" sz="1800" kern="800" spc="-13">
                <a:solidFill>
                  <a:srgbClr val="000000"/>
                </a:solidFill>
                <a:latin typeface="Arial" panose="020B0604020202020204" pitchFamily="34" charset="0"/>
                <a:cs typeface="Arial" panose="020B0604020202020204" pitchFamily="34" charset="0"/>
              </a:rPr>
              <a:t>type</a:t>
            </a:r>
            <a:r>
              <a:rPr lang="es-ES" sz="1800" kern="800" spc="-13" dirty="0">
                <a:solidFill>
                  <a:srgbClr val="000000"/>
                </a:solidFill>
                <a:latin typeface="Arial" panose="020B0604020202020204" pitchFamily="34" charset="0"/>
                <a:cs typeface="Arial" panose="020B0604020202020204" pitchFamily="34" charset="0"/>
              </a:rPr>
              <a:t> element_</a:t>
            </a:r>
            <a:r>
              <a:rPr lang="es-ES" sz="1800" kern="800" spc="-13">
                <a:solidFill>
                  <a:srgbClr val="000000"/>
                </a:solidFill>
                <a:latin typeface="Arial" panose="020B0604020202020204" pitchFamily="34" charset="0"/>
                <a:cs typeface="Arial" panose="020B0604020202020204" pitchFamily="34" charset="0"/>
              </a:rPr>
              <a:t>1;</a:t>
            </a:r>
            <a:endParaRPr lang="es-ES" sz="1800" kern="800" spc="-13" dirty="0">
              <a:solidFill>
                <a:srgbClr val="000000"/>
              </a:solidFill>
              <a:latin typeface="Arial" panose="020B0604020202020204" pitchFamily="34" charset="0"/>
              <a:cs typeface="Arial" panose="020B0604020202020204" pitchFamily="34" charset="0"/>
            </a:endParaRPr>
          </a:p>
          <a:p>
            <a:pPr marL="1219169" lvl="3">
              <a:spcBef>
                <a:spcPts val="300"/>
              </a:spcBef>
              <a:spcAft>
                <a:spcPts val="600"/>
              </a:spcAft>
              <a:buClr>
                <a:srgbClr val="0093D0"/>
              </a:buClr>
            </a:pPr>
            <a:r>
              <a:rPr lang="es-ES" sz="1800" kern="800" spc="-13" dirty="0">
                <a:solidFill>
                  <a:srgbClr val="000000"/>
                </a:solidFill>
                <a:latin typeface="Arial" panose="020B0604020202020204" pitchFamily="34" charset="0"/>
                <a:cs typeface="Arial" panose="020B0604020202020204" pitchFamily="34" charset="0"/>
              </a:rPr>
              <a:t>. </a:t>
            </a:r>
            <a:r>
              <a:rPr lang="es-ES" sz="1800" kern="800" spc="-13">
                <a:solidFill>
                  <a:srgbClr val="000000"/>
                </a:solidFill>
                <a:latin typeface="Arial" panose="020B0604020202020204" pitchFamily="34" charset="0"/>
                <a:cs typeface="Arial" panose="020B0604020202020204" pitchFamily="34" charset="0"/>
              </a:rPr>
              <a:t>. .</a:t>
            </a:r>
            <a:endParaRPr lang="es-ES" sz="1800" kern="800" spc="-13" dirty="0">
              <a:solidFill>
                <a:srgbClr val="000000"/>
              </a:solidFill>
              <a:latin typeface="Arial" panose="020B0604020202020204" pitchFamily="34" charset="0"/>
              <a:cs typeface="Arial" panose="020B0604020202020204" pitchFamily="34" charset="0"/>
            </a:endParaRPr>
          </a:p>
          <a:p>
            <a:pPr marL="1219169" lvl="3">
              <a:spcBef>
                <a:spcPts val="300"/>
              </a:spcBef>
              <a:spcAft>
                <a:spcPts val="600"/>
              </a:spcAft>
              <a:buClr>
                <a:srgbClr val="0093D0"/>
              </a:buClr>
            </a:pPr>
            <a:r>
              <a:rPr lang="es-ES" sz="1800" kern="800" spc="-13">
                <a:solidFill>
                  <a:srgbClr val="000000"/>
                </a:solidFill>
                <a:latin typeface="Arial" panose="020B0604020202020204" pitchFamily="34" charset="0"/>
                <a:cs typeface="Arial" panose="020B0604020202020204" pitchFamily="34" charset="0"/>
              </a:rPr>
              <a:t>type </a:t>
            </a:r>
            <a:r>
              <a:rPr lang="es-ES" sz="1800" kern="800" spc="-13" dirty="0" err="1">
                <a:solidFill>
                  <a:srgbClr val="000000"/>
                </a:solidFill>
                <a:latin typeface="Arial" panose="020B0604020202020204" pitchFamily="34" charset="0"/>
                <a:cs typeface="Arial" panose="020B0604020202020204" pitchFamily="34" charset="0"/>
              </a:rPr>
              <a:t>element</a:t>
            </a:r>
            <a:r>
              <a:rPr lang="es-ES" sz="1800" kern="800" spc="-13" err="1">
                <a:solidFill>
                  <a:srgbClr val="000000"/>
                </a:solidFill>
                <a:latin typeface="Arial" panose="020B0604020202020204" pitchFamily="34" charset="0"/>
                <a:cs typeface="Arial" panose="020B0604020202020204" pitchFamily="34" charset="0"/>
              </a:rPr>
              <a:t>_</a:t>
            </a:r>
            <a:r>
              <a:rPr lang="es-ES" sz="1800" kern="800" spc="-13">
                <a:solidFill>
                  <a:srgbClr val="000000"/>
                </a:solidFill>
                <a:latin typeface="Arial" panose="020B0604020202020204" pitchFamily="34" charset="0"/>
                <a:cs typeface="Arial" panose="020B0604020202020204" pitchFamily="34" charset="0"/>
              </a:rPr>
              <a:t>N;</a:t>
            </a:r>
            <a:endParaRPr lang="es-ES" sz="1800" kern="800" spc="-13" dirty="0">
              <a:solidFill>
                <a:srgbClr val="000000"/>
              </a:solidFill>
              <a:latin typeface="Arial" panose="020B0604020202020204" pitchFamily="34" charset="0"/>
              <a:cs typeface="Arial" panose="020B0604020202020204" pitchFamily="34" charset="0"/>
            </a:endParaRPr>
          </a:p>
          <a:p>
            <a:pPr marL="609585" lvl="2">
              <a:spcBef>
                <a:spcPts val="300"/>
              </a:spcBef>
              <a:spcAft>
                <a:spcPts val="600"/>
              </a:spcAft>
              <a:buClr>
                <a:srgbClr val="0093D0"/>
              </a:buClr>
            </a:pPr>
            <a:r>
              <a:rPr lang="es-ES" sz="1800" kern="800" spc="-13">
                <a:solidFill>
                  <a:srgbClr val="000000"/>
                </a:solidFill>
                <a:latin typeface="Arial" panose="020B0604020202020204" pitchFamily="34" charset="0"/>
                <a:cs typeface="Arial" panose="020B0604020202020204" pitchFamily="34" charset="0"/>
              </a:rPr>
              <a:t>};</a:t>
            </a:r>
            <a:endParaRPr lang="es-ES" sz="1800" kern="800" spc="-13" dirty="0">
              <a:solidFill>
                <a:srgbClr val="000000"/>
              </a:solidFill>
              <a:latin typeface="Arial" panose="020B0604020202020204" pitchFamily="34" charset="0"/>
              <a:cs typeface="Arial" panose="020B0604020202020204" pitchFamily="34" charset="0"/>
            </a:endParaRPr>
          </a:p>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Declaration and initialization of a variable of type struct</a:t>
            </a:r>
            <a:endParaRPr lang="es-ES" sz="1800" kern="800" spc="-13">
              <a:solidFill>
                <a:srgbClr val="0093D0"/>
              </a:solidFill>
              <a:latin typeface="Arial" panose="020B0604020202020204" pitchFamily="34" charset="0"/>
              <a:cs typeface="Arial" panose="020B0604020202020204" pitchFamily="34" charset="0"/>
            </a:endParaRPr>
          </a:p>
          <a:p>
            <a:pPr marL="609585" lvl="2">
              <a:spcBef>
                <a:spcPts val="300"/>
              </a:spcBef>
              <a:spcAft>
                <a:spcPts val="600"/>
              </a:spcAft>
              <a:buClr>
                <a:srgbClr val="0093D0"/>
              </a:buClr>
            </a:pPr>
            <a:r>
              <a:rPr lang="es-ES" sz="1800" kern="800" spc="-13">
                <a:solidFill>
                  <a:srgbClr val="000000"/>
                </a:solidFill>
                <a:latin typeface="Arial" panose="020B0604020202020204" pitchFamily="34" charset="0"/>
                <a:cs typeface="Arial" panose="020B0604020202020204" pitchFamily="34" charset="0"/>
              </a:rPr>
              <a:t>struct struct_name var_name = {val_1, …, val_n};</a:t>
            </a:r>
            <a:endParaRPr lang="en-GB" sz="1800" kern="800" spc="-13">
              <a:solidFill>
                <a:srgbClr val="000000"/>
              </a:solidFill>
              <a:latin typeface="Arial" panose="020B0604020202020204" pitchFamily="34" charset="0"/>
              <a:cs typeface="Arial" panose="020B0604020202020204" pitchFamily="34" charset="0"/>
            </a:endParaRPr>
          </a:p>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Access elements of the structure</a:t>
            </a:r>
          </a:p>
          <a:p>
            <a:pPr lvl="1">
              <a:spcBef>
                <a:spcPts val="300"/>
              </a:spcBef>
              <a:spcAft>
                <a:spcPts val="600"/>
              </a:spcAft>
              <a:buClr>
                <a:srgbClr val="0093D0"/>
              </a:buClr>
              <a:defRPr/>
            </a:pPr>
            <a:r>
              <a:rPr lang="es-ES" sz="1800" kern="800" spc="-13">
                <a:solidFill>
                  <a:srgbClr val="000000"/>
                </a:solidFill>
                <a:latin typeface="Arial" panose="020B0604020202020204" pitchFamily="34" charset="0"/>
                <a:cs typeface="Arial" panose="020B0604020202020204" pitchFamily="34" charset="0"/>
              </a:rPr>
              <a:t>var_name.element_n = new_value;</a:t>
            </a:r>
          </a:p>
        </p:txBody>
      </p:sp>
    </p:spTree>
    <p:extLst>
      <p:ext uri="{BB962C8B-B14F-4D97-AF65-F5344CB8AC3E}">
        <p14:creationId xmlns:p14="http://schemas.microsoft.com/office/powerpoint/2010/main" val="2316655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929468-C205-4F36-9046-D4A0FE1A9A4A}"/>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88CB1F41-4EB3-4CF2-A6D0-6FC8DC80E146}"/>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4F68D833-D76D-40B7-B7F8-796D90D7EE2B}"/>
              </a:ext>
            </a:extLst>
          </p:cNvPr>
          <p:cNvSpPr>
            <a:spLocks noGrp="1"/>
          </p:cNvSpPr>
          <p:nvPr>
            <p:ph type="sldNum" sz="quarter" idx="21"/>
          </p:nvPr>
        </p:nvSpPr>
        <p:spPr/>
        <p:txBody>
          <a:bodyPr/>
          <a:lstStyle/>
          <a:p>
            <a:fld id="{0D46BA1D-85D8-4A66-B78C-46ED6382B9BC}" type="slidenum">
              <a:rPr lang="en-US" noProof="0" smtClean="0"/>
              <a:pPr/>
              <a:t>22</a:t>
            </a:fld>
            <a:endParaRPr lang="en-US" noProof="0" dirty="0"/>
          </a:p>
        </p:txBody>
      </p:sp>
      <p:sp>
        <p:nvSpPr>
          <p:cNvPr id="5" name="Title 4">
            <a:extLst>
              <a:ext uri="{FF2B5EF4-FFF2-40B4-BE49-F238E27FC236}">
                <a16:creationId xmlns:a16="http://schemas.microsoft.com/office/drawing/2014/main" id="{A024F8EF-BF1F-44C7-8535-52A1D241B629}"/>
              </a:ext>
            </a:extLst>
          </p:cNvPr>
          <p:cNvSpPr>
            <a:spLocks noGrp="1"/>
          </p:cNvSpPr>
          <p:nvPr>
            <p:ph type="title"/>
          </p:nvPr>
        </p:nvSpPr>
        <p:spPr/>
        <p:txBody>
          <a:bodyPr/>
          <a:lstStyle/>
          <a:p>
            <a:r>
              <a:rPr lang="en-GB" dirty="0"/>
              <a:t>Unions</a:t>
            </a:r>
          </a:p>
        </p:txBody>
      </p:sp>
      <p:pic>
        <p:nvPicPr>
          <p:cNvPr id="7" name="Picture 6">
            <a:extLst>
              <a:ext uri="{FF2B5EF4-FFF2-40B4-BE49-F238E27FC236}">
                <a16:creationId xmlns:a16="http://schemas.microsoft.com/office/drawing/2014/main" id="{A4629E5C-E51C-4773-86AA-8DD3F5F433DE}"/>
              </a:ext>
            </a:extLst>
          </p:cNvPr>
          <p:cNvPicPr>
            <a:picLocks noChangeAspect="1"/>
          </p:cNvPicPr>
          <p:nvPr/>
        </p:nvPicPr>
        <p:blipFill>
          <a:blip r:embed="rId2"/>
          <a:stretch>
            <a:fillRect/>
          </a:stretch>
        </p:blipFill>
        <p:spPr>
          <a:xfrm>
            <a:off x="6456040" y="1052736"/>
            <a:ext cx="5301971" cy="3842712"/>
          </a:xfrm>
          <a:prstGeom prst="rect">
            <a:avLst/>
          </a:prstGeom>
        </p:spPr>
      </p:pic>
      <p:sp>
        <p:nvSpPr>
          <p:cNvPr id="11" name="TextBox 10">
            <a:extLst>
              <a:ext uri="{FF2B5EF4-FFF2-40B4-BE49-F238E27FC236}">
                <a16:creationId xmlns:a16="http://schemas.microsoft.com/office/drawing/2014/main" id="{09C5FE2B-BAF5-4B72-B888-A1B4B10B285F}"/>
              </a:ext>
            </a:extLst>
          </p:cNvPr>
          <p:cNvSpPr txBox="1"/>
          <p:nvPr/>
        </p:nvSpPr>
        <p:spPr>
          <a:xfrm>
            <a:off x="549677" y="908720"/>
            <a:ext cx="5588065" cy="3070071"/>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Definition</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Special </a:t>
            </a:r>
            <a:r>
              <a:rPr lang="en-GB" sz="1800" kern="800" spc="-13" dirty="0">
                <a:solidFill>
                  <a:srgbClr val="000000"/>
                </a:solidFill>
                <a:latin typeface="Arial" panose="020B0604020202020204" pitchFamily="34" charset="0"/>
                <a:cs typeface="Arial" panose="020B0604020202020204" pitchFamily="34" charset="0"/>
              </a:rPr>
              <a:t>datatype.</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Allows to allocate different types in the same memory space.</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Variables inside the union can be accessed using the same notation used </a:t>
            </a:r>
            <a:r>
              <a:rPr lang="en-GB" sz="1800" kern="800" spc="-13">
                <a:solidFill>
                  <a:srgbClr val="000000"/>
                </a:solidFill>
                <a:latin typeface="Arial" panose="020B0604020202020204" pitchFamily="34" charset="0"/>
                <a:cs typeface="Arial" panose="020B0604020202020204" pitchFamily="34" charset="0"/>
              </a:rPr>
              <a:t>in strutctures:</a:t>
            </a:r>
          </a:p>
          <a:p>
            <a:pPr lvl="1">
              <a:spcBef>
                <a:spcPts val="300"/>
              </a:spcBef>
              <a:spcAft>
                <a:spcPts val="600"/>
              </a:spcAft>
              <a:buClr>
                <a:srgbClr val="0093D0"/>
              </a:buClr>
            </a:pPr>
            <a:r>
              <a:rPr lang="en-GB" sz="1800" b="1" kern="800" spc="-13">
                <a:solidFill>
                  <a:srgbClr val="000000"/>
                </a:solidFill>
                <a:latin typeface="Arial" panose="020B0604020202020204" pitchFamily="34" charset="0"/>
                <a:cs typeface="Arial" panose="020B0604020202020204" pitchFamily="34" charset="0"/>
              </a:rPr>
              <a:t>union_name.element_name</a:t>
            </a:r>
            <a:endParaRPr lang="en-GB" sz="1800" b="1" kern="800" spc="-13" dirty="0">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Very used in embedded to have direct access to different bytes from a word.</a:t>
            </a:r>
          </a:p>
        </p:txBody>
      </p:sp>
    </p:spTree>
    <p:extLst>
      <p:ext uri="{BB962C8B-B14F-4D97-AF65-F5344CB8AC3E}">
        <p14:creationId xmlns:p14="http://schemas.microsoft.com/office/powerpoint/2010/main" val="4203530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3E2A0A-FBE0-41D3-96DD-C019DD55F6AB}"/>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1CBD34B0-6ED6-457D-965D-E6EDD6300F9E}"/>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E943454C-644F-4094-BAB6-F9F5D2D27E65}"/>
              </a:ext>
            </a:extLst>
          </p:cNvPr>
          <p:cNvSpPr>
            <a:spLocks noGrp="1"/>
          </p:cNvSpPr>
          <p:nvPr>
            <p:ph type="sldNum" sz="quarter" idx="21"/>
          </p:nvPr>
        </p:nvSpPr>
        <p:spPr/>
        <p:txBody>
          <a:bodyPr/>
          <a:lstStyle/>
          <a:p>
            <a:fld id="{0D46BA1D-85D8-4A66-B78C-46ED6382B9BC}" type="slidenum">
              <a:rPr lang="en-US" noProof="0" smtClean="0"/>
              <a:pPr/>
              <a:t>23</a:t>
            </a:fld>
            <a:endParaRPr lang="en-US" noProof="0" dirty="0"/>
          </a:p>
        </p:txBody>
      </p:sp>
      <p:sp>
        <p:nvSpPr>
          <p:cNvPr id="5" name="Title 4">
            <a:extLst>
              <a:ext uri="{FF2B5EF4-FFF2-40B4-BE49-F238E27FC236}">
                <a16:creationId xmlns:a16="http://schemas.microsoft.com/office/drawing/2014/main" id="{39BD0522-7CBB-4C8A-8F56-9276CD88B8B6}"/>
              </a:ext>
            </a:extLst>
          </p:cNvPr>
          <p:cNvSpPr>
            <a:spLocks noGrp="1"/>
          </p:cNvSpPr>
          <p:nvPr>
            <p:ph type="title"/>
          </p:nvPr>
        </p:nvSpPr>
        <p:spPr/>
        <p:txBody>
          <a:bodyPr/>
          <a:lstStyle/>
          <a:p>
            <a:r>
              <a:rPr lang="en-GB" dirty="0"/>
              <a:t>Bitfield</a:t>
            </a:r>
          </a:p>
        </p:txBody>
      </p:sp>
      <p:sp>
        <p:nvSpPr>
          <p:cNvPr id="6" name="TextBox 5">
            <a:extLst>
              <a:ext uri="{FF2B5EF4-FFF2-40B4-BE49-F238E27FC236}">
                <a16:creationId xmlns:a16="http://schemas.microsoft.com/office/drawing/2014/main" id="{CC458D0E-381F-459C-A03E-D2A3E7526148}"/>
              </a:ext>
            </a:extLst>
          </p:cNvPr>
          <p:cNvSpPr txBox="1"/>
          <p:nvPr/>
        </p:nvSpPr>
        <p:spPr>
          <a:xfrm>
            <a:off x="507934" y="1011441"/>
            <a:ext cx="5255177" cy="2593018"/>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Usage</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Natural way to operate with bits</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Efficient RAM </a:t>
            </a:r>
            <a:r>
              <a:rPr lang="en-GB" sz="1800" kern="800" spc="-13" dirty="0">
                <a:solidFill>
                  <a:srgbClr val="000000"/>
                </a:solidFill>
                <a:latin typeface="Arial" panose="020B0604020202020204" pitchFamily="34" charset="0"/>
                <a:cs typeface="Arial" panose="020B0604020202020204" pitchFamily="34" charset="0"/>
              </a:rPr>
              <a:t>utilization</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Help to make code clear</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Improve speed when operate with bits</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Easy </a:t>
            </a:r>
            <a:r>
              <a:rPr lang="en-GB" sz="1800" kern="800" spc="-13" dirty="0">
                <a:solidFill>
                  <a:srgbClr val="000000"/>
                </a:solidFill>
                <a:latin typeface="Arial" panose="020B0604020202020204" pitchFamily="34" charset="0"/>
                <a:cs typeface="Arial" panose="020B0604020202020204" pitchFamily="34" charset="0"/>
              </a:rPr>
              <a:t>way to manipulate </a:t>
            </a:r>
            <a:r>
              <a:rPr lang="en-GB" sz="1800" kern="800" spc="-13" err="1">
                <a:solidFill>
                  <a:srgbClr val="000000"/>
                </a:solidFill>
                <a:latin typeface="Arial" panose="020B0604020202020204" pitchFamily="34" charset="0"/>
                <a:cs typeface="Arial" panose="020B0604020202020204" pitchFamily="34" charset="0"/>
              </a:rPr>
              <a:t>uControlers</a:t>
            </a:r>
            <a:r>
              <a:rPr lang="en-GB" sz="1800" kern="800" spc="-13">
                <a:solidFill>
                  <a:srgbClr val="000000"/>
                </a:solidFill>
                <a:latin typeface="Arial" panose="020B0604020202020204" pitchFamily="34" charset="0"/>
                <a:cs typeface="Arial" panose="020B0604020202020204" pitchFamily="34" charset="0"/>
              </a:rPr>
              <a:t> registers</a:t>
            </a:r>
            <a:endParaRPr lang="en-GB" sz="1800" dirty="0"/>
          </a:p>
          <a:p>
            <a:endParaRPr lang="en-GB" sz="1800" dirty="0"/>
          </a:p>
        </p:txBody>
      </p:sp>
      <p:pic>
        <p:nvPicPr>
          <p:cNvPr id="8" name="Picture 7">
            <a:extLst>
              <a:ext uri="{FF2B5EF4-FFF2-40B4-BE49-F238E27FC236}">
                <a16:creationId xmlns:a16="http://schemas.microsoft.com/office/drawing/2014/main" id="{AF097112-00C9-430C-8994-19541B07ED2D}"/>
              </a:ext>
            </a:extLst>
          </p:cNvPr>
          <p:cNvPicPr>
            <a:picLocks noChangeAspect="1"/>
          </p:cNvPicPr>
          <p:nvPr/>
        </p:nvPicPr>
        <p:blipFill>
          <a:blip r:embed="rId2"/>
          <a:stretch>
            <a:fillRect/>
          </a:stretch>
        </p:blipFill>
        <p:spPr>
          <a:xfrm>
            <a:off x="5763111" y="1011441"/>
            <a:ext cx="6006379" cy="4361775"/>
          </a:xfrm>
          <a:prstGeom prst="rect">
            <a:avLst/>
          </a:prstGeom>
        </p:spPr>
      </p:pic>
    </p:spTree>
    <p:extLst>
      <p:ext uri="{BB962C8B-B14F-4D97-AF65-F5344CB8AC3E}">
        <p14:creationId xmlns:p14="http://schemas.microsoft.com/office/powerpoint/2010/main" val="503224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3AC8DD-C3DA-4120-8BCA-5A453CAB4511}"/>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BFB6CA24-5C34-4DAD-9535-5873E0EAC4F8}"/>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ACEEB87-5E32-4F57-880A-EE67B8F454CA}"/>
              </a:ext>
            </a:extLst>
          </p:cNvPr>
          <p:cNvSpPr>
            <a:spLocks noGrp="1"/>
          </p:cNvSpPr>
          <p:nvPr>
            <p:ph type="sldNum" sz="quarter" idx="21"/>
          </p:nvPr>
        </p:nvSpPr>
        <p:spPr/>
        <p:txBody>
          <a:bodyPr/>
          <a:lstStyle/>
          <a:p>
            <a:fld id="{0D46BA1D-85D8-4A66-B78C-46ED6382B9BC}" type="slidenum">
              <a:rPr lang="en-US" noProof="0" smtClean="0"/>
              <a:pPr/>
              <a:t>24</a:t>
            </a:fld>
            <a:endParaRPr lang="en-US" noProof="0" dirty="0"/>
          </a:p>
        </p:txBody>
      </p:sp>
      <p:sp>
        <p:nvSpPr>
          <p:cNvPr id="5" name="Title 4">
            <a:extLst>
              <a:ext uri="{FF2B5EF4-FFF2-40B4-BE49-F238E27FC236}">
                <a16:creationId xmlns:a16="http://schemas.microsoft.com/office/drawing/2014/main" id="{7AB33629-AC60-4FF2-8544-FF66A12B975E}"/>
              </a:ext>
            </a:extLst>
          </p:cNvPr>
          <p:cNvSpPr>
            <a:spLocks noGrp="1"/>
          </p:cNvSpPr>
          <p:nvPr>
            <p:ph type="title"/>
          </p:nvPr>
        </p:nvSpPr>
        <p:spPr/>
        <p:txBody>
          <a:bodyPr/>
          <a:lstStyle/>
          <a:p>
            <a:r>
              <a:rPr lang="en-GB" dirty="0"/>
              <a:t>Enumeration</a:t>
            </a:r>
          </a:p>
        </p:txBody>
      </p:sp>
      <p:sp>
        <p:nvSpPr>
          <p:cNvPr id="6" name="TextBox 5">
            <a:extLst>
              <a:ext uri="{FF2B5EF4-FFF2-40B4-BE49-F238E27FC236}">
                <a16:creationId xmlns:a16="http://schemas.microsoft.com/office/drawing/2014/main" id="{04F3BCC8-8547-4619-8436-55DFD585E4FB}"/>
              </a:ext>
            </a:extLst>
          </p:cNvPr>
          <p:cNvSpPr txBox="1"/>
          <p:nvPr/>
        </p:nvSpPr>
        <p:spPr>
          <a:xfrm>
            <a:off x="407368" y="810185"/>
            <a:ext cx="11268694" cy="5078313"/>
          </a:xfrm>
          <a:prstGeom prst="rect">
            <a:avLst/>
          </a:prstGeom>
          <a:noFill/>
        </p:spPr>
        <p:txBody>
          <a:bodyPr wrap="square">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Definition</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Assign successive integers constant numbers to different tags.</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Numbers </a:t>
            </a:r>
            <a:r>
              <a:rPr lang="en-GB" sz="1800" kern="800" spc="-13" dirty="0">
                <a:solidFill>
                  <a:srgbClr val="000000"/>
                </a:solidFill>
                <a:latin typeface="Arial" panose="020B0604020202020204" pitchFamily="34" charset="0"/>
                <a:cs typeface="Arial" panose="020B0604020202020204" pitchFamily="34" charset="0"/>
              </a:rPr>
              <a:t>assigned to each tag can </a:t>
            </a:r>
            <a:r>
              <a:rPr lang="en-GB" sz="1800" kern="800" spc="-13">
                <a:solidFill>
                  <a:srgbClr val="000000"/>
                </a:solidFill>
                <a:latin typeface="Arial" panose="020B0604020202020204" pitchFamily="34" charset="0"/>
                <a:cs typeface="Arial" panose="020B0604020202020204" pitchFamily="34" charset="0"/>
              </a:rPr>
              <a:t>be "hard coded“.</a:t>
            </a:r>
            <a:endParaRPr lang="en-GB" sz="1800" kern="800" spc="-13" dirty="0">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Used to have better visibility inside the </a:t>
            </a:r>
            <a:r>
              <a:rPr lang="en-GB" sz="1800" kern="800" spc="-13">
                <a:solidFill>
                  <a:srgbClr val="000000"/>
                </a:solidFill>
                <a:latin typeface="Arial" panose="020B0604020202020204" pitchFamily="34" charset="0"/>
                <a:cs typeface="Arial" panose="020B0604020202020204" pitchFamily="34" charset="0"/>
              </a:rPr>
              <a:t>code.</a:t>
            </a:r>
          </a:p>
          <a:p>
            <a:pPr>
              <a:spcBef>
                <a:spcPts val="300"/>
              </a:spcBef>
              <a:spcAft>
                <a:spcPts val="600"/>
              </a:spcAft>
              <a:buClr>
                <a:srgbClr val="0093D0"/>
              </a:buClr>
              <a:defRPr/>
            </a:pPr>
            <a:endParaRPr lang="en-GB" sz="1800" kern="800" spc="-13">
              <a:solidFill>
                <a:srgbClr val="0093D0"/>
              </a:solidFill>
              <a:latin typeface="Arial" panose="020B0604020202020204" pitchFamily="34" charset="0"/>
              <a:cs typeface="Arial" panose="020B0604020202020204" pitchFamily="34" charset="0"/>
            </a:endParaRPr>
          </a:p>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Declaration of the enumeration</a:t>
            </a:r>
            <a:endParaRPr lang="en-GB" sz="1800" kern="800" spc="-13" dirty="0">
              <a:solidFill>
                <a:srgbClr val="0093D0"/>
              </a:solidFill>
              <a:latin typeface="Arial" panose="020B0604020202020204" pitchFamily="34" charset="0"/>
              <a:cs typeface="Arial" panose="020B0604020202020204" pitchFamily="34" charset="0"/>
            </a:endParaRPr>
          </a:p>
          <a:p>
            <a:pPr lvl="1">
              <a:spcBef>
                <a:spcPts val="300"/>
              </a:spcBef>
              <a:spcAft>
                <a:spcPts val="600"/>
              </a:spcAft>
              <a:buClr>
                <a:srgbClr val="0093D0"/>
              </a:buClr>
            </a:pPr>
            <a:r>
              <a:rPr lang="en-GB" sz="1800" kern="800" spc="-13">
                <a:solidFill>
                  <a:srgbClr val="000000"/>
                </a:solidFill>
                <a:latin typeface="Arial" panose="020B0604020202020204" pitchFamily="34" charset="0"/>
                <a:cs typeface="Arial" panose="020B0604020202020204" pitchFamily="34" charset="0"/>
              </a:rPr>
              <a:t>enum </a:t>
            </a:r>
            <a:r>
              <a:rPr lang="en-GB" sz="1800" kern="800" spc="-13" dirty="0">
                <a:solidFill>
                  <a:srgbClr val="000000"/>
                </a:solidFill>
                <a:latin typeface="Arial" panose="020B0604020202020204" pitchFamily="34" charset="0"/>
                <a:cs typeface="Arial" panose="020B0604020202020204" pitchFamily="34" charset="0"/>
              </a:rPr>
              <a:t>days {MONDAY, TUESDAY, WEDNESDAY, THURSDAY, FRIDAY, SATURDAY</a:t>
            </a:r>
            <a:r>
              <a:rPr lang="en-GB" sz="1800" kern="800" spc="-13">
                <a:solidFill>
                  <a:srgbClr val="000000"/>
                </a:solidFill>
                <a:latin typeface="Arial" panose="020B0604020202020204" pitchFamily="34" charset="0"/>
                <a:cs typeface="Arial" panose="020B0604020202020204" pitchFamily="34" charset="0"/>
              </a:rPr>
              <a:t>, SUNDAY};</a:t>
            </a:r>
          </a:p>
          <a:p>
            <a:pPr>
              <a:spcBef>
                <a:spcPts val="300"/>
              </a:spcBef>
              <a:spcAft>
                <a:spcPts val="600"/>
              </a:spcAft>
              <a:buClr>
                <a:srgbClr val="0093D0"/>
              </a:buClr>
              <a:defRPr/>
            </a:pPr>
            <a:endParaRPr lang="en-GB" sz="1800" kern="800" spc="-13">
              <a:solidFill>
                <a:srgbClr val="0093D0"/>
              </a:solidFill>
              <a:latin typeface="Arial" panose="020B0604020202020204" pitchFamily="34" charset="0"/>
              <a:cs typeface="Arial" panose="020B0604020202020204" pitchFamily="34" charset="0"/>
            </a:endParaRPr>
          </a:p>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Declaration of a Variable of type enumeration</a:t>
            </a:r>
          </a:p>
          <a:p>
            <a:pPr lvl="1">
              <a:spcBef>
                <a:spcPts val="300"/>
              </a:spcBef>
              <a:spcAft>
                <a:spcPts val="600"/>
              </a:spcAft>
              <a:buClr>
                <a:srgbClr val="0093D0"/>
              </a:buClr>
            </a:pPr>
            <a:r>
              <a:rPr lang="en-GB" sz="1800" kern="800" spc="-13">
                <a:solidFill>
                  <a:srgbClr val="000000"/>
                </a:solidFill>
                <a:latin typeface="Arial" panose="020B0604020202020204" pitchFamily="34" charset="0"/>
                <a:cs typeface="Arial" panose="020B0604020202020204" pitchFamily="34" charset="0"/>
              </a:rPr>
              <a:t>enum days variable_name;</a:t>
            </a:r>
            <a:endParaRPr lang="en-GB" sz="1800" kern="800" spc="-13" dirty="0">
              <a:solidFill>
                <a:srgbClr val="000000"/>
              </a:solidFill>
              <a:latin typeface="Arial" panose="020B0604020202020204" pitchFamily="34" charset="0"/>
              <a:cs typeface="Arial" panose="020B0604020202020204" pitchFamily="34" charset="0"/>
            </a:endParaRPr>
          </a:p>
          <a:p>
            <a:pPr>
              <a:spcBef>
                <a:spcPts val="300"/>
              </a:spcBef>
              <a:spcAft>
                <a:spcPts val="600"/>
              </a:spcAft>
              <a:buClr>
                <a:srgbClr val="0093D0"/>
              </a:buClr>
              <a:defRPr/>
            </a:pPr>
            <a:endParaRPr lang="en-GB" sz="1800" kern="800" spc="-13">
              <a:solidFill>
                <a:srgbClr val="0093D0"/>
              </a:solidFill>
              <a:latin typeface="Arial" panose="020B0604020202020204" pitchFamily="34" charset="0"/>
              <a:cs typeface="Arial" panose="020B0604020202020204" pitchFamily="34" charset="0"/>
            </a:endParaRPr>
          </a:p>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Assign a value</a:t>
            </a:r>
          </a:p>
          <a:p>
            <a:pPr lvl="1">
              <a:spcBef>
                <a:spcPts val="300"/>
              </a:spcBef>
              <a:spcAft>
                <a:spcPts val="600"/>
              </a:spcAft>
              <a:buClr>
                <a:srgbClr val="0093D0"/>
              </a:buClr>
            </a:pPr>
            <a:r>
              <a:rPr lang="en-GB" sz="1800" kern="800" spc="-13">
                <a:solidFill>
                  <a:srgbClr val="000000"/>
                </a:solidFill>
                <a:latin typeface="Arial" panose="020B0604020202020204" pitchFamily="34" charset="0"/>
                <a:cs typeface="Arial" panose="020B0604020202020204" pitchFamily="34" charset="0"/>
              </a:rPr>
              <a:t>variable_name = WEDNESDAY;</a:t>
            </a:r>
          </a:p>
        </p:txBody>
      </p:sp>
    </p:spTree>
    <p:extLst>
      <p:ext uri="{BB962C8B-B14F-4D97-AF65-F5344CB8AC3E}">
        <p14:creationId xmlns:p14="http://schemas.microsoft.com/office/powerpoint/2010/main" val="2667446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11/6/2020</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2160067" cy="679674"/>
          </a:xfrm>
        </p:spPr>
        <p:txBody>
          <a:bodyPr/>
          <a:lstStyle/>
          <a:p>
            <a:endParaRPr lang="en-US" dirty="0"/>
          </a:p>
        </p:txBody>
      </p:sp>
      <p:sp>
        <p:nvSpPr>
          <p:cNvPr id="7" name="Titel 6"/>
          <p:cNvSpPr>
            <a:spLocks noGrp="1"/>
          </p:cNvSpPr>
          <p:nvPr>
            <p:ph type="title"/>
          </p:nvPr>
        </p:nvSpPr>
        <p:spPr/>
        <p:txBody>
          <a:bodyPr>
            <a:normAutofit/>
          </a:bodyPr>
          <a:lstStyle/>
          <a:p>
            <a:r>
              <a:rPr lang="en-US" dirty="0"/>
              <a:t>Pointers</a:t>
            </a:r>
            <a:br>
              <a:rPr lang="en-US" dirty="0"/>
            </a:br>
            <a:endParaRPr lang="en-US" dirty="0"/>
          </a:p>
        </p:txBody>
      </p:sp>
      <p:sp>
        <p:nvSpPr>
          <p:cNvPr id="12" name="Textplatzhalter 11"/>
          <p:cNvSpPr>
            <a:spLocks noGrp="1"/>
          </p:cNvSpPr>
          <p:nvPr>
            <p:ph type="body" sz="quarter" idx="25"/>
          </p:nvPr>
        </p:nvSpPr>
        <p:spPr/>
        <p:txBody>
          <a:bodyPr>
            <a:normAutofit/>
          </a:bodyPr>
          <a:lstStyle/>
          <a:p>
            <a:r>
              <a:rPr lang="de-AT" dirty="0"/>
              <a:t>03</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25</a:t>
            </a:fld>
            <a:endParaRPr lang="en-US" noProof="0" dirty="0"/>
          </a:p>
        </p:txBody>
      </p:sp>
    </p:spTree>
    <p:extLst>
      <p:ext uri="{BB962C8B-B14F-4D97-AF65-F5344CB8AC3E}">
        <p14:creationId xmlns:p14="http://schemas.microsoft.com/office/powerpoint/2010/main" val="221918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448F8C-700C-4C1F-B206-61864A928CDA}"/>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7E872F79-8F26-4E80-B8C0-8F73C4D39559}"/>
              </a:ext>
            </a:extLst>
          </p:cNvPr>
          <p:cNvSpPr>
            <a:spLocks noGrp="1"/>
          </p:cNvSpPr>
          <p:nvPr>
            <p:ph type="ftr" sz="quarter" idx="20"/>
          </p:nvPr>
        </p:nvSpPr>
        <p:spPr/>
        <p:txBody>
          <a:bodyPr/>
          <a:lstStyle/>
          <a:p>
            <a:r>
              <a:rPr lang="en-GB" noProof="0" dirty="0" err="1"/>
              <a:t>TTTech</a:t>
            </a:r>
            <a:r>
              <a:rPr lang="en-GB" noProof="0" dirty="0"/>
              <a:t>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1FCB7931-99BA-43C2-AE51-C70A9FBC5810}"/>
              </a:ext>
            </a:extLst>
          </p:cNvPr>
          <p:cNvSpPr>
            <a:spLocks noGrp="1"/>
          </p:cNvSpPr>
          <p:nvPr>
            <p:ph type="sldNum" sz="quarter" idx="21"/>
          </p:nvPr>
        </p:nvSpPr>
        <p:spPr/>
        <p:txBody>
          <a:bodyPr/>
          <a:lstStyle/>
          <a:p>
            <a:fld id="{0D46BA1D-85D8-4A66-B78C-46ED6382B9BC}" type="slidenum">
              <a:rPr lang="en-US" noProof="0" smtClean="0"/>
              <a:pPr/>
              <a:t>26</a:t>
            </a:fld>
            <a:endParaRPr lang="en-US" noProof="0" dirty="0"/>
          </a:p>
        </p:txBody>
      </p:sp>
      <p:sp>
        <p:nvSpPr>
          <p:cNvPr id="5" name="Title 4">
            <a:extLst>
              <a:ext uri="{FF2B5EF4-FFF2-40B4-BE49-F238E27FC236}">
                <a16:creationId xmlns:a16="http://schemas.microsoft.com/office/drawing/2014/main" id="{C234AFFB-C723-4F9A-A2F6-9702456C7AAA}"/>
              </a:ext>
            </a:extLst>
          </p:cNvPr>
          <p:cNvSpPr>
            <a:spLocks noGrp="1"/>
          </p:cNvSpPr>
          <p:nvPr>
            <p:ph type="title"/>
          </p:nvPr>
        </p:nvSpPr>
        <p:spPr/>
        <p:txBody>
          <a:bodyPr/>
          <a:lstStyle/>
          <a:p>
            <a:r>
              <a:rPr lang="en-GB" dirty="0"/>
              <a:t>Pointers</a:t>
            </a:r>
          </a:p>
        </p:txBody>
      </p:sp>
      <p:sp>
        <p:nvSpPr>
          <p:cNvPr id="9" name="TextBox 8">
            <a:extLst>
              <a:ext uri="{FF2B5EF4-FFF2-40B4-BE49-F238E27FC236}">
                <a16:creationId xmlns:a16="http://schemas.microsoft.com/office/drawing/2014/main" id="{47F37331-9EF3-45D6-85B0-22D924B431DC}"/>
              </a:ext>
            </a:extLst>
          </p:cNvPr>
          <p:cNvSpPr txBox="1"/>
          <p:nvPr/>
        </p:nvSpPr>
        <p:spPr>
          <a:xfrm>
            <a:off x="524237" y="908720"/>
            <a:ext cx="10908653" cy="4101123"/>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Definition</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Are </a:t>
            </a:r>
            <a:r>
              <a:rPr lang="en-GB" sz="1800" kern="800" spc="-13" dirty="0">
                <a:solidFill>
                  <a:srgbClr val="000000"/>
                </a:solidFill>
                <a:latin typeface="Arial" panose="020B0604020202020204" pitchFamily="34" charset="0"/>
                <a:cs typeface="Arial" panose="020B0604020202020204" pitchFamily="34" charset="0"/>
              </a:rPr>
              <a:t>variables that references to memory </a:t>
            </a:r>
            <a:r>
              <a:rPr lang="en-GB" sz="1800" kern="800" spc="-13" dirty="0" err="1">
                <a:solidFill>
                  <a:srgbClr val="000000"/>
                </a:solidFill>
                <a:latin typeface="Arial" panose="020B0604020202020204" pitchFamily="34" charset="0"/>
                <a:cs typeface="Arial" panose="020B0604020202020204" pitchFamily="34" charset="0"/>
              </a:rPr>
              <a:t>addreses</a:t>
            </a:r>
            <a:r>
              <a:rPr lang="en-GB" sz="1800" kern="800" spc="-13" dirty="0">
                <a:solidFill>
                  <a:srgbClr val="000000"/>
                </a:solidFill>
                <a:latin typeface="Arial" panose="020B0604020202020204" pitchFamily="34" charset="0"/>
                <a:cs typeface="Arial" panose="020B0604020202020204" pitchFamily="34" charset="0"/>
              </a:rPr>
              <a:t>. </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A pointer </a:t>
            </a:r>
            <a:r>
              <a:rPr lang="en-GB" sz="1800" kern="800" spc="-13">
                <a:solidFill>
                  <a:srgbClr val="000000"/>
                </a:solidFill>
                <a:latin typeface="Arial" panose="020B0604020202020204" pitchFamily="34" charset="0"/>
                <a:cs typeface="Arial" panose="020B0604020202020204" pitchFamily="34" charset="0"/>
              </a:rPr>
              <a:t>is "pointing" </a:t>
            </a:r>
            <a:r>
              <a:rPr lang="en-GB" sz="1800" kern="800" spc="-13" dirty="0">
                <a:solidFill>
                  <a:srgbClr val="000000"/>
                </a:solidFill>
                <a:latin typeface="Arial" panose="020B0604020202020204" pitchFamily="34" charset="0"/>
                <a:cs typeface="Arial" panose="020B0604020202020204" pitchFamily="34" charset="0"/>
              </a:rPr>
              <a:t>to an specific memory position.</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Unary </a:t>
            </a:r>
            <a:r>
              <a:rPr lang="en-GB" sz="1800" kern="800" spc="-13">
                <a:solidFill>
                  <a:srgbClr val="000000"/>
                </a:solidFill>
                <a:latin typeface="Arial" panose="020B0604020202020204" pitchFamily="34" charset="0"/>
                <a:cs typeface="Arial" panose="020B0604020202020204" pitchFamily="34" charset="0"/>
              </a:rPr>
              <a:t>operators:</a:t>
            </a:r>
          </a:p>
          <a:p>
            <a:pPr lvl="1">
              <a:spcBef>
                <a:spcPts val="300"/>
              </a:spcBef>
              <a:spcAft>
                <a:spcPts val="600"/>
              </a:spcAft>
              <a:buClr>
                <a:srgbClr val="0093D0"/>
              </a:buClr>
            </a:pPr>
            <a:r>
              <a:rPr lang="en-GB" sz="1800" kern="800" spc="-13">
                <a:solidFill>
                  <a:srgbClr val="000000"/>
                </a:solidFill>
                <a:latin typeface="Arial" panose="020B0604020202020204" pitchFamily="34" charset="0"/>
                <a:cs typeface="Arial" panose="020B0604020202020204" pitchFamily="34" charset="0"/>
              </a:rPr>
              <a:t>*	Indirection</a:t>
            </a:r>
          </a:p>
          <a:p>
            <a:pPr lvl="1">
              <a:spcBef>
                <a:spcPts val="300"/>
              </a:spcBef>
              <a:spcAft>
                <a:spcPts val="600"/>
              </a:spcAft>
              <a:buClr>
                <a:srgbClr val="0093D0"/>
              </a:buClr>
            </a:pPr>
            <a:r>
              <a:rPr lang="en-GB" sz="1800" kern="800" spc="-13">
                <a:solidFill>
                  <a:srgbClr val="000000"/>
                </a:solidFill>
                <a:latin typeface="Arial" panose="020B0604020202020204" pitchFamily="34" charset="0"/>
                <a:cs typeface="Arial" panose="020B0604020202020204" pitchFamily="34" charset="0"/>
              </a:rPr>
              <a:t>&amp;	Reference</a:t>
            </a:r>
            <a:endParaRPr lang="en-GB" sz="1800" kern="800" spc="-13" dirty="0">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n-GB" sz="1800" b="1" kern="800" spc="-13" dirty="0">
                <a:solidFill>
                  <a:srgbClr val="000000"/>
                </a:solidFill>
                <a:latin typeface="Arial" panose="020B0604020202020204" pitchFamily="34" charset="0"/>
                <a:cs typeface="Arial" panose="020B0604020202020204" pitchFamily="34" charset="0"/>
              </a:rPr>
              <a:t>*</a:t>
            </a:r>
            <a:r>
              <a:rPr lang="en-GB" sz="1800" b="1" kern="800" spc="-13" dirty="0" err="1">
                <a:solidFill>
                  <a:srgbClr val="000000"/>
                </a:solidFill>
                <a:latin typeface="Arial" panose="020B0604020202020204" pitchFamily="34" charset="0"/>
                <a:cs typeface="Arial" panose="020B0604020202020204" pitchFamily="34" charset="0"/>
              </a:rPr>
              <a:t>ptr</a:t>
            </a:r>
            <a:r>
              <a:rPr lang="en-GB" sz="1800" kern="800" spc="-13" dirty="0">
                <a:solidFill>
                  <a:srgbClr val="000000"/>
                </a:solidFill>
                <a:latin typeface="Arial" panose="020B0604020202020204" pitchFamily="34" charset="0"/>
                <a:cs typeface="Arial" panose="020B0604020202020204" pitchFamily="34" charset="0"/>
              </a:rPr>
              <a:t> will give you the value from the memory where the pointer is pointing.</a:t>
            </a:r>
          </a:p>
          <a:p>
            <a:pPr marL="285750" indent="-285750">
              <a:spcBef>
                <a:spcPts val="300"/>
              </a:spcBef>
              <a:spcAft>
                <a:spcPts val="600"/>
              </a:spcAft>
              <a:buClr>
                <a:srgbClr val="0093D0"/>
              </a:buClr>
              <a:buFont typeface="Arial" panose="020B0604020202020204" pitchFamily="34" charset="0"/>
              <a:buChar char="•"/>
            </a:pPr>
            <a:r>
              <a:rPr lang="en-GB" sz="1800" b="1" kern="800" spc="-13" dirty="0">
                <a:solidFill>
                  <a:srgbClr val="000000"/>
                </a:solidFill>
                <a:latin typeface="Arial" panose="020B0604020202020204" pitchFamily="34" charset="0"/>
                <a:cs typeface="Arial" panose="020B0604020202020204" pitchFamily="34" charset="0"/>
              </a:rPr>
              <a:t>&amp;var</a:t>
            </a:r>
            <a:r>
              <a:rPr lang="en-GB" sz="1800" kern="800" spc="-13" dirty="0">
                <a:solidFill>
                  <a:srgbClr val="000000"/>
                </a:solidFill>
                <a:latin typeface="Arial" panose="020B0604020202020204" pitchFamily="34" charset="0"/>
                <a:cs typeface="Arial" panose="020B0604020202020204" pitchFamily="34" charset="0"/>
              </a:rPr>
              <a:t> will give you the memory address where the variable is allocated.</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Syntax:</a:t>
            </a:r>
          </a:p>
          <a:p>
            <a:pPr lvl="1">
              <a:spcBef>
                <a:spcPts val="300"/>
              </a:spcBef>
              <a:spcAft>
                <a:spcPts val="600"/>
              </a:spcAft>
              <a:buClr>
                <a:srgbClr val="0093D0"/>
              </a:buClr>
            </a:pPr>
            <a:r>
              <a:rPr lang="en-GB" sz="1800" kern="800" spc="-13">
                <a:solidFill>
                  <a:srgbClr val="000000"/>
                </a:solidFill>
                <a:latin typeface="Arial" panose="020B0604020202020204" pitchFamily="34" charset="0"/>
                <a:cs typeface="Arial" panose="020B0604020202020204" pitchFamily="34" charset="0"/>
              </a:rPr>
              <a:t>data</a:t>
            </a:r>
            <a:r>
              <a:rPr lang="en-GB" sz="1800" kern="800" spc="-13" dirty="0" err="1">
                <a:solidFill>
                  <a:srgbClr val="000000"/>
                </a:solidFill>
                <a:latin typeface="Arial" panose="020B0604020202020204" pitchFamily="34" charset="0"/>
                <a:cs typeface="Arial" panose="020B0604020202020204" pitchFamily="34" charset="0"/>
              </a:rPr>
              <a:t>_</a:t>
            </a:r>
            <a:r>
              <a:rPr lang="en-GB" sz="1800" kern="800" spc="-13" err="1">
                <a:solidFill>
                  <a:srgbClr val="000000"/>
                </a:solidFill>
                <a:latin typeface="Arial" panose="020B0604020202020204" pitchFamily="34" charset="0"/>
                <a:cs typeface="Arial" panose="020B0604020202020204" pitchFamily="34" charset="0"/>
              </a:rPr>
              <a:t>type</a:t>
            </a:r>
            <a:r>
              <a:rPr lang="en-GB" sz="1800" kern="800" spc="-13">
                <a:solidFill>
                  <a:srgbClr val="000000"/>
                </a:solidFill>
                <a:latin typeface="Arial" panose="020B0604020202020204" pitchFamily="34" charset="0"/>
                <a:cs typeface="Arial" panose="020B0604020202020204" pitchFamily="34" charset="0"/>
              </a:rPr>
              <a:t> * pointer</a:t>
            </a:r>
            <a:r>
              <a:rPr lang="en-GB" sz="1800" kern="800" spc="-13" dirty="0" err="1">
                <a:solidFill>
                  <a:srgbClr val="000000"/>
                </a:solidFill>
                <a:latin typeface="Arial" panose="020B0604020202020204" pitchFamily="34" charset="0"/>
                <a:cs typeface="Arial" panose="020B0604020202020204" pitchFamily="34" charset="0"/>
              </a:rPr>
              <a:t>_name</a:t>
            </a:r>
            <a:r>
              <a:rPr lang="en-GB" sz="1800" kern="800" spc="-13" dirty="0">
                <a:solidFill>
                  <a:srgbClr val="00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GB" sz="1400" dirty="0"/>
          </a:p>
        </p:txBody>
      </p:sp>
    </p:spTree>
    <p:extLst>
      <p:ext uri="{BB962C8B-B14F-4D97-AF65-F5344CB8AC3E}">
        <p14:creationId xmlns:p14="http://schemas.microsoft.com/office/powerpoint/2010/main" val="757983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448F8C-700C-4C1F-B206-61864A928CDA}"/>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7E872F79-8F26-4E80-B8C0-8F73C4D39559}"/>
              </a:ext>
            </a:extLst>
          </p:cNvPr>
          <p:cNvSpPr>
            <a:spLocks noGrp="1"/>
          </p:cNvSpPr>
          <p:nvPr>
            <p:ph type="ftr" sz="quarter" idx="20"/>
          </p:nvPr>
        </p:nvSpPr>
        <p:spPr/>
        <p:txBody>
          <a:bodyPr/>
          <a:lstStyle/>
          <a:p>
            <a:r>
              <a:rPr lang="en-GB" noProof="0" dirty="0" err="1"/>
              <a:t>TTTech</a:t>
            </a:r>
            <a:r>
              <a:rPr lang="en-GB" noProof="0" dirty="0"/>
              <a:t>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1FCB7931-99BA-43C2-AE51-C70A9FBC5810}"/>
              </a:ext>
            </a:extLst>
          </p:cNvPr>
          <p:cNvSpPr>
            <a:spLocks noGrp="1"/>
          </p:cNvSpPr>
          <p:nvPr>
            <p:ph type="sldNum" sz="quarter" idx="21"/>
          </p:nvPr>
        </p:nvSpPr>
        <p:spPr/>
        <p:txBody>
          <a:bodyPr/>
          <a:lstStyle/>
          <a:p>
            <a:fld id="{0D46BA1D-85D8-4A66-B78C-46ED6382B9BC}" type="slidenum">
              <a:rPr lang="en-US" noProof="0" smtClean="0"/>
              <a:pPr/>
              <a:t>27</a:t>
            </a:fld>
            <a:endParaRPr lang="en-US" noProof="0" dirty="0"/>
          </a:p>
        </p:txBody>
      </p:sp>
      <p:sp>
        <p:nvSpPr>
          <p:cNvPr id="5" name="Title 4">
            <a:extLst>
              <a:ext uri="{FF2B5EF4-FFF2-40B4-BE49-F238E27FC236}">
                <a16:creationId xmlns:a16="http://schemas.microsoft.com/office/drawing/2014/main" id="{C234AFFB-C723-4F9A-A2F6-9702456C7AAA}"/>
              </a:ext>
            </a:extLst>
          </p:cNvPr>
          <p:cNvSpPr>
            <a:spLocks noGrp="1"/>
          </p:cNvSpPr>
          <p:nvPr>
            <p:ph type="title"/>
          </p:nvPr>
        </p:nvSpPr>
        <p:spPr/>
        <p:txBody>
          <a:bodyPr/>
          <a:lstStyle/>
          <a:p>
            <a:r>
              <a:rPr lang="en-GB" dirty="0"/>
              <a:t>Pointers</a:t>
            </a:r>
          </a:p>
        </p:txBody>
      </p:sp>
      <p:sp>
        <p:nvSpPr>
          <p:cNvPr id="9" name="TextBox 8">
            <a:extLst>
              <a:ext uri="{FF2B5EF4-FFF2-40B4-BE49-F238E27FC236}">
                <a16:creationId xmlns:a16="http://schemas.microsoft.com/office/drawing/2014/main" id="{47F37331-9EF3-45D6-85B0-22D924B431DC}"/>
              </a:ext>
            </a:extLst>
          </p:cNvPr>
          <p:cNvSpPr txBox="1"/>
          <p:nvPr/>
        </p:nvSpPr>
        <p:spPr>
          <a:xfrm>
            <a:off x="515939" y="807971"/>
            <a:ext cx="10908653" cy="276999"/>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Example</a:t>
            </a:r>
          </a:p>
        </p:txBody>
      </p:sp>
      <p:sp>
        <p:nvSpPr>
          <p:cNvPr id="13" name="TextBox 12">
            <a:extLst>
              <a:ext uri="{FF2B5EF4-FFF2-40B4-BE49-F238E27FC236}">
                <a16:creationId xmlns:a16="http://schemas.microsoft.com/office/drawing/2014/main" id="{F1EC051C-2549-4A5B-AF19-FCD619FE2351}"/>
              </a:ext>
            </a:extLst>
          </p:cNvPr>
          <p:cNvSpPr txBox="1"/>
          <p:nvPr/>
        </p:nvSpPr>
        <p:spPr>
          <a:xfrm>
            <a:off x="470020" y="1253116"/>
            <a:ext cx="1920409" cy="3785652"/>
          </a:xfrm>
          <a:prstGeom prst="rect">
            <a:avLst/>
          </a:prstGeom>
          <a:noFill/>
        </p:spPr>
        <p:txBody>
          <a:bodyPr wrap="square">
            <a:spAutoFit/>
          </a:bodyPr>
          <a:lstStyle/>
          <a:p>
            <a:r>
              <a:rPr lang="fr-FR" sz="1600" b="0">
                <a:solidFill>
                  <a:srgbClr val="4EC9B0"/>
                </a:solidFill>
                <a:effectLst/>
                <a:latin typeface="Consolas" panose="020B0609020204030204" pitchFamily="49" charset="0"/>
              </a:rPr>
              <a:t>uint32_t</a:t>
            </a:r>
            <a:r>
              <a:rPr lang="fr-FR" sz="1600" b="0">
                <a:solidFill>
                  <a:srgbClr val="D4D4D4"/>
                </a:solidFill>
                <a:effectLst/>
                <a:latin typeface="Consolas" panose="020B0609020204030204" pitchFamily="49" charset="0"/>
              </a:rPr>
              <a:t> </a:t>
            </a:r>
            <a:r>
              <a:rPr lang="fr-FR" sz="1600" b="0">
                <a:effectLst/>
                <a:latin typeface="Consolas" panose="020B0609020204030204" pitchFamily="49" charset="0"/>
              </a:rPr>
              <a:t>x;</a:t>
            </a:r>
          </a:p>
          <a:p>
            <a:r>
              <a:rPr lang="fr-FR" sz="1600" b="0">
                <a:solidFill>
                  <a:srgbClr val="4EC9B0"/>
                </a:solidFill>
                <a:effectLst/>
                <a:latin typeface="Consolas" panose="020B0609020204030204" pitchFamily="49" charset="0"/>
              </a:rPr>
              <a:t>uint32_t</a:t>
            </a:r>
            <a:r>
              <a:rPr lang="fr-FR" sz="1600" b="0">
                <a:effectLst/>
                <a:latin typeface="Consolas" panose="020B0609020204030204" pitchFamily="49" charset="0"/>
              </a:rPr>
              <a:t> y;</a:t>
            </a:r>
          </a:p>
          <a:p>
            <a:r>
              <a:rPr lang="fr-FR" sz="1600" b="0">
                <a:solidFill>
                  <a:srgbClr val="4EC9B0"/>
                </a:solidFill>
                <a:effectLst/>
                <a:latin typeface="Consolas" panose="020B0609020204030204" pitchFamily="49" charset="0"/>
              </a:rPr>
              <a:t>uint32_t</a:t>
            </a:r>
            <a:r>
              <a:rPr lang="fr-FR" sz="1600" b="0">
                <a:solidFill>
                  <a:srgbClr val="D4D4D4"/>
                </a:solidFill>
                <a:effectLst/>
                <a:latin typeface="Consolas" panose="020B0609020204030204" pitchFamily="49" charset="0"/>
              </a:rPr>
              <a:t> </a:t>
            </a:r>
            <a:r>
              <a:rPr lang="fr-FR" sz="1600" b="0">
                <a:effectLst/>
                <a:latin typeface="Consolas" panose="020B0609020204030204" pitchFamily="49" charset="0"/>
              </a:rPr>
              <a:t>*ptr;</a:t>
            </a:r>
          </a:p>
          <a:p>
            <a:br>
              <a:rPr lang="fr-FR" sz="1600" b="0">
                <a:solidFill>
                  <a:srgbClr val="D4D4D4"/>
                </a:solidFill>
                <a:effectLst/>
                <a:latin typeface="Consolas" panose="020B0609020204030204" pitchFamily="49" charset="0"/>
              </a:rPr>
            </a:br>
            <a:r>
              <a:rPr lang="fr-FR" sz="1600" b="0">
                <a:effectLst/>
                <a:latin typeface="Consolas" panose="020B0609020204030204" pitchFamily="49" charset="0"/>
              </a:rPr>
              <a:t>x = </a:t>
            </a:r>
            <a:r>
              <a:rPr lang="fr-FR" sz="1600" b="0">
                <a:solidFill>
                  <a:srgbClr val="B5CEA8"/>
                </a:solidFill>
                <a:effectLst/>
                <a:latin typeface="Consolas" panose="020B0609020204030204" pitchFamily="49" charset="0"/>
              </a:rPr>
              <a:t>10</a:t>
            </a:r>
            <a:r>
              <a:rPr lang="fr-FR" sz="1600" b="0">
                <a:effectLst/>
                <a:latin typeface="Consolas" panose="020B0609020204030204" pitchFamily="49" charset="0"/>
              </a:rPr>
              <a:t>;</a:t>
            </a:r>
          </a:p>
          <a:p>
            <a:r>
              <a:rPr lang="fr-FR" sz="1600" b="0">
                <a:effectLst/>
                <a:latin typeface="Consolas" panose="020B0609020204030204" pitchFamily="49" charset="0"/>
              </a:rPr>
              <a:t>y = </a:t>
            </a:r>
            <a:r>
              <a:rPr lang="fr-FR" sz="1600" b="0">
                <a:solidFill>
                  <a:srgbClr val="B5CEA8"/>
                </a:solidFill>
                <a:effectLst/>
                <a:latin typeface="Consolas" panose="020B0609020204030204" pitchFamily="49" charset="0"/>
              </a:rPr>
              <a:t>20</a:t>
            </a:r>
            <a:r>
              <a:rPr lang="fr-FR" sz="1600" b="0">
                <a:effectLst/>
                <a:latin typeface="Consolas" panose="020B0609020204030204" pitchFamily="49" charset="0"/>
              </a:rPr>
              <a:t>;</a:t>
            </a:r>
          </a:p>
          <a:p>
            <a:r>
              <a:rPr lang="fr-FR" sz="1600" b="0">
                <a:effectLst/>
                <a:latin typeface="Consolas" panose="020B0609020204030204" pitchFamily="49" charset="0"/>
              </a:rPr>
              <a:t>ptr = &amp;x;</a:t>
            </a:r>
          </a:p>
          <a:p>
            <a:endParaRPr lang="fr-FR" sz="1600">
              <a:latin typeface="Consolas" panose="020B0609020204030204" pitchFamily="49" charset="0"/>
            </a:endParaRPr>
          </a:p>
          <a:p>
            <a:endParaRPr lang="fr-FR" sz="1600">
              <a:latin typeface="Consolas" panose="020B0609020204030204" pitchFamily="49" charset="0"/>
            </a:endParaRPr>
          </a:p>
          <a:p>
            <a:r>
              <a:rPr lang="fr-FR" sz="1600">
                <a:latin typeface="Consolas" panose="020B0609020204030204" pitchFamily="49" charset="0"/>
              </a:rPr>
              <a:t>…</a:t>
            </a:r>
          </a:p>
          <a:p>
            <a:endParaRPr lang="fr-FR" sz="1600">
              <a:latin typeface="Consolas" panose="020B0609020204030204" pitchFamily="49" charset="0"/>
            </a:endParaRPr>
          </a:p>
          <a:p>
            <a:endParaRPr lang="fr-FR" sz="1600">
              <a:latin typeface="Consolas" panose="020B0609020204030204" pitchFamily="49" charset="0"/>
            </a:endParaRPr>
          </a:p>
          <a:p>
            <a:r>
              <a:rPr lang="en-GB" sz="1600" b="0">
                <a:effectLst/>
                <a:latin typeface="Consolas" panose="020B0609020204030204" pitchFamily="49" charset="0"/>
              </a:rPr>
              <a:t>y = *ptr + </a:t>
            </a:r>
            <a:r>
              <a:rPr lang="en-GB" sz="1600" b="0">
                <a:solidFill>
                  <a:srgbClr val="B5CEA8"/>
                </a:solidFill>
                <a:effectLst/>
                <a:latin typeface="Consolas" panose="020B0609020204030204" pitchFamily="49" charset="0"/>
              </a:rPr>
              <a:t>100</a:t>
            </a:r>
            <a:r>
              <a:rPr lang="en-GB" sz="1600" b="0">
                <a:effectLst/>
                <a:latin typeface="Consolas" panose="020B0609020204030204" pitchFamily="49" charset="0"/>
              </a:rPr>
              <a:t>;</a:t>
            </a:r>
          </a:p>
          <a:p>
            <a:r>
              <a:rPr lang="en-GB" sz="1600" b="0">
                <a:effectLst/>
                <a:latin typeface="Consolas" panose="020B0609020204030204" pitchFamily="49" charset="0"/>
              </a:rPr>
              <a:t>*ptr = </a:t>
            </a:r>
            <a:r>
              <a:rPr lang="en-GB" sz="1600" b="0">
                <a:solidFill>
                  <a:srgbClr val="B5CEA8"/>
                </a:solidFill>
                <a:effectLst/>
                <a:latin typeface="Consolas" panose="020B0609020204030204" pitchFamily="49" charset="0"/>
              </a:rPr>
              <a:t>200</a:t>
            </a:r>
            <a:r>
              <a:rPr lang="en-GB" sz="1600" b="0">
                <a:effectLst/>
                <a:latin typeface="Consolas" panose="020B0609020204030204" pitchFamily="49" charset="0"/>
              </a:rPr>
              <a:t>;</a:t>
            </a:r>
          </a:p>
          <a:p>
            <a:r>
              <a:rPr lang="en-GB" sz="1600">
                <a:latin typeface="Consolas" panose="020B0609020204030204" pitchFamily="49" charset="0"/>
              </a:rPr>
              <a:t>ptr --;</a:t>
            </a:r>
            <a:endParaRPr lang="fr-FR" sz="1600" b="0">
              <a:effectLst/>
              <a:latin typeface="Consolas" panose="020B0609020204030204" pitchFamily="49" charset="0"/>
            </a:endParaRPr>
          </a:p>
        </p:txBody>
      </p:sp>
      <p:graphicFrame>
        <p:nvGraphicFramePr>
          <p:cNvPr id="8" name="Table 9">
            <a:extLst>
              <a:ext uri="{FF2B5EF4-FFF2-40B4-BE49-F238E27FC236}">
                <a16:creationId xmlns:a16="http://schemas.microsoft.com/office/drawing/2014/main" id="{FE170D9D-FF3B-4A1D-A439-84409C5BBC23}"/>
              </a:ext>
            </a:extLst>
          </p:cNvPr>
          <p:cNvGraphicFramePr>
            <a:graphicFrameLocks noGrp="1"/>
          </p:cNvGraphicFramePr>
          <p:nvPr>
            <p:extLst>
              <p:ext uri="{D42A27DB-BD31-4B8C-83A1-F6EECF244321}">
                <p14:modId xmlns:p14="http://schemas.microsoft.com/office/powerpoint/2010/main" val="3955642419"/>
              </p:ext>
            </p:extLst>
          </p:nvPr>
        </p:nvGraphicFramePr>
        <p:xfrm>
          <a:off x="4128008" y="1123407"/>
          <a:ext cx="3935984" cy="2225040"/>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505938037"/>
                    </a:ext>
                  </a:extLst>
                </a:gridCol>
                <a:gridCol w="1440160">
                  <a:extLst>
                    <a:ext uri="{9D8B030D-6E8A-4147-A177-3AD203B41FA5}">
                      <a16:colId xmlns:a16="http://schemas.microsoft.com/office/drawing/2014/main" val="3045678847"/>
                    </a:ext>
                  </a:extLst>
                </a:gridCol>
                <a:gridCol w="1343696">
                  <a:extLst>
                    <a:ext uri="{9D8B030D-6E8A-4147-A177-3AD203B41FA5}">
                      <a16:colId xmlns:a16="http://schemas.microsoft.com/office/drawing/2014/main" val="3159607477"/>
                    </a:ext>
                  </a:extLst>
                </a:gridCol>
              </a:tblGrid>
              <a:tr h="370840">
                <a:tc>
                  <a:txBody>
                    <a:bodyPr/>
                    <a:lstStyle/>
                    <a:p>
                      <a:pPr algn="ctr"/>
                      <a:r>
                        <a:rPr lang="es-ES" sz="1600">
                          <a:latin typeface="Consolas" panose="020B0609020204030204" pitchFamily="49" charset="0"/>
                        </a:rPr>
                        <a:t>Variable</a:t>
                      </a:r>
                      <a:endParaRPr lang="en-GB" sz="1600">
                        <a:latin typeface="Consolas" panose="020B0609020204030204" pitchFamily="49" charset="0"/>
                      </a:endParaRPr>
                    </a:p>
                  </a:txBody>
                  <a:tcPr/>
                </a:tc>
                <a:tc>
                  <a:txBody>
                    <a:bodyPr/>
                    <a:lstStyle/>
                    <a:p>
                      <a:pPr algn="ctr"/>
                      <a:r>
                        <a:rPr lang="es-ES" sz="1600">
                          <a:latin typeface="Consolas" panose="020B0609020204030204" pitchFamily="49" charset="0"/>
                        </a:rPr>
                        <a:t>Address</a:t>
                      </a:r>
                      <a:endParaRPr lang="en-GB" sz="1600">
                        <a:latin typeface="Consolas" panose="020B0609020204030204" pitchFamily="49" charset="0"/>
                      </a:endParaRPr>
                    </a:p>
                  </a:txBody>
                  <a:tcPr/>
                </a:tc>
                <a:tc>
                  <a:txBody>
                    <a:bodyPr/>
                    <a:lstStyle/>
                    <a:p>
                      <a:pPr algn="ctr"/>
                      <a:r>
                        <a:rPr lang="es-ES" sz="1600">
                          <a:latin typeface="Consolas" panose="020B0609020204030204" pitchFamily="49" charset="0"/>
                        </a:rPr>
                        <a:t>Data</a:t>
                      </a:r>
                      <a:endParaRPr lang="en-GB" sz="1600">
                        <a:latin typeface="Consolas" panose="020B0609020204030204" pitchFamily="49" charset="0"/>
                      </a:endParaRPr>
                    </a:p>
                  </a:txBody>
                  <a:tcPr/>
                </a:tc>
                <a:extLst>
                  <a:ext uri="{0D108BD9-81ED-4DB2-BD59-A6C34878D82A}">
                    <a16:rowId xmlns:a16="http://schemas.microsoft.com/office/drawing/2014/main" val="981979150"/>
                  </a:ext>
                </a:extLst>
              </a:tr>
              <a:tr h="370840">
                <a:tc>
                  <a:txBody>
                    <a:bodyPr/>
                    <a:lstStyle/>
                    <a:p>
                      <a:pPr algn="ctr"/>
                      <a:r>
                        <a:rPr lang="es-ES" sz="1600">
                          <a:latin typeface="Consolas" panose="020B0609020204030204" pitchFamily="49" charset="0"/>
                        </a:rPr>
                        <a:t>ptr</a:t>
                      </a:r>
                      <a:endParaRPr lang="en-GB" sz="1600">
                        <a:latin typeface="Consolas" panose="020B0609020204030204" pitchFamily="49" charset="0"/>
                      </a:endParaRPr>
                    </a:p>
                  </a:txBody>
                  <a:tcPr/>
                </a:tc>
                <a:tc>
                  <a:txBody>
                    <a:bodyPr/>
                    <a:lstStyle/>
                    <a:p>
                      <a:pPr algn="ctr"/>
                      <a:r>
                        <a:rPr lang="en-GB" sz="1600">
                          <a:latin typeface="Consolas" panose="020B0609020204030204" pitchFamily="49" charset="0"/>
                        </a:rPr>
                        <a:t>0xffffcbd0</a:t>
                      </a:r>
                    </a:p>
                  </a:txBody>
                  <a:tcPr/>
                </a:tc>
                <a:tc>
                  <a:txBody>
                    <a:bodyPr/>
                    <a:lstStyle/>
                    <a:p>
                      <a:pPr marL="0" algn="ctr" defTabSz="1219170" rtl="0" eaLnBrk="1" latinLnBrk="0" hangingPunct="1"/>
                      <a:r>
                        <a:rPr lang="en-GB" sz="1600" kern="1200">
                          <a:solidFill>
                            <a:schemeClr val="dk1"/>
                          </a:solidFill>
                          <a:latin typeface="Consolas" panose="020B0609020204030204" pitchFamily="49" charset="0"/>
                          <a:ea typeface="+mn-ea"/>
                          <a:cs typeface="+mn-cs"/>
                        </a:rPr>
                        <a:t>0xffffcbdc</a:t>
                      </a:r>
                    </a:p>
                  </a:txBody>
                  <a:tcPr/>
                </a:tc>
                <a:extLst>
                  <a:ext uri="{0D108BD9-81ED-4DB2-BD59-A6C34878D82A}">
                    <a16:rowId xmlns:a16="http://schemas.microsoft.com/office/drawing/2014/main" val="394438844"/>
                  </a:ext>
                </a:extLst>
              </a:tr>
              <a:tr h="370840">
                <a:tc>
                  <a:txBody>
                    <a:bodyPr/>
                    <a:lstStyle/>
                    <a:p>
                      <a:pPr algn="ctr"/>
                      <a:endParaRPr lang="en-GB" sz="1600">
                        <a:latin typeface="Consolas" panose="020B0609020204030204" pitchFamily="49" charset="0"/>
                      </a:endParaRPr>
                    </a:p>
                  </a:txBody>
                  <a:tcPr/>
                </a:tc>
                <a:tc>
                  <a:txBody>
                    <a:bodyPr/>
                    <a:lstStyle/>
                    <a:p>
                      <a:pPr algn="ctr"/>
                      <a:r>
                        <a:rPr lang="en-GB" sz="1600">
                          <a:latin typeface="Consolas" panose="020B0609020204030204" pitchFamily="49" charset="0"/>
                        </a:rPr>
                        <a:t>0xffffcbd4</a:t>
                      </a:r>
                    </a:p>
                  </a:txBody>
                  <a:tcPr/>
                </a:tc>
                <a:tc>
                  <a:txBody>
                    <a:bodyPr/>
                    <a:lstStyle/>
                    <a:p>
                      <a:pPr marL="0" algn="ctr" defTabSz="1219170" rtl="0" eaLnBrk="1" latinLnBrk="0" hangingPunct="1"/>
                      <a:endParaRPr lang="en-GB" sz="1600" kern="1200">
                        <a:solidFill>
                          <a:schemeClr val="dk1"/>
                        </a:solidFill>
                        <a:latin typeface="Consolas" panose="020B0609020204030204" pitchFamily="49" charset="0"/>
                        <a:ea typeface="+mn-ea"/>
                        <a:cs typeface="+mn-cs"/>
                      </a:endParaRPr>
                    </a:p>
                  </a:txBody>
                  <a:tcPr/>
                </a:tc>
                <a:extLst>
                  <a:ext uri="{0D108BD9-81ED-4DB2-BD59-A6C34878D82A}">
                    <a16:rowId xmlns:a16="http://schemas.microsoft.com/office/drawing/2014/main" val="114536485"/>
                  </a:ext>
                </a:extLst>
              </a:tr>
              <a:tr h="370840">
                <a:tc>
                  <a:txBody>
                    <a:bodyPr/>
                    <a:lstStyle/>
                    <a:p>
                      <a:pPr algn="ctr"/>
                      <a:r>
                        <a:rPr lang="es-ES" sz="1600">
                          <a:latin typeface="Consolas" panose="020B0609020204030204" pitchFamily="49" charset="0"/>
                        </a:rPr>
                        <a:t>y</a:t>
                      </a:r>
                      <a:endParaRPr lang="en-GB" sz="1600">
                        <a:latin typeface="Consolas" panose="020B0609020204030204" pitchFamily="49" charset="0"/>
                      </a:endParaRPr>
                    </a:p>
                  </a:txBody>
                  <a:tcPr/>
                </a:tc>
                <a:tc>
                  <a:txBody>
                    <a:bodyPr/>
                    <a:lstStyle/>
                    <a:p>
                      <a:pPr algn="ctr"/>
                      <a:r>
                        <a:rPr lang="en-GB" sz="1600">
                          <a:latin typeface="Consolas" panose="020B0609020204030204" pitchFamily="49" charset="0"/>
                        </a:rPr>
                        <a:t>0xffffcbd8</a:t>
                      </a:r>
                    </a:p>
                  </a:txBody>
                  <a:tcPr/>
                </a:tc>
                <a:tc>
                  <a:txBody>
                    <a:bodyPr/>
                    <a:lstStyle/>
                    <a:p>
                      <a:pPr marL="0" algn="ctr" defTabSz="1219170" rtl="0" eaLnBrk="1" latinLnBrk="0" hangingPunct="1"/>
                      <a:r>
                        <a:rPr lang="es-ES" sz="1600" kern="1200">
                          <a:solidFill>
                            <a:schemeClr val="dk1"/>
                          </a:solidFill>
                          <a:latin typeface="Consolas" panose="020B0609020204030204" pitchFamily="49" charset="0"/>
                          <a:ea typeface="+mn-ea"/>
                          <a:cs typeface="+mn-cs"/>
                        </a:rPr>
                        <a:t>20</a:t>
                      </a:r>
                      <a:endParaRPr lang="en-GB" sz="1600" kern="1200">
                        <a:solidFill>
                          <a:schemeClr val="dk1"/>
                        </a:solidFill>
                        <a:latin typeface="Consolas" panose="020B0609020204030204" pitchFamily="49" charset="0"/>
                        <a:ea typeface="+mn-ea"/>
                        <a:cs typeface="+mn-cs"/>
                      </a:endParaRPr>
                    </a:p>
                  </a:txBody>
                  <a:tcPr/>
                </a:tc>
                <a:extLst>
                  <a:ext uri="{0D108BD9-81ED-4DB2-BD59-A6C34878D82A}">
                    <a16:rowId xmlns:a16="http://schemas.microsoft.com/office/drawing/2014/main" val="1085439099"/>
                  </a:ext>
                </a:extLst>
              </a:tr>
              <a:tr h="370840">
                <a:tc>
                  <a:txBody>
                    <a:bodyPr/>
                    <a:lstStyle/>
                    <a:p>
                      <a:pPr algn="ctr"/>
                      <a:r>
                        <a:rPr lang="es-ES" sz="1600">
                          <a:latin typeface="Consolas" panose="020B0609020204030204" pitchFamily="49" charset="0"/>
                        </a:rPr>
                        <a:t>x</a:t>
                      </a:r>
                      <a:endParaRPr lang="en-GB" sz="1600">
                        <a:latin typeface="Consolas" panose="020B0609020204030204" pitchFamily="49" charset="0"/>
                      </a:endParaRPr>
                    </a:p>
                  </a:txBody>
                  <a:tcPr/>
                </a:tc>
                <a:tc>
                  <a:txBody>
                    <a:bodyPr/>
                    <a:lstStyle/>
                    <a:p>
                      <a:pPr algn="ctr"/>
                      <a:r>
                        <a:rPr lang="en-GB" sz="1600">
                          <a:latin typeface="Consolas" panose="020B0609020204030204" pitchFamily="49" charset="0"/>
                        </a:rPr>
                        <a:t>0xffffcbdc</a:t>
                      </a:r>
                    </a:p>
                  </a:txBody>
                  <a:tcPr/>
                </a:tc>
                <a:tc>
                  <a:txBody>
                    <a:bodyPr/>
                    <a:lstStyle/>
                    <a:p>
                      <a:pPr marL="0" algn="ctr" defTabSz="1219170" rtl="0" eaLnBrk="1" latinLnBrk="0" hangingPunct="1"/>
                      <a:r>
                        <a:rPr lang="es-ES" sz="1600" kern="1200">
                          <a:solidFill>
                            <a:schemeClr val="dk1"/>
                          </a:solidFill>
                          <a:latin typeface="Consolas" panose="020B0609020204030204" pitchFamily="49" charset="0"/>
                          <a:ea typeface="+mn-ea"/>
                          <a:cs typeface="+mn-cs"/>
                        </a:rPr>
                        <a:t>10</a:t>
                      </a:r>
                      <a:endParaRPr lang="en-GB" sz="1600" kern="1200">
                        <a:solidFill>
                          <a:schemeClr val="dk1"/>
                        </a:solidFill>
                        <a:latin typeface="Consolas" panose="020B0609020204030204" pitchFamily="49" charset="0"/>
                        <a:ea typeface="+mn-ea"/>
                        <a:cs typeface="+mn-cs"/>
                      </a:endParaRPr>
                    </a:p>
                  </a:txBody>
                  <a:tcPr/>
                </a:tc>
                <a:extLst>
                  <a:ext uri="{0D108BD9-81ED-4DB2-BD59-A6C34878D82A}">
                    <a16:rowId xmlns:a16="http://schemas.microsoft.com/office/drawing/2014/main" val="357177453"/>
                  </a:ext>
                </a:extLst>
              </a:tr>
              <a:tr h="370840">
                <a:tc>
                  <a:txBody>
                    <a:bodyPr/>
                    <a:lstStyle/>
                    <a:p>
                      <a:pPr algn="ctr"/>
                      <a:endParaRPr lang="en-GB" sz="1600">
                        <a:latin typeface="Consolas" panose="020B0609020204030204" pitchFamily="49" charset="0"/>
                      </a:endParaRPr>
                    </a:p>
                  </a:txBody>
                  <a:tcPr/>
                </a:tc>
                <a:tc>
                  <a:txBody>
                    <a:bodyPr/>
                    <a:lstStyle/>
                    <a:p>
                      <a:pPr algn="ctr"/>
                      <a:r>
                        <a:rPr lang="en-GB" sz="1600">
                          <a:latin typeface="Consolas" panose="020B0609020204030204" pitchFamily="49" charset="0"/>
                        </a:rPr>
                        <a:t>0xffffcde0</a:t>
                      </a:r>
                    </a:p>
                  </a:txBody>
                  <a:tcPr/>
                </a:tc>
                <a:tc>
                  <a:txBody>
                    <a:bodyPr/>
                    <a:lstStyle/>
                    <a:p>
                      <a:pPr marL="0" algn="ctr" defTabSz="1219170" rtl="0" eaLnBrk="1" latinLnBrk="0" hangingPunct="1"/>
                      <a:endParaRPr lang="en-GB" sz="1600" kern="1200">
                        <a:solidFill>
                          <a:schemeClr val="dk1"/>
                        </a:solidFill>
                        <a:latin typeface="Consolas" panose="020B0609020204030204" pitchFamily="49" charset="0"/>
                        <a:ea typeface="+mn-ea"/>
                        <a:cs typeface="+mn-cs"/>
                      </a:endParaRPr>
                    </a:p>
                  </a:txBody>
                  <a:tcPr/>
                </a:tc>
                <a:extLst>
                  <a:ext uri="{0D108BD9-81ED-4DB2-BD59-A6C34878D82A}">
                    <a16:rowId xmlns:a16="http://schemas.microsoft.com/office/drawing/2014/main" val="2342715083"/>
                  </a:ext>
                </a:extLst>
              </a:tr>
            </a:tbl>
          </a:graphicData>
        </a:graphic>
      </p:graphicFrame>
      <p:cxnSp>
        <p:nvCxnSpPr>
          <p:cNvPr id="11" name="Straight Arrow Connector 10">
            <a:extLst>
              <a:ext uri="{FF2B5EF4-FFF2-40B4-BE49-F238E27FC236}">
                <a16:creationId xmlns:a16="http://schemas.microsoft.com/office/drawing/2014/main" id="{1D22CC2B-24D0-4385-B5F3-BFD098772F3E}"/>
              </a:ext>
            </a:extLst>
          </p:cNvPr>
          <p:cNvCxnSpPr>
            <a:cxnSpLocks/>
          </p:cNvCxnSpPr>
          <p:nvPr/>
        </p:nvCxnSpPr>
        <p:spPr>
          <a:xfrm flipV="1">
            <a:off x="6576280" y="1795321"/>
            <a:ext cx="760907" cy="926824"/>
          </a:xfrm>
          <a:prstGeom prst="straightConnector1">
            <a:avLst/>
          </a:prstGeom>
          <a:ln w="12700">
            <a:solidFill>
              <a:srgbClr val="FF0000"/>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22" name="Straight Arrow Connector 21">
            <a:extLst>
              <a:ext uri="{FF2B5EF4-FFF2-40B4-BE49-F238E27FC236}">
                <a16:creationId xmlns:a16="http://schemas.microsoft.com/office/drawing/2014/main" id="{BB2148BB-EB91-406E-9A69-003CF36F805B}"/>
              </a:ext>
            </a:extLst>
          </p:cNvPr>
          <p:cNvCxnSpPr>
            <a:cxnSpLocks/>
          </p:cNvCxnSpPr>
          <p:nvPr/>
        </p:nvCxnSpPr>
        <p:spPr>
          <a:xfrm>
            <a:off x="7569948" y="1795321"/>
            <a:ext cx="0" cy="967326"/>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a:extLst>
              <a:ext uri="{FF2B5EF4-FFF2-40B4-BE49-F238E27FC236}">
                <a16:creationId xmlns:a16="http://schemas.microsoft.com/office/drawing/2014/main" id="{4CFC3F37-3C8F-466B-AB4B-F4A415040C20}"/>
              </a:ext>
            </a:extLst>
          </p:cNvPr>
          <p:cNvCxnSpPr>
            <a:cxnSpLocks/>
          </p:cNvCxnSpPr>
          <p:nvPr/>
        </p:nvCxnSpPr>
        <p:spPr>
          <a:xfrm flipV="1">
            <a:off x="4439893" y="1689527"/>
            <a:ext cx="0" cy="1104626"/>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30" name="TextBox 29">
            <a:extLst>
              <a:ext uri="{FF2B5EF4-FFF2-40B4-BE49-F238E27FC236}">
                <a16:creationId xmlns:a16="http://schemas.microsoft.com/office/drawing/2014/main" id="{B3A647D2-0991-4F7A-8E95-1FC5946F7F25}"/>
              </a:ext>
            </a:extLst>
          </p:cNvPr>
          <p:cNvSpPr txBox="1"/>
          <p:nvPr/>
        </p:nvSpPr>
        <p:spPr>
          <a:xfrm>
            <a:off x="3983992" y="2054181"/>
            <a:ext cx="576064" cy="338554"/>
          </a:xfrm>
          <a:prstGeom prst="rect">
            <a:avLst/>
          </a:prstGeom>
          <a:noFill/>
        </p:spPr>
        <p:txBody>
          <a:bodyPr wrap="square">
            <a:spAutoFit/>
          </a:bodyPr>
          <a:lstStyle/>
          <a:p>
            <a:pPr algn="ctr"/>
            <a:r>
              <a:rPr lang="fr-FR" sz="1600" b="0">
                <a:solidFill>
                  <a:srgbClr val="FF0000"/>
                </a:solidFill>
                <a:effectLst/>
                <a:latin typeface="Consolas" panose="020B0609020204030204" pitchFamily="49" charset="0"/>
              </a:rPr>
              <a:t>&amp;x</a:t>
            </a:r>
            <a:endParaRPr lang="en-GB" sz="1600">
              <a:solidFill>
                <a:srgbClr val="FF0000"/>
              </a:solidFill>
            </a:endParaRPr>
          </a:p>
        </p:txBody>
      </p:sp>
      <p:sp>
        <p:nvSpPr>
          <p:cNvPr id="32" name="TextBox 31">
            <a:extLst>
              <a:ext uri="{FF2B5EF4-FFF2-40B4-BE49-F238E27FC236}">
                <a16:creationId xmlns:a16="http://schemas.microsoft.com/office/drawing/2014/main" id="{12B14B7D-117D-4348-AC0B-242D0DC9A444}"/>
              </a:ext>
            </a:extLst>
          </p:cNvPr>
          <p:cNvSpPr txBox="1"/>
          <p:nvPr/>
        </p:nvSpPr>
        <p:spPr>
          <a:xfrm>
            <a:off x="7464678" y="2055736"/>
            <a:ext cx="704949" cy="338554"/>
          </a:xfrm>
          <a:prstGeom prst="rect">
            <a:avLst/>
          </a:prstGeom>
          <a:noFill/>
        </p:spPr>
        <p:txBody>
          <a:bodyPr wrap="square">
            <a:spAutoFit/>
          </a:bodyPr>
          <a:lstStyle/>
          <a:p>
            <a:pPr algn="ctr"/>
            <a:r>
              <a:rPr lang="fr-FR" sz="1600" b="0">
                <a:solidFill>
                  <a:srgbClr val="FF0000"/>
                </a:solidFill>
                <a:effectLst/>
                <a:latin typeface="Consolas" panose="020B0609020204030204" pitchFamily="49" charset="0"/>
              </a:rPr>
              <a:t>*ptr</a:t>
            </a:r>
            <a:endParaRPr lang="en-GB" sz="1600">
              <a:solidFill>
                <a:srgbClr val="FF0000"/>
              </a:solidFill>
            </a:endParaRPr>
          </a:p>
        </p:txBody>
      </p:sp>
      <p:graphicFrame>
        <p:nvGraphicFramePr>
          <p:cNvPr id="47" name="Table 9">
            <a:extLst>
              <a:ext uri="{FF2B5EF4-FFF2-40B4-BE49-F238E27FC236}">
                <a16:creationId xmlns:a16="http://schemas.microsoft.com/office/drawing/2014/main" id="{9CA9A7F6-91FC-4D2A-B949-716716489800}"/>
              </a:ext>
            </a:extLst>
          </p:cNvPr>
          <p:cNvGraphicFramePr>
            <a:graphicFrameLocks noGrp="1"/>
          </p:cNvGraphicFramePr>
          <p:nvPr>
            <p:extLst>
              <p:ext uri="{D42A27DB-BD31-4B8C-83A1-F6EECF244321}">
                <p14:modId xmlns:p14="http://schemas.microsoft.com/office/powerpoint/2010/main" val="3638385829"/>
              </p:ext>
            </p:extLst>
          </p:nvPr>
        </p:nvGraphicFramePr>
        <p:xfrm>
          <a:off x="4128008" y="3824989"/>
          <a:ext cx="3935984" cy="2225040"/>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505938037"/>
                    </a:ext>
                  </a:extLst>
                </a:gridCol>
                <a:gridCol w="1440160">
                  <a:extLst>
                    <a:ext uri="{9D8B030D-6E8A-4147-A177-3AD203B41FA5}">
                      <a16:colId xmlns:a16="http://schemas.microsoft.com/office/drawing/2014/main" val="3045678847"/>
                    </a:ext>
                  </a:extLst>
                </a:gridCol>
                <a:gridCol w="1343696">
                  <a:extLst>
                    <a:ext uri="{9D8B030D-6E8A-4147-A177-3AD203B41FA5}">
                      <a16:colId xmlns:a16="http://schemas.microsoft.com/office/drawing/2014/main" val="3159607477"/>
                    </a:ext>
                  </a:extLst>
                </a:gridCol>
              </a:tblGrid>
              <a:tr h="370840">
                <a:tc>
                  <a:txBody>
                    <a:bodyPr/>
                    <a:lstStyle/>
                    <a:p>
                      <a:pPr algn="ctr"/>
                      <a:r>
                        <a:rPr lang="es-ES" sz="1600">
                          <a:latin typeface="Consolas" panose="020B0609020204030204" pitchFamily="49" charset="0"/>
                        </a:rPr>
                        <a:t>Variable</a:t>
                      </a:r>
                      <a:endParaRPr lang="en-GB" sz="1600">
                        <a:latin typeface="Consolas" panose="020B0609020204030204" pitchFamily="49" charset="0"/>
                      </a:endParaRPr>
                    </a:p>
                  </a:txBody>
                  <a:tcPr/>
                </a:tc>
                <a:tc>
                  <a:txBody>
                    <a:bodyPr/>
                    <a:lstStyle/>
                    <a:p>
                      <a:pPr algn="ctr"/>
                      <a:r>
                        <a:rPr lang="es-ES" sz="1600">
                          <a:latin typeface="Consolas" panose="020B0609020204030204" pitchFamily="49" charset="0"/>
                        </a:rPr>
                        <a:t>Address</a:t>
                      </a:r>
                      <a:endParaRPr lang="en-GB" sz="1600">
                        <a:latin typeface="Consolas" panose="020B0609020204030204" pitchFamily="49" charset="0"/>
                      </a:endParaRPr>
                    </a:p>
                  </a:txBody>
                  <a:tcPr/>
                </a:tc>
                <a:tc>
                  <a:txBody>
                    <a:bodyPr/>
                    <a:lstStyle/>
                    <a:p>
                      <a:pPr algn="ctr"/>
                      <a:r>
                        <a:rPr lang="es-ES" sz="1600">
                          <a:latin typeface="Consolas" panose="020B0609020204030204" pitchFamily="49" charset="0"/>
                        </a:rPr>
                        <a:t>Data</a:t>
                      </a:r>
                      <a:endParaRPr lang="en-GB" sz="1600">
                        <a:latin typeface="Consolas" panose="020B0609020204030204" pitchFamily="49" charset="0"/>
                      </a:endParaRPr>
                    </a:p>
                  </a:txBody>
                  <a:tcPr/>
                </a:tc>
                <a:extLst>
                  <a:ext uri="{0D108BD9-81ED-4DB2-BD59-A6C34878D82A}">
                    <a16:rowId xmlns:a16="http://schemas.microsoft.com/office/drawing/2014/main" val="981979150"/>
                  </a:ext>
                </a:extLst>
              </a:tr>
              <a:tr h="370840">
                <a:tc>
                  <a:txBody>
                    <a:bodyPr/>
                    <a:lstStyle/>
                    <a:p>
                      <a:pPr algn="ctr"/>
                      <a:r>
                        <a:rPr lang="es-ES" sz="1600">
                          <a:latin typeface="Consolas" panose="020B0609020204030204" pitchFamily="49" charset="0"/>
                        </a:rPr>
                        <a:t>ptr</a:t>
                      </a:r>
                      <a:endParaRPr lang="en-GB" sz="1600">
                        <a:latin typeface="Consolas" panose="020B0609020204030204" pitchFamily="49" charset="0"/>
                      </a:endParaRPr>
                    </a:p>
                  </a:txBody>
                  <a:tcPr/>
                </a:tc>
                <a:tc>
                  <a:txBody>
                    <a:bodyPr/>
                    <a:lstStyle/>
                    <a:p>
                      <a:pPr algn="ctr"/>
                      <a:r>
                        <a:rPr lang="en-GB" sz="1600">
                          <a:latin typeface="Consolas" panose="020B0609020204030204" pitchFamily="49" charset="0"/>
                        </a:rPr>
                        <a:t>0xffffcbd0</a:t>
                      </a:r>
                    </a:p>
                  </a:txBody>
                  <a:tcPr/>
                </a:tc>
                <a:tc>
                  <a:txBody>
                    <a:bodyPr/>
                    <a:lstStyle/>
                    <a:p>
                      <a:pPr marL="0" algn="ctr" defTabSz="1219170" rtl="0" eaLnBrk="1" latinLnBrk="0" hangingPunct="1"/>
                      <a:r>
                        <a:rPr lang="en-GB" sz="1600" kern="1200">
                          <a:solidFill>
                            <a:schemeClr val="dk1"/>
                          </a:solidFill>
                          <a:latin typeface="Consolas" panose="020B0609020204030204" pitchFamily="49" charset="0"/>
                          <a:ea typeface="+mn-ea"/>
                          <a:cs typeface="+mn-cs"/>
                        </a:rPr>
                        <a:t>0xffffcbd8</a:t>
                      </a:r>
                    </a:p>
                  </a:txBody>
                  <a:tcPr/>
                </a:tc>
                <a:extLst>
                  <a:ext uri="{0D108BD9-81ED-4DB2-BD59-A6C34878D82A}">
                    <a16:rowId xmlns:a16="http://schemas.microsoft.com/office/drawing/2014/main" val="394438844"/>
                  </a:ext>
                </a:extLst>
              </a:tr>
              <a:tr h="370840">
                <a:tc>
                  <a:txBody>
                    <a:bodyPr/>
                    <a:lstStyle/>
                    <a:p>
                      <a:pPr algn="ctr"/>
                      <a:endParaRPr lang="en-GB" sz="1600">
                        <a:latin typeface="Consolas" panose="020B0609020204030204" pitchFamily="49" charset="0"/>
                      </a:endParaRPr>
                    </a:p>
                  </a:txBody>
                  <a:tcPr/>
                </a:tc>
                <a:tc>
                  <a:txBody>
                    <a:bodyPr/>
                    <a:lstStyle/>
                    <a:p>
                      <a:pPr algn="ctr"/>
                      <a:r>
                        <a:rPr lang="en-GB" sz="1600">
                          <a:latin typeface="Consolas" panose="020B0609020204030204" pitchFamily="49" charset="0"/>
                        </a:rPr>
                        <a:t>0xffffcbd4</a:t>
                      </a:r>
                    </a:p>
                  </a:txBody>
                  <a:tcPr/>
                </a:tc>
                <a:tc>
                  <a:txBody>
                    <a:bodyPr/>
                    <a:lstStyle/>
                    <a:p>
                      <a:pPr marL="0" algn="ctr" defTabSz="1219170" rtl="0" eaLnBrk="1" latinLnBrk="0" hangingPunct="1"/>
                      <a:endParaRPr lang="en-GB" sz="1600" kern="1200">
                        <a:solidFill>
                          <a:schemeClr val="dk1"/>
                        </a:solidFill>
                        <a:latin typeface="Consolas" panose="020B0609020204030204" pitchFamily="49" charset="0"/>
                        <a:ea typeface="+mn-ea"/>
                        <a:cs typeface="+mn-cs"/>
                      </a:endParaRPr>
                    </a:p>
                  </a:txBody>
                  <a:tcPr/>
                </a:tc>
                <a:extLst>
                  <a:ext uri="{0D108BD9-81ED-4DB2-BD59-A6C34878D82A}">
                    <a16:rowId xmlns:a16="http://schemas.microsoft.com/office/drawing/2014/main" val="114536485"/>
                  </a:ext>
                </a:extLst>
              </a:tr>
              <a:tr h="370840">
                <a:tc>
                  <a:txBody>
                    <a:bodyPr/>
                    <a:lstStyle/>
                    <a:p>
                      <a:pPr algn="ctr"/>
                      <a:r>
                        <a:rPr lang="es-ES" sz="1600">
                          <a:latin typeface="Consolas" panose="020B0609020204030204" pitchFamily="49" charset="0"/>
                        </a:rPr>
                        <a:t>y</a:t>
                      </a:r>
                      <a:endParaRPr lang="en-GB" sz="1600">
                        <a:latin typeface="Consolas" panose="020B0609020204030204" pitchFamily="49" charset="0"/>
                      </a:endParaRPr>
                    </a:p>
                  </a:txBody>
                  <a:tcPr/>
                </a:tc>
                <a:tc>
                  <a:txBody>
                    <a:bodyPr/>
                    <a:lstStyle/>
                    <a:p>
                      <a:pPr algn="ctr"/>
                      <a:r>
                        <a:rPr lang="en-GB" sz="1600">
                          <a:latin typeface="Consolas" panose="020B0609020204030204" pitchFamily="49" charset="0"/>
                        </a:rPr>
                        <a:t>0xffffcbd8</a:t>
                      </a:r>
                    </a:p>
                  </a:txBody>
                  <a:tcPr/>
                </a:tc>
                <a:tc>
                  <a:txBody>
                    <a:bodyPr/>
                    <a:lstStyle/>
                    <a:p>
                      <a:pPr marL="0" algn="ctr" defTabSz="1219170" rtl="0" eaLnBrk="1" latinLnBrk="0" hangingPunct="1"/>
                      <a:r>
                        <a:rPr lang="es-ES" sz="1600" kern="1200">
                          <a:solidFill>
                            <a:schemeClr val="dk1"/>
                          </a:solidFill>
                          <a:latin typeface="Consolas" panose="020B0609020204030204" pitchFamily="49" charset="0"/>
                          <a:ea typeface="+mn-ea"/>
                          <a:cs typeface="+mn-cs"/>
                        </a:rPr>
                        <a:t>110</a:t>
                      </a:r>
                      <a:endParaRPr lang="en-GB" sz="1600" kern="1200">
                        <a:solidFill>
                          <a:schemeClr val="dk1"/>
                        </a:solidFill>
                        <a:latin typeface="Consolas" panose="020B0609020204030204" pitchFamily="49" charset="0"/>
                        <a:ea typeface="+mn-ea"/>
                        <a:cs typeface="+mn-cs"/>
                      </a:endParaRPr>
                    </a:p>
                  </a:txBody>
                  <a:tcPr/>
                </a:tc>
                <a:extLst>
                  <a:ext uri="{0D108BD9-81ED-4DB2-BD59-A6C34878D82A}">
                    <a16:rowId xmlns:a16="http://schemas.microsoft.com/office/drawing/2014/main" val="1085439099"/>
                  </a:ext>
                </a:extLst>
              </a:tr>
              <a:tr h="370840">
                <a:tc>
                  <a:txBody>
                    <a:bodyPr/>
                    <a:lstStyle/>
                    <a:p>
                      <a:pPr algn="ctr"/>
                      <a:r>
                        <a:rPr lang="es-ES" sz="1600">
                          <a:latin typeface="Consolas" panose="020B0609020204030204" pitchFamily="49" charset="0"/>
                        </a:rPr>
                        <a:t>x</a:t>
                      </a:r>
                      <a:endParaRPr lang="en-GB" sz="1600">
                        <a:latin typeface="Consolas" panose="020B0609020204030204" pitchFamily="49" charset="0"/>
                      </a:endParaRPr>
                    </a:p>
                  </a:txBody>
                  <a:tcPr/>
                </a:tc>
                <a:tc>
                  <a:txBody>
                    <a:bodyPr/>
                    <a:lstStyle/>
                    <a:p>
                      <a:pPr algn="ctr"/>
                      <a:r>
                        <a:rPr lang="en-GB" sz="1600">
                          <a:latin typeface="Consolas" panose="020B0609020204030204" pitchFamily="49" charset="0"/>
                        </a:rPr>
                        <a:t>0xffffcbdc</a:t>
                      </a:r>
                    </a:p>
                  </a:txBody>
                  <a:tcPr/>
                </a:tc>
                <a:tc>
                  <a:txBody>
                    <a:bodyPr/>
                    <a:lstStyle/>
                    <a:p>
                      <a:pPr marL="0" algn="ctr" defTabSz="1219170" rtl="0" eaLnBrk="1" latinLnBrk="0" hangingPunct="1"/>
                      <a:r>
                        <a:rPr lang="es-ES" sz="1600" kern="1200">
                          <a:solidFill>
                            <a:schemeClr val="dk1"/>
                          </a:solidFill>
                          <a:latin typeface="Consolas" panose="020B0609020204030204" pitchFamily="49" charset="0"/>
                          <a:ea typeface="+mn-ea"/>
                          <a:cs typeface="+mn-cs"/>
                        </a:rPr>
                        <a:t>200</a:t>
                      </a:r>
                      <a:endParaRPr lang="en-GB" sz="1600" kern="1200">
                        <a:solidFill>
                          <a:schemeClr val="dk1"/>
                        </a:solidFill>
                        <a:latin typeface="Consolas" panose="020B0609020204030204" pitchFamily="49" charset="0"/>
                        <a:ea typeface="+mn-ea"/>
                        <a:cs typeface="+mn-cs"/>
                      </a:endParaRPr>
                    </a:p>
                  </a:txBody>
                  <a:tcPr/>
                </a:tc>
                <a:extLst>
                  <a:ext uri="{0D108BD9-81ED-4DB2-BD59-A6C34878D82A}">
                    <a16:rowId xmlns:a16="http://schemas.microsoft.com/office/drawing/2014/main" val="357177453"/>
                  </a:ext>
                </a:extLst>
              </a:tr>
              <a:tr h="370840">
                <a:tc>
                  <a:txBody>
                    <a:bodyPr/>
                    <a:lstStyle/>
                    <a:p>
                      <a:pPr algn="ctr"/>
                      <a:endParaRPr lang="en-GB" sz="1600">
                        <a:latin typeface="Consolas" panose="020B0609020204030204" pitchFamily="49" charset="0"/>
                      </a:endParaRPr>
                    </a:p>
                  </a:txBody>
                  <a:tcPr/>
                </a:tc>
                <a:tc>
                  <a:txBody>
                    <a:bodyPr/>
                    <a:lstStyle/>
                    <a:p>
                      <a:pPr algn="ctr"/>
                      <a:r>
                        <a:rPr lang="en-GB" sz="1600">
                          <a:latin typeface="Consolas" panose="020B0609020204030204" pitchFamily="49" charset="0"/>
                        </a:rPr>
                        <a:t>0xffffcde0</a:t>
                      </a:r>
                    </a:p>
                  </a:txBody>
                  <a:tcPr/>
                </a:tc>
                <a:tc>
                  <a:txBody>
                    <a:bodyPr/>
                    <a:lstStyle/>
                    <a:p>
                      <a:pPr marL="0" algn="ctr" defTabSz="1219170" rtl="0" eaLnBrk="1" latinLnBrk="0" hangingPunct="1"/>
                      <a:endParaRPr lang="en-GB" sz="1600" kern="1200">
                        <a:solidFill>
                          <a:schemeClr val="dk1"/>
                        </a:solidFill>
                        <a:latin typeface="Consolas" panose="020B0609020204030204" pitchFamily="49" charset="0"/>
                        <a:ea typeface="+mn-ea"/>
                        <a:cs typeface="+mn-cs"/>
                      </a:endParaRPr>
                    </a:p>
                  </a:txBody>
                  <a:tcPr/>
                </a:tc>
                <a:extLst>
                  <a:ext uri="{0D108BD9-81ED-4DB2-BD59-A6C34878D82A}">
                    <a16:rowId xmlns:a16="http://schemas.microsoft.com/office/drawing/2014/main" val="2342715083"/>
                  </a:ext>
                </a:extLst>
              </a:tr>
            </a:tbl>
          </a:graphicData>
        </a:graphic>
      </p:graphicFrame>
      <p:cxnSp>
        <p:nvCxnSpPr>
          <p:cNvPr id="48" name="Straight Arrow Connector 47">
            <a:extLst>
              <a:ext uri="{FF2B5EF4-FFF2-40B4-BE49-F238E27FC236}">
                <a16:creationId xmlns:a16="http://schemas.microsoft.com/office/drawing/2014/main" id="{70E35B1D-5244-4E2D-BCA3-0CCD081CF447}"/>
              </a:ext>
            </a:extLst>
          </p:cNvPr>
          <p:cNvCxnSpPr>
            <a:cxnSpLocks/>
          </p:cNvCxnSpPr>
          <p:nvPr/>
        </p:nvCxnSpPr>
        <p:spPr>
          <a:xfrm flipV="1">
            <a:off x="6576280" y="4474097"/>
            <a:ext cx="757360" cy="612147"/>
          </a:xfrm>
          <a:prstGeom prst="straightConnector1">
            <a:avLst/>
          </a:prstGeom>
          <a:ln w="12700">
            <a:solidFill>
              <a:srgbClr val="FF0000"/>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51" name="Straight Arrow Connector 50">
            <a:extLst>
              <a:ext uri="{FF2B5EF4-FFF2-40B4-BE49-F238E27FC236}">
                <a16:creationId xmlns:a16="http://schemas.microsoft.com/office/drawing/2014/main" id="{C47D43A4-D5EE-4963-B6AD-F5C5A4E96341}"/>
              </a:ext>
            </a:extLst>
          </p:cNvPr>
          <p:cNvCxnSpPr>
            <a:cxnSpLocks/>
          </p:cNvCxnSpPr>
          <p:nvPr/>
        </p:nvCxnSpPr>
        <p:spPr>
          <a:xfrm>
            <a:off x="7569948" y="4500444"/>
            <a:ext cx="0" cy="546587"/>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52" name="TextBox 51">
            <a:extLst>
              <a:ext uri="{FF2B5EF4-FFF2-40B4-BE49-F238E27FC236}">
                <a16:creationId xmlns:a16="http://schemas.microsoft.com/office/drawing/2014/main" id="{BB45F8C3-9396-4E0D-A18D-4081BF6A13BC}"/>
              </a:ext>
            </a:extLst>
          </p:cNvPr>
          <p:cNvSpPr txBox="1"/>
          <p:nvPr/>
        </p:nvSpPr>
        <p:spPr>
          <a:xfrm>
            <a:off x="7464678" y="4580679"/>
            <a:ext cx="704949" cy="338554"/>
          </a:xfrm>
          <a:prstGeom prst="rect">
            <a:avLst/>
          </a:prstGeom>
          <a:noFill/>
        </p:spPr>
        <p:txBody>
          <a:bodyPr wrap="square">
            <a:spAutoFit/>
          </a:bodyPr>
          <a:lstStyle/>
          <a:p>
            <a:pPr algn="ctr"/>
            <a:r>
              <a:rPr lang="fr-FR" sz="1600" b="0">
                <a:solidFill>
                  <a:srgbClr val="FF0000"/>
                </a:solidFill>
                <a:effectLst/>
                <a:latin typeface="Consolas" panose="020B0609020204030204" pitchFamily="49" charset="0"/>
              </a:rPr>
              <a:t>*ptr</a:t>
            </a:r>
            <a:endParaRPr lang="en-GB" sz="1600">
              <a:solidFill>
                <a:srgbClr val="FF0000"/>
              </a:solidFill>
            </a:endParaRPr>
          </a:p>
        </p:txBody>
      </p:sp>
      <p:sp>
        <p:nvSpPr>
          <p:cNvPr id="54" name="Arrow: Right 53">
            <a:extLst>
              <a:ext uri="{FF2B5EF4-FFF2-40B4-BE49-F238E27FC236}">
                <a16:creationId xmlns:a16="http://schemas.microsoft.com/office/drawing/2014/main" id="{7917D5C8-0FB7-44EA-A9CF-5D7353F2FA2A}"/>
              </a:ext>
            </a:extLst>
          </p:cNvPr>
          <p:cNvSpPr/>
          <p:nvPr/>
        </p:nvSpPr>
        <p:spPr>
          <a:xfrm>
            <a:off x="2626738" y="2394290"/>
            <a:ext cx="864096" cy="602662"/>
          </a:xfrm>
          <a:prstGeom prst="right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108000" tIns="108000" rIns="108000" bIns="108000" rtlCol="0" anchor="t"/>
          <a:lstStyle/>
          <a:p>
            <a:pPr algn="ctr"/>
            <a:endParaRPr lang="en-GB" sz="1200" dirty="0">
              <a:latin typeface="Arial" panose="020B0604020202020204" pitchFamily="34" charset="0"/>
              <a:cs typeface="Arial" panose="020B0604020202020204" pitchFamily="34" charset="0"/>
            </a:endParaRPr>
          </a:p>
        </p:txBody>
      </p:sp>
      <p:sp>
        <p:nvSpPr>
          <p:cNvPr id="56" name="Arrow: Right 55">
            <a:extLst>
              <a:ext uri="{FF2B5EF4-FFF2-40B4-BE49-F238E27FC236}">
                <a16:creationId xmlns:a16="http://schemas.microsoft.com/office/drawing/2014/main" id="{C098AD3A-6ACD-4DCD-B8BD-1B08F8ECE124}"/>
              </a:ext>
            </a:extLst>
          </p:cNvPr>
          <p:cNvSpPr/>
          <p:nvPr/>
        </p:nvSpPr>
        <p:spPr>
          <a:xfrm>
            <a:off x="2626738" y="4276090"/>
            <a:ext cx="864096" cy="602662"/>
          </a:xfrm>
          <a:prstGeom prst="right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108000" tIns="108000" rIns="108000" bIns="108000" rtlCol="0" anchor="t"/>
          <a:lstStyle/>
          <a:p>
            <a:pPr algn="ctr"/>
            <a:endParaRPr lang="en-GB"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904574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C5A8A1-5FBF-4CEC-B72B-4D5013BB7460}"/>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835B5685-2E7A-4341-9410-B72D7F1BD522}"/>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A988A172-8B5A-48D9-9EFB-77E55AB6B8EF}"/>
              </a:ext>
            </a:extLst>
          </p:cNvPr>
          <p:cNvSpPr>
            <a:spLocks noGrp="1"/>
          </p:cNvSpPr>
          <p:nvPr>
            <p:ph type="sldNum" sz="quarter" idx="21"/>
          </p:nvPr>
        </p:nvSpPr>
        <p:spPr/>
        <p:txBody>
          <a:bodyPr/>
          <a:lstStyle/>
          <a:p>
            <a:fld id="{0D46BA1D-85D8-4A66-B78C-46ED6382B9BC}" type="slidenum">
              <a:rPr lang="en-US" noProof="0" smtClean="0"/>
              <a:pPr/>
              <a:t>28</a:t>
            </a:fld>
            <a:endParaRPr lang="en-US" noProof="0" dirty="0"/>
          </a:p>
        </p:txBody>
      </p:sp>
      <p:sp>
        <p:nvSpPr>
          <p:cNvPr id="5" name="Title 4">
            <a:extLst>
              <a:ext uri="{FF2B5EF4-FFF2-40B4-BE49-F238E27FC236}">
                <a16:creationId xmlns:a16="http://schemas.microsoft.com/office/drawing/2014/main" id="{10B40101-7551-4C08-975B-40958668D505}"/>
              </a:ext>
            </a:extLst>
          </p:cNvPr>
          <p:cNvSpPr>
            <a:spLocks noGrp="1"/>
          </p:cNvSpPr>
          <p:nvPr>
            <p:ph type="title"/>
          </p:nvPr>
        </p:nvSpPr>
        <p:spPr/>
        <p:txBody>
          <a:bodyPr/>
          <a:lstStyle/>
          <a:p>
            <a:r>
              <a:rPr lang="en-GB" dirty="0"/>
              <a:t>Pointers</a:t>
            </a:r>
          </a:p>
        </p:txBody>
      </p:sp>
      <p:pic>
        <p:nvPicPr>
          <p:cNvPr id="4098" name="Picture 2">
            <a:extLst>
              <a:ext uri="{FF2B5EF4-FFF2-40B4-BE49-F238E27FC236}">
                <a16:creationId xmlns:a16="http://schemas.microsoft.com/office/drawing/2014/main" id="{88BC8BA9-9F3A-46B6-AE3E-3E931FEA5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952" y="2852936"/>
            <a:ext cx="9214023" cy="249167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E690C36-CE46-49F6-B5E3-6B4B4012DEA3}"/>
              </a:ext>
            </a:extLst>
          </p:cNvPr>
          <p:cNvSpPr txBox="1"/>
          <p:nvPr/>
        </p:nvSpPr>
        <p:spPr>
          <a:xfrm>
            <a:off x="549263" y="1081337"/>
            <a:ext cx="10657184" cy="1061829"/>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Notes</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Always </a:t>
            </a:r>
            <a:r>
              <a:rPr lang="en-GB" sz="1800" kern="800" spc="-13" dirty="0">
                <a:solidFill>
                  <a:srgbClr val="000000"/>
                </a:solidFill>
                <a:latin typeface="Arial" panose="020B0604020202020204" pitchFamily="34" charset="0"/>
                <a:cs typeface="Arial" panose="020B0604020202020204" pitchFamily="34" charset="0"/>
              </a:rPr>
              <a:t>check that the pointer is pointing to the correct place.</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Is a good practice to initialize pointers with NULL.</a:t>
            </a:r>
          </a:p>
        </p:txBody>
      </p:sp>
    </p:spTree>
    <p:extLst>
      <p:ext uri="{BB962C8B-B14F-4D97-AF65-F5344CB8AC3E}">
        <p14:creationId xmlns:p14="http://schemas.microsoft.com/office/powerpoint/2010/main" val="3390089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0ADA83-218C-405D-BCFC-FED09C3CA445}"/>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98AC9062-E421-4DD3-AFE8-C5BFE6F73EA3}"/>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44B52012-1C31-48FF-BDBA-02A3C5B6D181}"/>
              </a:ext>
            </a:extLst>
          </p:cNvPr>
          <p:cNvSpPr>
            <a:spLocks noGrp="1"/>
          </p:cNvSpPr>
          <p:nvPr>
            <p:ph type="sldNum" sz="quarter" idx="21"/>
          </p:nvPr>
        </p:nvSpPr>
        <p:spPr/>
        <p:txBody>
          <a:bodyPr/>
          <a:lstStyle/>
          <a:p>
            <a:fld id="{0D46BA1D-85D8-4A66-B78C-46ED6382B9BC}" type="slidenum">
              <a:rPr lang="en-US" noProof="0" smtClean="0"/>
              <a:pPr/>
              <a:t>29</a:t>
            </a:fld>
            <a:endParaRPr lang="en-US" noProof="0" dirty="0"/>
          </a:p>
        </p:txBody>
      </p:sp>
      <p:sp>
        <p:nvSpPr>
          <p:cNvPr id="5" name="Title 4">
            <a:extLst>
              <a:ext uri="{FF2B5EF4-FFF2-40B4-BE49-F238E27FC236}">
                <a16:creationId xmlns:a16="http://schemas.microsoft.com/office/drawing/2014/main" id="{C33B4E78-E423-4F5A-B4CA-23DEDEE2F58F}"/>
              </a:ext>
            </a:extLst>
          </p:cNvPr>
          <p:cNvSpPr>
            <a:spLocks noGrp="1"/>
          </p:cNvSpPr>
          <p:nvPr>
            <p:ph type="title"/>
          </p:nvPr>
        </p:nvSpPr>
        <p:spPr/>
        <p:txBody>
          <a:bodyPr/>
          <a:lstStyle/>
          <a:p>
            <a:r>
              <a:rPr lang="en-GB" dirty="0"/>
              <a:t>Pointers arithmetic</a:t>
            </a:r>
            <a:br>
              <a:rPr lang="en-GB" dirty="0"/>
            </a:br>
            <a:br>
              <a:rPr lang="en-GB" dirty="0"/>
            </a:br>
            <a:br>
              <a:rPr lang="en-GB" dirty="0"/>
            </a:br>
            <a:endParaRPr lang="en-GB" dirty="0"/>
          </a:p>
        </p:txBody>
      </p:sp>
      <p:sp>
        <p:nvSpPr>
          <p:cNvPr id="7" name="TextBox 6">
            <a:extLst>
              <a:ext uri="{FF2B5EF4-FFF2-40B4-BE49-F238E27FC236}">
                <a16:creationId xmlns:a16="http://schemas.microsoft.com/office/drawing/2014/main" id="{F746A689-DD3A-4492-A805-0F7E11C0EABC}"/>
              </a:ext>
            </a:extLst>
          </p:cNvPr>
          <p:cNvSpPr txBox="1"/>
          <p:nvPr/>
        </p:nvSpPr>
        <p:spPr>
          <a:xfrm>
            <a:off x="507935" y="765175"/>
            <a:ext cx="9620513" cy="3862596"/>
          </a:xfrm>
          <a:prstGeom prst="rect">
            <a:avLst/>
          </a:prstGeom>
          <a:noFill/>
        </p:spPr>
        <p:txBody>
          <a:bodyPr wrap="square">
            <a:spAutoFit/>
          </a:bodyPr>
          <a:lstStyle/>
          <a:p>
            <a:r>
              <a:rPr lang="en-GB" sz="2000" b="0">
                <a:solidFill>
                  <a:srgbClr val="4EC9B0"/>
                </a:solidFill>
                <a:effectLst/>
                <a:latin typeface="Consolas" panose="020B0609020204030204" pitchFamily="49" charset="0"/>
              </a:rPr>
              <a:t>uint8_t</a:t>
            </a:r>
            <a:r>
              <a:rPr lang="en-GB" sz="2000" b="0">
                <a:solidFill>
                  <a:srgbClr val="D4D4D4"/>
                </a:solidFill>
                <a:effectLst/>
                <a:latin typeface="Consolas" panose="020B0609020204030204" pitchFamily="49" charset="0"/>
              </a:rPr>
              <a:t> </a:t>
            </a:r>
            <a:r>
              <a:rPr lang="en-GB" sz="2000" b="0">
                <a:solidFill>
                  <a:srgbClr val="9CDCFE"/>
                </a:solidFill>
                <a:effectLst/>
                <a:latin typeface="Consolas" panose="020B0609020204030204" pitchFamily="49" charset="0"/>
              </a:rPr>
              <a:t>vector</a:t>
            </a:r>
            <a:r>
              <a:rPr lang="en-GB" sz="2000" b="0">
                <a:solidFill>
                  <a:srgbClr val="D4D4D4"/>
                </a:solidFill>
                <a:effectLst/>
                <a:latin typeface="Consolas" panose="020B0609020204030204" pitchFamily="49" charset="0"/>
              </a:rPr>
              <a:t>[</a:t>
            </a:r>
            <a:r>
              <a:rPr lang="en-GB" sz="2000" b="0">
                <a:solidFill>
                  <a:srgbClr val="B5CEA8"/>
                </a:solidFill>
                <a:effectLst/>
                <a:latin typeface="Consolas" panose="020B0609020204030204" pitchFamily="49" charset="0"/>
              </a:rPr>
              <a:t>100</a:t>
            </a:r>
            <a:r>
              <a:rPr lang="en-GB" sz="2000" b="0">
                <a:solidFill>
                  <a:srgbClr val="D4D4D4"/>
                </a:solidFill>
                <a:effectLst/>
                <a:latin typeface="Consolas" panose="020B0609020204030204" pitchFamily="49" charset="0"/>
              </a:rPr>
              <a:t>];    </a:t>
            </a:r>
            <a:r>
              <a:rPr lang="en-GB" sz="2000" b="0">
                <a:solidFill>
                  <a:srgbClr val="6A9955"/>
                </a:solidFill>
                <a:effectLst/>
                <a:latin typeface="Consolas" panose="020B0609020204030204" pitchFamily="49" charset="0"/>
              </a:rPr>
              <a:t>/* integer array */</a:t>
            </a:r>
            <a:endParaRPr lang="en-GB" sz="2000" b="0">
              <a:solidFill>
                <a:srgbClr val="D4D4D4"/>
              </a:solidFill>
              <a:effectLst/>
              <a:latin typeface="Consolas" panose="020B0609020204030204" pitchFamily="49" charset="0"/>
            </a:endParaRPr>
          </a:p>
          <a:p>
            <a:r>
              <a:rPr lang="en-GB" sz="2000" b="0">
                <a:solidFill>
                  <a:srgbClr val="4EC9B0"/>
                </a:solidFill>
                <a:effectLst/>
                <a:latin typeface="Consolas" panose="020B0609020204030204" pitchFamily="49" charset="0"/>
              </a:rPr>
              <a:t>uint8_t</a:t>
            </a:r>
            <a:r>
              <a:rPr lang="en-GB" sz="2000" b="0">
                <a:solidFill>
                  <a:srgbClr val="D4D4D4"/>
                </a:solidFill>
                <a:effectLst/>
                <a:latin typeface="Consolas" panose="020B0609020204030204" pitchFamily="49" charset="0"/>
              </a:rPr>
              <a:t> *</a:t>
            </a:r>
            <a:r>
              <a:rPr lang="en-GB" sz="2000" b="0">
                <a:solidFill>
                  <a:srgbClr val="9CDCFE"/>
                </a:solidFill>
                <a:effectLst/>
                <a:latin typeface="Consolas" panose="020B0609020204030204" pitchFamily="49" charset="0"/>
              </a:rPr>
              <a:t>ptr</a:t>
            </a:r>
            <a:r>
              <a:rPr lang="en-GB" sz="2000" b="0">
                <a:solidFill>
                  <a:srgbClr val="D4D4D4"/>
                </a:solidFill>
                <a:effectLst/>
                <a:latin typeface="Consolas" panose="020B0609020204030204" pitchFamily="49" charset="0"/>
              </a:rPr>
              <a:t>;           </a:t>
            </a:r>
            <a:r>
              <a:rPr lang="en-GB" sz="2000" b="0">
                <a:solidFill>
                  <a:srgbClr val="6A9955"/>
                </a:solidFill>
                <a:effectLst/>
                <a:latin typeface="Consolas" panose="020B0609020204030204" pitchFamily="49" charset="0"/>
              </a:rPr>
              <a:t>/* int8 pointer declaration */</a:t>
            </a:r>
            <a:endParaRPr lang="en-GB" sz="2000" b="0">
              <a:solidFill>
                <a:srgbClr val="D4D4D4"/>
              </a:solidFill>
              <a:effectLst/>
              <a:latin typeface="Consolas" panose="020B0609020204030204" pitchFamily="49" charset="0"/>
            </a:endParaRPr>
          </a:p>
          <a:p>
            <a:br>
              <a:rPr lang="en-GB" sz="2000" b="0">
                <a:solidFill>
                  <a:srgbClr val="D4D4D4"/>
                </a:solidFill>
                <a:effectLst/>
                <a:latin typeface="Consolas" panose="020B0609020204030204" pitchFamily="49" charset="0"/>
              </a:rPr>
            </a:br>
            <a:r>
              <a:rPr lang="en-GB" sz="2000" b="0">
                <a:solidFill>
                  <a:srgbClr val="9CDCFE"/>
                </a:solidFill>
                <a:effectLst/>
                <a:latin typeface="Consolas" panose="020B0609020204030204" pitchFamily="49" charset="0"/>
              </a:rPr>
              <a:t>ptr</a:t>
            </a:r>
            <a:r>
              <a:rPr lang="en-GB" sz="2000" b="0">
                <a:solidFill>
                  <a:srgbClr val="D4D4D4"/>
                </a:solidFill>
                <a:effectLst/>
                <a:latin typeface="Consolas" panose="020B0609020204030204" pitchFamily="49" charset="0"/>
              </a:rPr>
              <a:t> = &amp;</a:t>
            </a:r>
            <a:r>
              <a:rPr lang="en-GB" sz="2000" b="0">
                <a:solidFill>
                  <a:srgbClr val="9CDCFE"/>
                </a:solidFill>
                <a:effectLst/>
                <a:latin typeface="Consolas" panose="020B0609020204030204" pitchFamily="49" charset="0"/>
              </a:rPr>
              <a:t>vector</a:t>
            </a:r>
            <a:r>
              <a:rPr lang="en-GB" sz="2000" b="0">
                <a:solidFill>
                  <a:srgbClr val="D4D4D4"/>
                </a:solidFill>
                <a:effectLst/>
                <a:latin typeface="Consolas" panose="020B0609020204030204" pitchFamily="49" charset="0"/>
              </a:rPr>
              <a:t>[</a:t>
            </a:r>
            <a:r>
              <a:rPr lang="en-GB" sz="2000" b="0">
                <a:solidFill>
                  <a:srgbClr val="B5CEA8"/>
                </a:solidFill>
                <a:effectLst/>
                <a:latin typeface="Consolas" panose="020B0609020204030204" pitchFamily="49" charset="0"/>
              </a:rPr>
              <a:t>0</a:t>
            </a:r>
            <a:r>
              <a:rPr lang="en-GB" sz="2000" b="0">
                <a:solidFill>
                  <a:srgbClr val="D4D4D4"/>
                </a:solidFill>
                <a:effectLst/>
                <a:latin typeface="Consolas" panose="020B0609020204030204" pitchFamily="49" charset="0"/>
              </a:rPr>
              <a:t>];       </a:t>
            </a:r>
            <a:r>
              <a:rPr lang="en-GB" sz="2000" b="0">
                <a:solidFill>
                  <a:srgbClr val="6A9955"/>
                </a:solidFill>
                <a:effectLst/>
                <a:latin typeface="Consolas" panose="020B0609020204030204" pitchFamily="49" charset="0"/>
              </a:rPr>
              <a:t>/* ptr points to vector initial address */</a:t>
            </a:r>
            <a:endParaRPr lang="en-GB" sz="2000" b="0">
              <a:solidFill>
                <a:srgbClr val="D4D4D4"/>
              </a:solidFill>
              <a:effectLst/>
              <a:latin typeface="Consolas" panose="020B0609020204030204" pitchFamily="49" charset="0"/>
            </a:endParaRPr>
          </a:p>
          <a:p>
            <a:r>
              <a:rPr lang="en-GB" sz="2000" b="0">
                <a:solidFill>
                  <a:srgbClr val="D4D4D4"/>
                </a:solidFill>
                <a:effectLst/>
                <a:latin typeface="Consolas" panose="020B0609020204030204" pitchFamily="49" charset="0"/>
              </a:rPr>
              <a:t>*</a:t>
            </a:r>
            <a:r>
              <a:rPr lang="en-GB" sz="2000" b="0">
                <a:solidFill>
                  <a:srgbClr val="9CDCFE"/>
                </a:solidFill>
                <a:effectLst/>
                <a:latin typeface="Consolas" panose="020B0609020204030204" pitchFamily="49" charset="0"/>
              </a:rPr>
              <a:t>ptr</a:t>
            </a:r>
            <a:r>
              <a:rPr lang="en-GB" sz="2000" b="0">
                <a:solidFill>
                  <a:srgbClr val="D4D4D4"/>
                </a:solidFill>
                <a:effectLst/>
                <a:latin typeface="Consolas" panose="020B0609020204030204" pitchFamily="49" charset="0"/>
              </a:rPr>
              <a:t> = </a:t>
            </a:r>
            <a:r>
              <a:rPr lang="en-GB" sz="2000" b="0">
                <a:solidFill>
                  <a:srgbClr val="B5CEA8"/>
                </a:solidFill>
                <a:effectLst/>
                <a:latin typeface="Consolas" panose="020B0609020204030204" pitchFamily="49" charset="0"/>
              </a:rPr>
              <a:t>33</a:t>
            </a:r>
            <a:r>
              <a:rPr lang="en-GB" sz="2000" b="0">
                <a:solidFill>
                  <a:srgbClr val="D4D4D4"/>
                </a:solidFill>
                <a:effectLst/>
                <a:latin typeface="Consolas" panose="020B0609020204030204" pitchFamily="49" charset="0"/>
              </a:rPr>
              <a:t>;              </a:t>
            </a:r>
            <a:r>
              <a:rPr lang="en-GB" sz="2000" b="0">
                <a:solidFill>
                  <a:srgbClr val="6A9955"/>
                </a:solidFill>
                <a:effectLst/>
                <a:latin typeface="Consolas" panose="020B0609020204030204" pitchFamily="49" charset="0"/>
              </a:rPr>
              <a:t>/* vector[0] = 33 */</a:t>
            </a:r>
            <a:endParaRPr lang="en-GB" sz="2000" b="0">
              <a:solidFill>
                <a:srgbClr val="D4D4D4"/>
              </a:solidFill>
              <a:effectLst/>
              <a:latin typeface="Consolas" panose="020B0609020204030204" pitchFamily="49" charset="0"/>
            </a:endParaRPr>
          </a:p>
          <a:p>
            <a:r>
              <a:rPr lang="en-GB" sz="2000" b="0">
                <a:solidFill>
                  <a:srgbClr val="D4D4D4"/>
                </a:solidFill>
                <a:effectLst/>
                <a:latin typeface="Consolas" panose="020B0609020204030204" pitchFamily="49" charset="0"/>
              </a:rPr>
              <a:t>*(</a:t>
            </a:r>
            <a:r>
              <a:rPr lang="en-GB" sz="2000" b="0">
                <a:solidFill>
                  <a:srgbClr val="9CDCFE"/>
                </a:solidFill>
                <a:effectLst/>
                <a:latin typeface="Consolas" panose="020B0609020204030204" pitchFamily="49" charset="0"/>
              </a:rPr>
              <a:t>ptr</a:t>
            </a:r>
            <a:r>
              <a:rPr lang="en-GB" sz="2000" b="0">
                <a:solidFill>
                  <a:srgbClr val="D4D4D4"/>
                </a:solidFill>
                <a:effectLst/>
                <a:latin typeface="Consolas" panose="020B0609020204030204" pitchFamily="49" charset="0"/>
              </a:rPr>
              <a:t>+</a:t>
            </a:r>
            <a:r>
              <a:rPr lang="en-GB" sz="2000" b="0">
                <a:solidFill>
                  <a:srgbClr val="B5CEA8"/>
                </a:solidFill>
                <a:effectLst/>
                <a:latin typeface="Consolas" panose="020B0609020204030204" pitchFamily="49" charset="0"/>
              </a:rPr>
              <a:t>1</a:t>
            </a:r>
            <a:r>
              <a:rPr lang="en-GB" sz="2000" b="0">
                <a:solidFill>
                  <a:srgbClr val="D4D4D4"/>
                </a:solidFill>
                <a:effectLst/>
                <a:latin typeface="Consolas" panose="020B0609020204030204" pitchFamily="49" charset="0"/>
              </a:rPr>
              <a:t>) = </a:t>
            </a:r>
            <a:r>
              <a:rPr lang="en-GB" sz="2000" b="0">
                <a:solidFill>
                  <a:srgbClr val="B5CEA8"/>
                </a:solidFill>
                <a:effectLst/>
                <a:latin typeface="Consolas" panose="020B0609020204030204" pitchFamily="49" charset="0"/>
              </a:rPr>
              <a:t>44</a:t>
            </a:r>
            <a:r>
              <a:rPr lang="en-GB" sz="2000" b="0">
                <a:solidFill>
                  <a:srgbClr val="D4D4D4"/>
                </a:solidFill>
                <a:effectLst/>
                <a:latin typeface="Consolas" panose="020B0609020204030204" pitchFamily="49" charset="0"/>
              </a:rPr>
              <a:t>;          </a:t>
            </a:r>
            <a:r>
              <a:rPr lang="en-GB" sz="2000" b="0">
                <a:solidFill>
                  <a:srgbClr val="6A9955"/>
                </a:solidFill>
                <a:effectLst/>
                <a:latin typeface="Consolas" panose="020B0609020204030204" pitchFamily="49" charset="0"/>
              </a:rPr>
              <a:t>/* vector[1] = 44 */</a:t>
            </a:r>
            <a:endParaRPr lang="en-GB" sz="2000" b="0">
              <a:solidFill>
                <a:srgbClr val="D4D4D4"/>
              </a:solidFill>
              <a:effectLst/>
              <a:latin typeface="Consolas" panose="020B0609020204030204" pitchFamily="49" charset="0"/>
            </a:endParaRPr>
          </a:p>
          <a:p>
            <a:r>
              <a:rPr lang="en-GB" sz="2000" b="0">
                <a:solidFill>
                  <a:srgbClr val="D4D4D4"/>
                </a:solidFill>
                <a:effectLst/>
                <a:latin typeface="Consolas" panose="020B0609020204030204" pitchFamily="49" charset="0"/>
              </a:rPr>
              <a:t>*(</a:t>
            </a:r>
            <a:r>
              <a:rPr lang="en-GB" sz="2000" b="0">
                <a:solidFill>
                  <a:srgbClr val="9CDCFE"/>
                </a:solidFill>
                <a:effectLst/>
                <a:latin typeface="Consolas" panose="020B0609020204030204" pitchFamily="49" charset="0"/>
              </a:rPr>
              <a:t>ptr</a:t>
            </a:r>
            <a:r>
              <a:rPr lang="en-GB" sz="2000" b="0">
                <a:solidFill>
                  <a:srgbClr val="D4D4D4"/>
                </a:solidFill>
                <a:effectLst/>
                <a:latin typeface="Consolas" panose="020B0609020204030204" pitchFamily="49" charset="0"/>
              </a:rPr>
              <a:t>+</a:t>
            </a:r>
            <a:r>
              <a:rPr lang="en-GB" sz="2000" b="0">
                <a:solidFill>
                  <a:srgbClr val="B5CEA8"/>
                </a:solidFill>
                <a:effectLst/>
                <a:latin typeface="Consolas" panose="020B0609020204030204" pitchFamily="49" charset="0"/>
              </a:rPr>
              <a:t>2</a:t>
            </a:r>
            <a:r>
              <a:rPr lang="en-GB" sz="2000" b="0">
                <a:solidFill>
                  <a:srgbClr val="D4D4D4"/>
                </a:solidFill>
                <a:effectLst/>
                <a:latin typeface="Consolas" panose="020B0609020204030204" pitchFamily="49" charset="0"/>
              </a:rPr>
              <a:t>) = </a:t>
            </a:r>
            <a:r>
              <a:rPr lang="en-GB" sz="2000" b="0">
                <a:solidFill>
                  <a:srgbClr val="B5CEA8"/>
                </a:solidFill>
                <a:effectLst/>
                <a:latin typeface="Consolas" panose="020B0609020204030204" pitchFamily="49" charset="0"/>
              </a:rPr>
              <a:t>90</a:t>
            </a:r>
            <a:r>
              <a:rPr lang="en-GB" sz="2000" b="0">
                <a:solidFill>
                  <a:srgbClr val="D4D4D4"/>
                </a:solidFill>
                <a:effectLst/>
                <a:latin typeface="Consolas" panose="020B0609020204030204" pitchFamily="49" charset="0"/>
              </a:rPr>
              <a:t>;          </a:t>
            </a:r>
            <a:r>
              <a:rPr lang="en-GB" sz="2000" b="0">
                <a:solidFill>
                  <a:srgbClr val="6A9955"/>
                </a:solidFill>
                <a:effectLst/>
                <a:latin typeface="Consolas" panose="020B0609020204030204" pitchFamily="49" charset="0"/>
              </a:rPr>
              <a:t>/* vector[2] = 90 */</a:t>
            </a:r>
            <a:endParaRPr lang="en-GB" sz="2000" b="0">
              <a:solidFill>
                <a:srgbClr val="D4D4D4"/>
              </a:solidFill>
              <a:effectLst/>
              <a:latin typeface="Consolas" panose="020B0609020204030204" pitchFamily="49" charset="0"/>
            </a:endParaRPr>
          </a:p>
          <a:p>
            <a:pPr rtl="0">
              <a:spcBef>
                <a:spcPts val="0"/>
              </a:spcBef>
              <a:spcAft>
                <a:spcPts val="600"/>
              </a:spcAft>
            </a:pPr>
            <a:endParaRPr lang="es-ES" sz="2000" b="0" i="0" u="none" strike="noStrike">
              <a:solidFill>
                <a:srgbClr val="ADADAD"/>
              </a:solidFill>
              <a:effectLst/>
            </a:endParaRPr>
          </a:p>
          <a:p>
            <a:r>
              <a:rPr lang="en-GB" sz="2000" b="0">
                <a:solidFill>
                  <a:srgbClr val="4EC9B0"/>
                </a:solidFill>
                <a:effectLst/>
                <a:latin typeface="Consolas" panose="020B0609020204030204" pitchFamily="49" charset="0"/>
              </a:rPr>
              <a:t>uint16_t</a:t>
            </a:r>
            <a:r>
              <a:rPr lang="en-GB" sz="2000" b="0">
                <a:solidFill>
                  <a:srgbClr val="D4D4D4"/>
                </a:solidFill>
                <a:effectLst/>
                <a:latin typeface="Consolas" panose="020B0609020204030204" pitchFamily="49" charset="0"/>
              </a:rPr>
              <a:t> *</a:t>
            </a:r>
            <a:r>
              <a:rPr lang="en-GB" sz="2000" b="0">
                <a:solidFill>
                  <a:srgbClr val="9CDCFE"/>
                </a:solidFill>
                <a:effectLst/>
                <a:latin typeface="Consolas" panose="020B0609020204030204" pitchFamily="49" charset="0"/>
              </a:rPr>
              <a:t>ptr16</a:t>
            </a:r>
            <a:r>
              <a:rPr lang="en-GB" sz="2000" b="0">
                <a:solidFill>
                  <a:srgbClr val="D4D4D4"/>
                </a:solidFill>
                <a:effectLst/>
                <a:latin typeface="Consolas" panose="020B0609020204030204" pitchFamily="49" charset="0"/>
              </a:rPr>
              <a:t>;        </a:t>
            </a:r>
            <a:r>
              <a:rPr lang="en-GB" sz="2000" b="0">
                <a:solidFill>
                  <a:srgbClr val="6A9955"/>
                </a:solidFill>
                <a:effectLst/>
                <a:latin typeface="Consolas" panose="020B0609020204030204" pitchFamily="49" charset="0"/>
              </a:rPr>
              <a:t>/* int16 pointer */</a:t>
            </a:r>
            <a:endParaRPr lang="en-GB" sz="2000" b="0">
              <a:solidFill>
                <a:srgbClr val="D4D4D4"/>
              </a:solidFill>
              <a:effectLst/>
              <a:latin typeface="Consolas" panose="020B0609020204030204" pitchFamily="49" charset="0"/>
            </a:endParaRPr>
          </a:p>
          <a:p>
            <a:r>
              <a:rPr lang="en-GB" sz="2000" b="0">
                <a:solidFill>
                  <a:srgbClr val="9CDCFE"/>
                </a:solidFill>
                <a:effectLst/>
                <a:latin typeface="Consolas" panose="020B0609020204030204" pitchFamily="49" charset="0"/>
              </a:rPr>
              <a:t>ptr16</a:t>
            </a:r>
            <a:r>
              <a:rPr lang="en-GB" sz="2000" b="0">
                <a:solidFill>
                  <a:srgbClr val="D4D4D4"/>
                </a:solidFill>
                <a:effectLst/>
                <a:latin typeface="Consolas" panose="020B0609020204030204" pitchFamily="49" charset="0"/>
              </a:rPr>
              <a:t> = &amp;</a:t>
            </a:r>
            <a:r>
              <a:rPr lang="en-GB" sz="2000" b="0">
                <a:solidFill>
                  <a:srgbClr val="9CDCFE"/>
                </a:solidFill>
                <a:effectLst/>
                <a:latin typeface="Consolas" panose="020B0609020204030204" pitchFamily="49" charset="0"/>
              </a:rPr>
              <a:t>vector</a:t>
            </a:r>
            <a:r>
              <a:rPr lang="en-GB" sz="2000" b="0">
                <a:solidFill>
                  <a:srgbClr val="D4D4D4"/>
                </a:solidFill>
                <a:effectLst/>
                <a:latin typeface="Consolas" panose="020B0609020204030204" pitchFamily="49" charset="0"/>
              </a:rPr>
              <a:t>[</a:t>
            </a:r>
            <a:r>
              <a:rPr lang="en-GB" sz="2000" b="0">
                <a:solidFill>
                  <a:srgbClr val="B5CEA8"/>
                </a:solidFill>
                <a:effectLst/>
                <a:latin typeface="Consolas" panose="020B0609020204030204" pitchFamily="49" charset="0"/>
              </a:rPr>
              <a:t>0</a:t>
            </a:r>
            <a:r>
              <a:rPr lang="en-GB" sz="2000" b="0">
                <a:solidFill>
                  <a:srgbClr val="D4D4D4"/>
                </a:solidFill>
                <a:effectLst/>
                <a:latin typeface="Consolas" panose="020B0609020204030204" pitchFamily="49" charset="0"/>
              </a:rPr>
              <a:t>];     </a:t>
            </a:r>
            <a:r>
              <a:rPr lang="en-GB" sz="2000" b="0">
                <a:solidFill>
                  <a:srgbClr val="6A9955"/>
                </a:solidFill>
                <a:effectLst/>
                <a:latin typeface="Consolas" panose="020B0609020204030204" pitchFamily="49" charset="0"/>
              </a:rPr>
              <a:t>/* ptr points to vector initial address */</a:t>
            </a:r>
            <a:endParaRPr lang="en-GB" sz="2000" b="0">
              <a:solidFill>
                <a:srgbClr val="D4D4D4"/>
              </a:solidFill>
              <a:effectLst/>
              <a:latin typeface="Consolas" panose="020B0609020204030204" pitchFamily="49" charset="0"/>
            </a:endParaRPr>
          </a:p>
          <a:p>
            <a:r>
              <a:rPr lang="en-GB" sz="2000" b="0">
                <a:solidFill>
                  <a:srgbClr val="9CDCFE"/>
                </a:solidFill>
                <a:effectLst/>
                <a:latin typeface="Consolas" panose="020B0609020204030204" pitchFamily="49" charset="0"/>
              </a:rPr>
              <a:t>ptr16</a:t>
            </a:r>
            <a:r>
              <a:rPr lang="en-GB" sz="2000" b="0">
                <a:solidFill>
                  <a:srgbClr val="D4D4D4"/>
                </a:solidFill>
                <a:effectLst/>
                <a:latin typeface="Consolas" panose="020B0609020204030204" pitchFamily="49" charset="0"/>
              </a:rPr>
              <a:t> ++;               </a:t>
            </a:r>
            <a:r>
              <a:rPr lang="en-GB" sz="2000" b="0">
                <a:solidFill>
                  <a:srgbClr val="6A9955"/>
                </a:solidFill>
                <a:effectLst/>
                <a:latin typeface="Consolas" panose="020B0609020204030204" pitchFamily="49" charset="0"/>
              </a:rPr>
              <a:t>/* vector[2] == *ptr16 */</a:t>
            </a:r>
            <a:endParaRPr lang="en-GB" sz="2000" b="0">
              <a:solidFill>
                <a:srgbClr val="D4D4D4"/>
              </a:solidFill>
              <a:effectLst/>
              <a:latin typeface="Consolas" panose="020B0609020204030204" pitchFamily="49" charset="0"/>
            </a:endParaRPr>
          </a:p>
          <a:p>
            <a:r>
              <a:rPr lang="en-GB" sz="2000" b="0">
                <a:solidFill>
                  <a:srgbClr val="D4D4D4"/>
                </a:solidFill>
                <a:effectLst/>
                <a:latin typeface="Consolas" panose="020B0609020204030204" pitchFamily="49" charset="0"/>
              </a:rPr>
              <a:t>*</a:t>
            </a:r>
            <a:r>
              <a:rPr lang="en-GB" sz="2000" b="0">
                <a:solidFill>
                  <a:srgbClr val="9CDCFE"/>
                </a:solidFill>
                <a:effectLst/>
                <a:latin typeface="Consolas" panose="020B0609020204030204" pitchFamily="49" charset="0"/>
              </a:rPr>
              <a:t>ptr16</a:t>
            </a:r>
            <a:r>
              <a:rPr lang="en-GB" sz="2000" b="0">
                <a:solidFill>
                  <a:srgbClr val="D4D4D4"/>
                </a:solidFill>
                <a:effectLst/>
                <a:latin typeface="Consolas" panose="020B0609020204030204" pitchFamily="49" charset="0"/>
              </a:rPr>
              <a:t> = </a:t>
            </a:r>
            <a:r>
              <a:rPr lang="en-GB" sz="2000" b="0">
                <a:solidFill>
                  <a:srgbClr val="B5CEA8"/>
                </a:solidFill>
                <a:effectLst/>
                <a:latin typeface="Consolas" panose="020B0609020204030204" pitchFamily="49" charset="0"/>
              </a:rPr>
              <a:t>55</a:t>
            </a:r>
            <a:r>
              <a:rPr lang="en-GB" sz="2000" b="0">
                <a:solidFill>
                  <a:srgbClr val="D4D4D4"/>
                </a:solidFill>
                <a:effectLst/>
                <a:latin typeface="Consolas" panose="020B0609020204030204" pitchFamily="49" charset="0"/>
              </a:rPr>
              <a:t>;            </a:t>
            </a:r>
            <a:r>
              <a:rPr lang="en-GB" sz="2000" b="0">
                <a:solidFill>
                  <a:srgbClr val="6A9955"/>
                </a:solidFill>
                <a:effectLst/>
                <a:latin typeface="Consolas" panose="020B0609020204030204" pitchFamily="49" charset="0"/>
              </a:rPr>
              <a:t>/* vector[2] = 55 */</a:t>
            </a:r>
            <a:endParaRPr lang="en-GB" sz="2000" b="0">
              <a:solidFill>
                <a:srgbClr val="D4D4D4"/>
              </a:solidFill>
              <a:effectLst/>
              <a:latin typeface="Consolas" panose="020B0609020204030204" pitchFamily="49" charset="0"/>
            </a:endParaRPr>
          </a:p>
        </p:txBody>
      </p:sp>
      <p:sp>
        <p:nvSpPr>
          <p:cNvPr id="8" name="TextBox 7">
            <a:extLst>
              <a:ext uri="{FF2B5EF4-FFF2-40B4-BE49-F238E27FC236}">
                <a16:creationId xmlns:a16="http://schemas.microsoft.com/office/drawing/2014/main" id="{30F66C49-9617-44DD-B8AC-E104033E117B}"/>
              </a:ext>
            </a:extLst>
          </p:cNvPr>
          <p:cNvSpPr txBox="1"/>
          <p:nvPr/>
        </p:nvSpPr>
        <p:spPr>
          <a:xfrm>
            <a:off x="515938" y="4822647"/>
            <a:ext cx="11160123" cy="1338828"/>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Remember</a:t>
            </a:r>
            <a:endParaRPr lang="en-GB" sz="1400" dirty="0"/>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A pointer size has always the same size than the architecture </a:t>
            </a:r>
            <a:r>
              <a:rPr lang="en-GB" sz="1800" kern="800" spc="-13">
                <a:solidFill>
                  <a:srgbClr val="000000"/>
                </a:solidFill>
                <a:latin typeface="Arial" panose="020B0604020202020204" pitchFamily="34" charset="0"/>
                <a:cs typeface="Arial" panose="020B0604020202020204" pitchFamily="34" charset="0"/>
              </a:rPr>
              <a:t>address bus (because </a:t>
            </a:r>
            <a:r>
              <a:rPr lang="en-GB" sz="1800" kern="800" spc="-13" dirty="0">
                <a:solidFill>
                  <a:srgbClr val="000000"/>
                </a:solidFill>
                <a:latin typeface="Arial" panose="020B0604020202020204" pitchFamily="34" charset="0"/>
                <a:cs typeface="Arial" panose="020B0604020202020204" pitchFamily="34" charset="0"/>
              </a:rPr>
              <a:t>it needs to save a </a:t>
            </a:r>
            <a:r>
              <a:rPr lang="en-GB" sz="1800" kern="800" spc="-13">
                <a:solidFill>
                  <a:srgbClr val="000000"/>
                </a:solidFill>
                <a:latin typeface="Arial" panose="020B0604020202020204" pitchFamily="34" charset="0"/>
                <a:cs typeface="Arial" panose="020B0604020202020204" pitchFamily="34" charset="0"/>
              </a:rPr>
              <a:t>address memory)</a:t>
            </a:r>
            <a:endParaRPr lang="en-GB" sz="1800" kern="800" spc="-13" dirty="0">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When you declare a pointer as an special datatype, ex. uint8_t </a:t>
            </a:r>
            <a:r>
              <a:rPr lang="en-GB" sz="1800" kern="800" spc="-13">
                <a:solidFill>
                  <a:srgbClr val="000000"/>
                </a:solidFill>
                <a:latin typeface="Arial" panose="020B0604020202020204" pitchFamily="34" charset="0"/>
                <a:cs typeface="Arial" panose="020B0604020202020204" pitchFamily="34" charset="0"/>
              </a:rPr>
              <a:t>you are </a:t>
            </a:r>
            <a:r>
              <a:rPr lang="en-GB" sz="1800" kern="800" spc="-13" dirty="0">
                <a:solidFill>
                  <a:srgbClr val="000000"/>
                </a:solidFill>
                <a:latin typeface="Arial" panose="020B0604020202020204" pitchFamily="34" charset="0"/>
                <a:cs typeface="Arial" panose="020B0604020202020204" pitchFamily="34" charset="0"/>
              </a:rPr>
              <a:t>specifying the pointer </a:t>
            </a:r>
            <a:r>
              <a:rPr lang="en-GB" sz="1800" kern="800" spc="-13" dirty="0" err="1">
                <a:solidFill>
                  <a:srgbClr val="000000"/>
                </a:solidFill>
                <a:latin typeface="Arial" panose="020B0604020202020204" pitchFamily="34" charset="0"/>
                <a:cs typeface="Arial" panose="020B0604020202020204" pitchFamily="34" charset="0"/>
              </a:rPr>
              <a:t>aritmethic</a:t>
            </a:r>
            <a:r>
              <a:rPr lang="en-GB" sz="1800" kern="800" spc="-13" dirty="0">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184030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umsplatzhalter 11"/>
          <p:cNvSpPr>
            <a:spLocks noGrp="1"/>
          </p:cNvSpPr>
          <p:nvPr>
            <p:ph type="dt" sz="half" idx="19"/>
          </p:nvPr>
        </p:nvSpPr>
        <p:spPr/>
        <p:txBody>
          <a:bodyPr/>
          <a:lstStyle/>
          <a:p>
            <a:fld id="{3FD0E2B5-8E3E-4079-A32E-046787852FE9}" type="datetime1">
              <a:rPr lang="en-US" smtClean="0"/>
              <a:t>11/6/2020</a:t>
            </a:fld>
            <a:endParaRPr lang="de-DE"/>
          </a:p>
        </p:txBody>
      </p:sp>
      <p:sp>
        <p:nvSpPr>
          <p:cNvPr id="4" name="Titel 3"/>
          <p:cNvSpPr>
            <a:spLocks noGrp="1"/>
          </p:cNvSpPr>
          <p:nvPr>
            <p:ph type="title"/>
          </p:nvPr>
        </p:nvSpPr>
        <p:spPr/>
        <p:txBody>
          <a:bodyPr>
            <a:normAutofit/>
          </a:bodyPr>
          <a:lstStyle/>
          <a:p>
            <a:r>
              <a:rPr lang="en-US" dirty="0"/>
              <a:t>Contents</a:t>
            </a:r>
            <a:endParaRPr lang="de-DE" dirty="0"/>
          </a:p>
        </p:txBody>
      </p:sp>
      <p:graphicFrame>
        <p:nvGraphicFramePr>
          <p:cNvPr id="17" name="Inhaltsplatzhalter 51"/>
          <p:cNvGraphicFramePr>
            <a:graphicFrameLocks/>
          </p:cNvGraphicFramePr>
          <p:nvPr>
            <p:extLst>
              <p:ext uri="{D42A27DB-BD31-4B8C-83A1-F6EECF244321}">
                <p14:modId xmlns:p14="http://schemas.microsoft.com/office/powerpoint/2010/main" val="4089241636"/>
              </p:ext>
            </p:extLst>
          </p:nvPr>
        </p:nvGraphicFramePr>
        <p:xfrm>
          <a:off x="562442" y="1268413"/>
          <a:ext cx="8629902" cy="4377600"/>
        </p:xfrm>
        <a:graphic>
          <a:graphicData uri="http://schemas.openxmlformats.org/drawingml/2006/table">
            <a:tbl>
              <a:tblPr firstRow="1" bandRow="1">
                <a:tableStyleId>{2D5ABB26-0587-4C30-8999-92F81FD0307C}</a:tableStyleId>
              </a:tblPr>
              <a:tblGrid>
                <a:gridCol w="1097663">
                  <a:extLst>
                    <a:ext uri="{9D8B030D-6E8A-4147-A177-3AD203B41FA5}">
                      <a16:colId xmlns:a16="http://schemas.microsoft.com/office/drawing/2014/main" val="20000"/>
                    </a:ext>
                  </a:extLst>
                </a:gridCol>
                <a:gridCol w="3217288">
                  <a:extLst>
                    <a:ext uri="{9D8B030D-6E8A-4147-A177-3AD203B41FA5}">
                      <a16:colId xmlns:a16="http://schemas.microsoft.com/office/drawing/2014/main" val="20001"/>
                    </a:ext>
                  </a:extLst>
                </a:gridCol>
                <a:gridCol w="1038587">
                  <a:extLst>
                    <a:ext uri="{9D8B030D-6E8A-4147-A177-3AD203B41FA5}">
                      <a16:colId xmlns:a16="http://schemas.microsoft.com/office/drawing/2014/main" val="20002"/>
                    </a:ext>
                  </a:extLst>
                </a:gridCol>
                <a:gridCol w="3276364">
                  <a:extLst>
                    <a:ext uri="{9D8B030D-6E8A-4147-A177-3AD203B41FA5}">
                      <a16:colId xmlns:a16="http://schemas.microsoft.com/office/drawing/2014/main" val="20003"/>
                    </a:ext>
                  </a:extLst>
                </a:gridCol>
              </a:tblGrid>
              <a:tr h="965416">
                <a:tc>
                  <a:txBody>
                    <a:bodyPr/>
                    <a:lstStyle/>
                    <a:p>
                      <a:pPr marL="0" algn="l" defTabSz="1219170" rtl="0" eaLnBrk="1" latinLnBrk="0" hangingPunct="1"/>
                      <a:r>
                        <a:rPr lang="en-GB" sz="6000" b="1" kern="1200" cap="all" noProof="0" dirty="0">
                          <a:solidFill>
                            <a:schemeClr val="accent1"/>
                          </a:solidFill>
                          <a:latin typeface="+mn-lt"/>
                          <a:ea typeface="+mn-ea"/>
                          <a:cs typeface="+mn-cs"/>
                        </a:rPr>
                        <a:t>01</a:t>
                      </a:r>
                    </a:p>
                  </a:txBody>
                  <a:tcPr marL="0" marR="0" marT="180000" marB="0" anchor="ctr"/>
                </a:tc>
                <a:tc>
                  <a:txBody>
                    <a:bodyPr/>
                    <a:lstStyle/>
                    <a:p>
                      <a:r>
                        <a:rPr lang="en-GB" sz="1400" noProof="0" dirty="0">
                          <a:solidFill>
                            <a:schemeClr val="tx1"/>
                          </a:solidFill>
                        </a:rPr>
                        <a:t>Introduction</a:t>
                      </a:r>
                    </a:p>
                  </a:txBody>
                  <a:tcPr marL="0" marR="90609" marT="108000" marB="0" anchor="ctr"/>
                </a:tc>
                <a:tc>
                  <a:txBody>
                    <a:bodyPr/>
                    <a:lstStyle/>
                    <a:p>
                      <a:pPr marL="0" algn="l" defTabSz="1219170" rtl="0" eaLnBrk="1" latinLnBrk="0" hangingPunct="1"/>
                      <a:r>
                        <a:rPr lang="en-GB" sz="6000" b="1" kern="1200" cap="all" noProof="0" dirty="0">
                          <a:solidFill>
                            <a:schemeClr val="accent1"/>
                          </a:solidFill>
                          <a:latin typeface="+mn-lt"/>
                          <a:ea typeface="+mn-ea"/>
                          <a:cs typeface="+mn-cs"/>
                        </a:rPr>
                        <a:t>05</a:t>
                      </a:r>
                    </a:p>
                  </a:txBody>
                  <a:tcPr marL="0" marR="0" marT="144000" marB="0" anchor="ctr"/>
                </a:tc>
                <a:tc>
                  <a:txBody>
                    <a:bodyPr/>
                    <a:lstStyle/>
                    <a:p>
                      <a:r>
                        <a:rPr lang="en-GB" sz="1400" noProof="0" dirty="0">
                          <a:solidFill>
                            <a:schemeClr val="tx1"/>
                          </a:solidFill>
                        </a:rPr>
                        <a:t>Dynamic memory</a:t>
                      </a:r>
                    </a:p>
                  </a:txBody>
                  <a:tcPr marL="0" marR="90609" marT="108000" marB="0" anchor="ctr"/>
                </a:tc>
                <a:extLst>
                  <a:ext uri="{0D108BD9-81ED-4DB2-BD59-A6C34878D82A}">
                    <a16:rowId xmlns:a16="http://schemas.microsoft.com/office/drawing/2014/main" val="10000"/>
                  </a:ext>
                </a:extLst>
              </a:tr>
              <a:tr h="965416">
                <a:tc>
                  <a:txBody>
                    <a:bodyPr/>
                    <a:lstStyle/>
                    <a:p>
                      <a:pPr marL="0" algn="l" defTabSz="1219170" rtl="0" eaLnBrk="1" latinLnBrk="0" hangingPunct="1"/>
                      <a:r>
                        <a:rPr lang="en-GB" sz="6000" b="1" kern="1200" cap="all" noProof="0" dirty="0">
                          <a:solidFill>
                            <a:schemeClr val="accent1"/>
                          </a:solidFill>
                          <a:latin typeface="+mn-lt"/>
                          <a:ea typeface="+mn-ea"/>
                          <a:cs typeface="+mn-cs"/>
                        </a:rPr>
                        <a:t>02</a:t>
                      </a:r>
                    </a:p>
                  </a:txBody>
                  <a:tcPr marL="0" marR="0" marT="180000" marB="0"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noProof="0">
                          <a:solidFill>
                            <a:schemeClr val="tx1"/>
                          </a:solidFill>
                        </a:rPr>
                        <a:t>Datatypes</a:t>
                      </a:r>
                      <a:endParaRPr lang="en-GB" sz="1400" noProof="0" dirty="0">
                        <a:solidFill>
                          <a:schemeClr val="tx1"/>
                        </a:solidFill>
                      </a:endParaRPr>
                    </a:p>
                  </a:txBody>
                  <a:tcPr marL="0" marR="90609" marT="108000" marB="0" anchor="ctr"/>
                </a:tc>
                <a:tc>
                  <a:txBody>
                    <a:bodyPr/>
                    <a:lstStyle/>
                    <a:p>
                      <a:pPr marL="0" algn="l" defTabSz="1219170" rtl="0" eaLnBrk="1" latinLnBrk="0" hangingPunct="1"/>
                      <a:r>
                        <a:rPr lang="en-GB" sz="6000" b="1" kern="1200" cap="all" noProof="0" dirty="0">
                          <a:solidFill>
                            <a:schemeClr val="accent1"/>
                          </a:solidFill>
                          <a:latin typeface="+mn-lt"/>
                          <a:ea typeface="+mn-ea"/>
                          <a:cs typeface="+mn-cs"/>
                        </a:rPr>
                        <a:t>06</a:t>
                      </a:r>
                    </a:p>
                  </a:txBody>
                  <a:tcPr marL="0" marR="0" marT="144000" marB="0"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noProof="0" dirty="0">
                          <a:solidFill>
                            <a:schemeClr val="tx1"/>
                          </a:solidFill>
                        </a:rPr>
                        <a:t>Lists </a:t>
                      </a:r>
                      <a:r>
                        <a:rPr lang="en-GB" sz="1400" noProof="0">
                          <a:solidFill>
                            <a:schemeClr val="tx1"/>
                          </a:solidFill>
                        </a:rPr>
                        <a:t>and recursion</a:t>
                      </a:r>
                      <a:endParaRPr lang="en-GB" sz="1400" noProof="0" dirty="0">
                        <a:solidFill>
                          <a:schemeClr val="tx1"/>
                        </a:solidFill>
                      </a:endParaRPr>
                    </a:p>
                  </a:txBody>
                  <a:tcPr marL="0" marR="90609" marT="108000" marB="0" anchor="ctr"/>
                </a:tc>
                <a:extLst>
                  <a:ext uri="{0D108BD9-81ED-4DB2-BD59-A6C34878D82A}">
                    <a16:rowId xmlns:a16="http://schemas.microsoft.com/office/drawing/2014/main" val="10001"/>
                  </a:ext>
                </a:extLst>
              </a:tr>
              <a:tr h="965416">
                <a:tc>
                  <a:txBody>
                    <a:bodyPr/>
                    <a:lstStyle/>
                    <a:p>
                      <a:pPr marL="0" algn="l" defTabSz="1219170" rtl="0" eaLnBrk="1" latinLnBrk="0" hangingPunct="1"/>
                      <a:r>
                        <a:rPr lang="en-GB" sz="6000" b="1" kern="1200" cap="all" noProof="0" dirty="0">
                          <a:solidFill>
                            <a:schemeClr val="accent1"/>
                          </a:solidFill>
                          <a:latin typeface="+mn-lt"/>
                          <a:ea typeface="+mn-ea"/>
                          <a:cs typeface="+mn-cs"/>
                        </a:rPr>
                        <a:t>03</a:t>
                      </a:r>
                    </a:p>
                  </a:txBody>
                  <a:tcPr marL="0" marR="0" marT="180000" marB="0"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noProof="0">
                          <a:solidFill>
                            <a:schemeClr val="tx1"/>
                          </a:solidFill>
                        </a:rPr>
                        <a:t>Pointers</a:t>
                      </a:r>
                      <a:endParaRPr lang="en-GB" sz="1400" noProof="0" dirty="0">
                        <a:solidFill>
                          <a:schemeClr val="tx1"/>
                        </a:solidFill>
                      </a:endParaRPr>
                    </a:p>
                  </a:txBody>
                  <a:tcPr marL="0" marR="90609" marT="108000" marB="0"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6000" b="1" kern="1200" cap="all" noProof="0">
                          <a:solidFill>
                            <a:schemeClr val="accent1"/>
                          </a:solidFill>
                          <a:latin typeface="+mn-lt"/>
                          <a:ea typeface="+mn-ea"/>
                          <a:cs typeface="+mn-cs"/>
                        </a:rPr>
                        <a:t>07</a:t>
                      </a:r>
                    </a:p>
                  </a:txBody>
                  <a:tcPr marL="0" marR="0" marT="144000" marB="0"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noProof="0">
                          <a:solidFill>
                            <a:schemeClr val="tx1"/>
                          </a:solidFill>
                        </a:rPr>
                        <a:t>Finite State Machines</a:t>
                      </a:r>
                    </a:p>
                  </a:txBody>
                  <a:tcPr marL="0" marR="90609" marT="108000" marB="0" anchor="ctr"/>
                </a:tc>
                <a:extLst>
                  <a:ext uri="{0D108BD9-81ED-4DB2-BD59-A6C34878D82A}">
                    <a16:rowId xmlns:a16="http://schemas.microsoft.com/office/drawing/2014/main" val="10002"/>
                  </a:ext>
                </a:extLst>
              </a:tr>
              <a:tr h="965416">
                <a:tc>
                  <a:txBody>
                    <a:bodyPr/>
                    <a:lstStyle/>
                    <a:p>
                      <a:pPr marL="0" algn="l" defTabSz="1219170" rtl="0" eaLnBrk="1" latinLnBrk="0" hangingPunct="1"/>
                      <a:r>
                        <a:rPr lang="en-GB" sz="6000" b="1" kern="1200" cap="all" noProof="0" dirty="0">
                          <a:solidFill>
                            <a:schemeClr val="accent1"/>
                          </a:solidFill>
                          <a:latin typeface="+mn-lt"/>
                          <a:ea typeface="+mn-ea"/>
                          <a:cs typeface="+mn-cs"/>
                        </a:rPr>
                        <a:t>04</a:t>
                      </a:r>
                    </a:p>
                  </a:txBody>
                  <a:tcPr marL="0" marR="0" marT="180000" marB="0"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noProof="0">
                          <a:solidFill>
                            <a:schemeClr val="tx1"/>
                          </a:solidFill>
                        </a:rPr>
                        <a:t>Modularization</a:t>
                      </a:r>
                      <a:endParaRPr lang="en-GB" sz="1400" noProof="0" dirty="0">
                        <a:solidFill>
                          <a:schemeClr val="tx1"/>
                        </a:solidFill>
                      </a:endParaRPr>
                    </a:p>
                  </a:txBody>
                  <a:tcPr marL="0" marR="90609" marT="108000" marB="0" anchor="ctr"/>
                </a:tc>
                <a:tc>
                  <a:txBody>
                    <a:bodyPr/>
                    <a:lstStyle/>
                    <a:p>
                      <a:pPr marL="0" algn="l" defTabSz="1219170" rtl="0" eaLnBrk="1" latinLnBrk="0" hangingPunct="1"/>
                      <a:r>
                        <a:rPr lang="es-ES" sz="6000" b="1" kern="1200" cap="all" noProof="0">
                          <a:solidFill>
                            <a:schemeClr val="accent1"/>
                          </a:solidFill>
                          <a:latin typeface="+mn-lt"/>
                          <a:ea typeface="+mn-ea"/>
                          <a:cs typeface="+mn-cs"/>
                        </a:rPr>
                        <a:t>08</a:t>
                      </a:r>
                      <a:endParaRPr lang="en-GB" sz="6000" b="1" kern="1200" cap="all" noProof="0" dirty="0">
                        <a:solidFill>
                          <a:schemeClr val="accent1"/>
                        </a:solidFill>
                        <a:latin typeface="+mn-lt"/>
                        <a:ea typeface="+mn-ea"/>
                        <a:cs typeface="+mn-cs"/>
                      </a:endParaRPr>
                    </a:p>
                  </a:txBody>
                  <a:tcPr marL="0" marR="0" marT="144000" marB="0" anchor="ctr"/>
                </a:tc>
                <a:tc>
                  <a:txBody>
                    <a:bodyPr/>
                    <a:lstStyle/>
                    <a:p>
                      <a:r>
                        <a:rPr lang="en-GB" sz="1400" b="0" noProof="0">
                          <a:solidFill>
                            <a:schemeClr val="tx1"/>
                          </a:solidFill>
                        </a:rPr>
                        <a:t>Threads</a:t>
                      </a:r>
                      <a:endParaRPr lang="en-GB" sz="1400" b="0" noProof="0" dirty="0">
                        <a:solidFill>
                          <a:schemeClr val="tx1"/>
                        </a:solidFill>
                      </a:endParaRPr>
                    </a:p>
                  </a:txBody>
                  <a:tcPr marL="0" marR="90609" marT="108000" marB="0" anchor="ctr"/>
                </a:tc>
                <a:extLst>
                  <a:ext uri="{0D108BD9-81ED-4DB2-BD59-A6C34878D82A}">
                    <a16:rowId xmlns:a16="http://schemas.microsoft.com/office/drawing/2014/main" val="10003"/>
                  </a:ext>
                </a:extLst>
              </a:tr>
            </a:tbl>
          </a:graphicData>
        </a:graphic>
      </p:graphicFrame>
      <p:sp>
        <p:nvSpPr>
          <p:cNvPr id="2" name="Slide Number Placeholder 1">
            <a:extLst>
              <a:ext uri="{FF2B5EF4-FFF2-40B4-BE49-F238E27FC236}">
                <a16:creationId xmlns:a16="http://schemas.microsoft.com/office/drawing/2014/main" id="{ECFBA94F-DB91-4152-94FC-A9FD3C864272}"/>
              </a:ext>
            </a:extLst>
          </p:cNvPr>
          <p:cNvSpPr>
            <a:spLocks noGrp="1"/>
          </p:cNvSpPr>
          <p:nvPr>
            <p:ph type="sldNum" sz="quarter" idx="21"/>
          </p:nvPr>
        </p:nvSpPr>
        <p:spPr/>
        <p:txBody>
          <a:bodyPr/>
          <a:lstStyle/>
          <a:p>
            <a:fld id="{0D46BA1D-85D8-4A66-B78C-46ED6382B9BC}" type="slidenum">
              <a:rPr lang="en-US" noProof="0" smtClean="0"/>
              <a:pPr/>
              <a:t>3</a:t>
            </a:fld>
            <a:endParaRPr lang="en-US" noProof="0" dirty="0"/>
          </a:p>
        </p:txBody>
      </p:sp>
      <p:sp>
        <p:nvSpPr>
          <p:cNvPr id="3" name="Footer Placeholder 2">
            <a:extLst>
              <a:ext uri="{FF2B5EF4-FFF2-40B4-BE49-F238E27FC236}">
                <a16:creationId xmlns:a16="http://schemas.microsoft.com/office/drawing/2014/main" id="{43151B87-384F-401D-B77C-782D2A07F6BD}"/>
              </a:ext>
            </a:extLst>
          </p:cNvPr>
          <p:cNvSpPr>
            <a:spLocks noGrp="1"/>
          </p:cNvSpPr>
          <p:nvPr>
            <p:ph type="ftr" sz="quarter" idx="20"/>
          </p:nvPr>
        </p:nvSpPr>
        <p:spPr/>
        <p:txBody>
          <a:bodyPr/>
          <a:lstStyle/>
          <a:p>
            <a:pPr lvl="0">
              <a:defRPr/>
            </a:pPr>
            <a:r>
              <a:rPr lang="en-US" dirty="0" err="1">
                <a:solidFill>
                  <a:srgbClr val="414141"/>
                </a:solidFill>
              </a:rPr>
              <a:t>TTTech</a:t>
            </a:r>
            <a:r>
              <a:rPr lang="en-US" dirty="0">
                <a:solidFill>
                  <a:srgbClr val="414141"/>
                </a:solidFill>
              </a:rPr>
              <a:t> Auto AG – Confidential and Proprietary Information</a:t>
            </a:r>
          </a:p>
        </p:txBody>
      </p:sp>
    </p:spTree>
    <p:extLst>
      <p:ext uri="{BB962C8B-B14F-4D97-AF65-F5344CB8AC3E}">
        <p14:creationId xmlns:p14="http://schemas.microsoft.com/office/powerpoint/2010/main" val="32000183"/>
      </p:ext>
    </p:extLst>
  </p:cSld>
  <p:clrMapOvr>
    <a:masterClrMapping/>
  </p:clrMapOvr>
  <mc:AlternateContent xmlns:mc="http://schemas.openxmlformats.org/markup-compatibility/2006" xmlns:p14="http://schemas.microsoft.com/office/powerpoint/2010/main">
    <mc:Choice Requires="p14">
      <p:transition p14:dur="250">
        <p:push dir="r"/>
      </p:transition>
    </mc:Choice>
    <mc:Fallback xmlns="">
      <p:transition>
        <p:push dir="r"/>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0ADA83-218C-405D-BCFC-FED09C3CA445}"/>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98AC9062-E421-4DD3-AFE8-C5BFE6F73EA3}"/>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44B52012-1C31-48FF-BDBA-02A3C5B6D181}"/>
              </a:ext>
            </a:extLst>
          </p:cNvPr>
          <p:cNvSpPr>
            <a:spLocks noGrp="1"/>
          </p:cNvSpPr>
          <p:nvPr>
            <p:ph type="sldNum" sz="quarter" idx="21"/>
          </p:nvPr>
        </p:nvSpPr>
        <p:spPr/>
        <p:txBody>
          <a:bodyPr/>
          <a:lstStyle/>
          <a:p>
            <a:fld id="{0D46BA1D-85D8-4A66-B78C-46ED6382B9BC}" type="slidenum">
              <a:rPr lang="en-US" noProof="0" smtClean="0"/>
              <a:pPr/>
              <a:t>30</a:t>
            </a:fld>
            <a:endParaRPr lang="en-US" noProof="0" dirty="0"/>
          </a:p>
        </p:txBody>
      </p:sp>
      <p:sp>
        <p:nvSpPr>
          <p:cNvPr id="5" name="Title 4">
            <a:extLst>
              <a:ext uri="{FF2B5EF4-FFF2-40B4-BE49-F238E27FC236}">
                <a16:creationId xmlns:a16="http://schemas.microsoft.com/office/drawing/2014/main" id="{C33B4E78-E423-4F5A-B4CA-23DEDEE2F58F}"/>
              </a:ext>
            </a:extLst>
          </p:cNvPr>
          <p:cNvSpPr>
            <a:spLocks noGrp="1"/>
          </p:cNvSpPr>
          <p:nvPr>
            <p:ph type="title"/>
          </p:nvPr>
        </p:nvSpPr>
        <p:spPr/>
        <p:txBody>
          <a:bodyPr/>
          <a:lstStyle/>
          <a:p>
            <a:r>
              <a:rPr lang="en-GB"/>
              <a:t>Strings</a:t>
            </a:r>
            <a:br>
              <a:rPr lang="en-GB" dirty="0"/>
            </a:br>
            <a:br>
              <a:rPr lang="en-GB" dirty="0"/>
            </a:br>
            <a:br>
              <a:rPr lang="en-GB" dirty="0"/>
            </a:br>
            <a:endParaRPr lang="en-GB" dirty="0"/>
          </a:p>
        </p:txBody>
      </p:sp>
      <p:sp>
        <p:nvSpPr>
          <p:cNvPr id="8" name="TextBox 7">
            <a:extLst>
              <a:ext uri="{FF2B5EF4-FFF2-40B4-BE49-F238E27FC236}">
                <a16:creationId xmlns:a16="http://schemas.microsoft.com/office/drawing/2014/main" id="{30F66C49-9617-44DD-B8AC-E104033E117B}"/>
              </a:ext>
            </a:extLst>
          </p:cNvPr>
          <p:cNvSpPr txBox="1"/>
          <p:nvPr/>
        </p:nvSpPr>
        <p:spPr>
          <a:xfrm>
            <a:off x="491456" y="908720"/>
            <a:ext cx="11077151" cy="3847207"/>
          </a:xfrm>
          <a:prstGeom prst="rect">
            <a:avLst/>
          </a:prstGeom>
        </p:spPr>
        <p:txBody>
          <a:bodyPr vert="horz" wrap="square" lIns="0" tIns="0" rIns="0" bIns="0" rtlCol="0">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Definition</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It is an array of characters that ends with a NULL ('\0')</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The string name works as a pointer</a:t>
            </a:r>
            <a:endParaRPr lang="es-ES" sz="1800" kern="800" spc="-13">
              <a:solidFill>
                <a:srgbClr val="000000"/>
              </a:solidFill>
              <a:latin typeface="Arial" panose="020B0604020202020204" pitchFamily="34" charset="0"/>
              <a:cs typeface="Arial" panose="020B0604020202020204" pitchFamily="34" charset="0"/>
            </a:endParaRPr>
          </a:p>
          <a:p>
            <a:endParaRPr lang="es-ES" sz="1400">
              <a:solidFill>
                <a:srgbClr val="808080"/>
              </a:solidFill>
            </a:endParaRPr>
          </a:p>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Declaration and initialization</a:t>
            </a:r>
          </a:p>
          <a:p>
            <a:pPr lvl="1">
              <a:spcBef>
                <a:spcPts val="300"/>
              </a:spcBef>
              <a:spcAft>
                <a:spcPts val="600"/>
              </a:spcAft>
              <a:buClr>
                <a:srgbClr val="0093D0"/>
              </a:buClr>
            </a:pPr>
            <a:r>
              <a:rPr lang="es-ES" sz="1800" kern="800" spc="-13">
                <a:solidFill>
                  <a:srgbClr val="000000"/>
                </a:solidFill>
                <a:latin typeface="Arial" panose="020B0604020202020204" pitchFamily="34" charset="0"/>
                <a:cs typeface="Arial" panose="020B0604020202020204" pitchFamily="34" charset="0"/>
              </a:rPr>
              <a:t>char string_name [size] = "Hello";	// It must have 1 extra carácter</a:t>
            </a:r>
          </a:p>
          <a:p>
            <a:pPr lvl="1">
              <a:spcBef>
                <a:spcPts val="300"/>
              </a:spcBef>
              <a:spcAft>
                <a:spcPts val="600"/>
              </a:spcAft>
              <a:buClr>
                <a:srgbClr val="0093D0"/>
              </a:buClr>
            </a:pPr>
            <a:r>
              <a:rPr lang="es-ES" sz="1800" kern="800" spc="-13">
                <a:solidFill>
                  <a:srgbClr val="000000"/>
                </a:solidFill>
                <a:latin typeface="Arial" panose="020B0604020202020204" pitchFamily="34" charset="0"/>
                <a:cs typeface="Arial" panose="020B0604020202020204" pitchFamily="34" charset="0"/>
              </a:rPr>
              <a:t>char string_name [] = "Hello";		// </a:t>
            </a:r>
            <a:r>
              <a:rPr lang="en-GB" sz="1800" kern="800" spc="-13">
                <a:solidFill>
                  <a:srgbClr val="000000"/>
                </a:solidFill>
                <a:latin typeface="Arial" panose="020B0604020202020204" pitchFamily="34" charset="0"/>
                <a:cs typeface="Arial" panose="020B0604020202020204" pitchFamily="34" charset="0"/>
              </a:rPr>
              <a:t>It is created automatically with 6 elements</a:t>
            </a:r>
          </a:p>
          <a:p>
            <a:pPr lvl="1">
              <a:spcBef>
                <a:spcPts val="300"/>
              </a:spcBef>
              <a:spcAft>
                <a:spcPts val="600"/>
              </a:spcAft>
              <a:buClr>
                <a:srgbClr val="0093D0"/>
              </a:buClr>
            </a:pPr>
            <a:r>
              <a:rPr lang="es-ES" sz="1800" kern="800" spc="-13">
                <a:solidFill>
                  <a:srgbClr val="000000"/>
                </a:solidFill>
                <a:latin typeface="Arial" panose="020B0604020202020204" pitchFamily="34" charset="0"/>
                <a:cs typeface="Arial" panose="020B0604020202020204" pitchFamily="34" charset="0"/>
              </a:rPr>
              <a:t>char string_name [size];</a:t>
            </a:r>
          </a:p>
          <a:p>
            <a:endParaRPr lang="es-ES" sz="1400">
              <a:solidFill>
                <a:srgbClr val="808080"/>
              </a:solidFill>
            </a:endParaRPr>
          </a:p>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Assign a value to a string</a:t>
            </a:r>
            <a:endParaRPr lang="es-ES" sz="1800" kern="800" spc="-13">
              <a:solidFill>
                <a:srgbClr val="0093D0"/>
              </a:solidFill>
              <a:latin typeface="Arial" panose="020B0604020202020204" pitchFamily="34" charset="0"/>
              <a:cs typeface="Arial" panose="020B0604020202020204" pitchFamily="34" charset="0"/>
            </a:endParaRPr>
          </a:p>
          <a:p>
            <a:pPr lvl="1">
              <a:spcBef>
                <a:spcPts val="300"/>
              </a:spcBef>
              <a:spcAft>
                <a:spcPts val="600"/>
              </a:spcAft>
              <a:buClr>
                <a:srgbClr val="0093D0"/>
              </a:buClr>
            </a:pPr>
            <a:r>
              <a:rPr lang="es-ES" sz="1800" kern="800" spc="-13">
                <a:solidFill>
                  <a:srgbClr val="000000"/>
                </a:solidFill>
                <a:latin typeface="Arial" panose="020B0604020202020204" pitchFamily="34" charset="0"/>
                <a:cs typeface="Arial" panose="020B0604020202020204" pitchFamily="34" charset="0"/>
              </a:rPr>
              <a:t>strcpy(string_name, "new message");</a:t>
            </a:r>
          </a:p>
        </p:txBody>
      </p:sp>
    </p:spTree>
    <p:extLst>
      <p:ext uri="{BB962C8B-B14F-4D97-AF65-F5344CB8AC3E}">
        <p14:creationId xmlns:p14="http://schemas.microsoft.com/office/powerpoint/2010/main" val="2897095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0ADA83-218C-405D-BCFC-FED09C3CA445}"/>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98AC9062-E421-4DD3-AFE8-C5BFE6F73EA3}"/>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44B52012-1C31-48FF-BDBA-02A3C5B6D181}"/>
              </a:ext>
            </a:extLst>
          </p:cNvPr>
          <p:cNvSpPr>
            <a:spLocks noGrp="1"/>
          </p:cNvSpPr>
          <p:nvPr>
            <p:ph type="sldNum" sz="quarter" idx="21"/>
          </p:nvPr>
        </p:nvSpPr>
        <p:spPr/>
        <p:txBody>
          <a:bodyPr/>
          <a:lstStyle/>
          <a:p>
            <a:fld id="{0D46BA1D-85D8-4A66-B78C-46ED6382B9BC}" type="slidenum">
              <a:rPr lang="en-US" noProof="0" smtClean="0"/>
              <a:pPr/>
              <a:t>31</a:t>
            </a:fld>
            <a:endParaRPr lang="en-US" noProof="0" dirty="0"/>
          </a:p>
        </p:txBody>
      </p:sp>
      <p:sp>
        <p:nvSpPr>
          <p:cNvPr id="5" name="Title 4">
            <a:extLst>
              <a:ext uri="{FF2B5EF4-FFF2-40B4-BE49-F238E27FC236}">
                <a16:creationId xmlns:a16="http://schemas.microsoft.com/office/drawing/2014/main" id="{C33B4E78-E423-4F5A-B4CA-23DEDEE2F58F}"/>
              </a:ext>
            </a:extLst>
          </p:cNvPr>
          <p:cNvSpPr>
            <a:spLocks noGrp="1"/>
          </p:cNvSpPr>
          <p:nvPr>
            <p:ph type="title"/>
          </p:nvPr>
        </p:nvSpPr>
        <p:spPr/>
        <p:txBody>
          <a:bodyPr/>
          <a:lstStyle/>
          <a:p>
            <a:r>
              <a:rPr lang="en-GB"/>
              <a:t>Strings</a:t>
            </a:r>
            <a:br>
              <a:rPr lang="en-GB" dirty="0"/>
            </a:br>
            <a:br>
              <a:rPr lang="en-GB" dirty="0"/>
            </a:br>
            <a:br>
              <a:rPr lang="en-GB" dirty="0"/>
            </a:br>
            <a:endParaRPr lang="en-GB" dirty="0"/>
          </a:p>
        </p:txBody>
      </p:sp>
      <p:sp>
        <p:nvSpPr>
          <p:cNvPr id="8" name="TextBox 7">
            <a:extLst>
              <a:ext uri="{FF2B5EF4-FFF2-40B4-BE49-F238E27FC236}">
                <a16:creationId xmlns:a16="http://schemas.microsoft.com/office/drawing/2014/main" id="{30F66C49-9617-44DD-B8AC-E104033E117B}"/>
              </a:ext>
            </a:extLst>
          </p:cNvPr>
          <p:cNvSpPr txBox="1"/>
          <p:nvPr/>
        </p:nvSpPr>
        <p:spPr>
          <a:xfrm>
            <a:off x="491456" y="908720"/>
            <a:ext cx="11077151" cy="4593565"/>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Most used functions of the library &lt;string.h&gt;</a:t>
            </a:r>
            <a:endParaRPr lang="es-ES" sz="1800" kern="800" spc="-13">
              <a:solidFill>
                <a:srgbClr val="0093D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strlen(string)		// </a:t>
            </a:r>
            <a:r>
              <a:rPr lang="en-GB" sz="1800" kern="800" spc="-13">
                <a:solidFill>
                  <a:srgbClr val="000000"/>
                </a:solidFill>
                <a:latin typeface="Arial" panose="020B0604020202020204" pitchFamily="34" charset="0"/>
                <a:cs typeface="Arial" panose="020B0604020202020204" pitchFamily="34" charset="0"/>
              </a:rPr>
              <a:t>Length of the string, not including NULL</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strcat(str1, str2)		// </a:t>
            </a:r>
            <a:r>
              <a:rPr lang="en-GB" sz="1800" kern="800" spc="-13">
                <a:solidFill>
                  <a:srgbClr val="000000"/>
                </a:solidFill>
                <a:latin typeface="Arial" panose="020B0604020202020204" pitchFamily="34" charset="0"/>
                <a:cs typeface="Arial" panose="020B0604020202020204" pitchFamily="34" charset="0"/>
              </a:rPr>
              <a:t>Concatenate 'str2' to the end of 'str1'</a:t>
            </a:r>
            <a:endParaRPr lang="es-ES" sz="1800" kern="800" spc="-13">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strcpy(str1, str2)		// Copy 'str2' into 'str1'</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strlwr(string)		// </a:t>
            </a:r>
            <a:r>
              <a:rPr lang="en-GB" sz="1800" kern="800" spc="-13">
                <a:solidFill>
                  <a:srgbClr val="000000"/>
                </a:solidFill>
                <a:latin typeface="Arial" panose="020B0604020202020204" pitchFamily="34" charset="0"/>
                <a:cs typeface="Arial" panose="020B0604020202020204" pitchFamily="34" charset="0"/>
              </a:rPr>
              <a:t>Convert the entire string to lowercase</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strupr(string)		// </a:t>
            </a:r>
            <a:r>
              <a:rPr lang="en-GB" sz="1800" kern="800" spc="-13">
                <a:solidFill>
                  <a:srgbClr val="000000"/>
                </a:solidFill>
                <a:latin typeface="Arial" panose="020B0604020202020204" pitchFamily="34" charset="0"/>
                <a:cs typeface="Arial" panose="020B0604020202020204" pitchFamily="34" charset="0"/>
              </a:rPr>
              <a:t>Convert the entire string to UPPERCASE</a:t>
            </a:r>
            <a:endParaRPr lang="es-ES" sz="1800" kern="800" spc="-13">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strrev(string)		// Invert the string</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strcmp(str1, str2)		// </a:t>
            </a:r>
            <a:r>
              <a:rPr lang="en-GB" sz="1800" kern="800" spc="-13">
                <a:solidFill>
                  <a:srgbClr val="000000"/>
                </a:solidFill>
                <a:latin typeface="Arial" panose="020B0604020202020204" pitchFamily="34" charset="0"/>
                <a:cs typeface="Arial" panose="020B0604020202020204" pitchFamily="34" charset="0"/>
              </a:rPr>
              <a:t>Compare two strings and returns 0, -1 or 1</a:t>
            </a:r>
            <a:endParaRPr lang="es-ES" sz="1800" kern="800" spc="-13">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strncat(str1, str2, n)		// </a:t>
            </a:r>
            <a:r>
              <a:rPr lang="en-GB" sz="1800" kern="800" spc="-13">
                <a:solidFill>
                  <a:srgbClr val="000000"/>
                </a:solidFill>
                <a:latin typeface="Arial" panose="020B0604020202020204" pitchFamily="34" charset="0"/>
                <a:cs typeface="Arial" panose="020B0604020202020204" pitchFamily="34" charset="0"/>
              </a:rPr>
              <a:t>Concatenate the first 'n' char of 'str2' to the end of 'str1'</a:t>
            </a:r>
            <a:endParaRPr lang="es-ES" sz="1800" kern="800" spc="-13">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strncpy(str1, str2, n)		// </a:t>
            </a:r>
            <a:r>
              <a:rPr lang="en-GB" sz="1800" kern="800" spc="-13">
                <a:solidFill>
                  <a:srgbClr val="000000"/>
                </a:solidFill>
                <a:latin typeface="Arial" panose="020B0604020202020204" pitchFamily="34" charset="0"/>
                <a:cs typeface="Arial" panose="020B0604020202020204" pitchFamily="34" charset="0"/>
              </a:rPr>
              <a:t>Copy the first 'n' char from 'str2' to 'str1'</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strchr(string, char)		// </a:t>
            </a:r>
            <a:r>
              <a:rPr lang="en-GB" sz="1800" kern="800" spc="-13">
                <a:solidFill>
                  <a:srgbClr val="000000"/>
                </a:solidFill>
                <a:latin typeface="Arial" panose="020B0604020202020204" pitchFamily="34" charset="0"/>
                <a:cs typeface="Arial" panose="020B0604020202020204" pitchFamily="34" charset="0"/>
              </a:rPr>
              <a:t>Returns a pointer to the first 'char' within the string</a:t>
            </a:r>
            <a:endParaRPr lang="es-ES" sz="1800" kern="800" spc="-13">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strstr(str1, str2)		// </a:t>
            </a:r>
            <a:r>
              <a:rPr lang="en-GB" sz="1800" kern="800" spc="-13">
                <a:solidFill>
                  <a:srgbClr val="000000"/>
                </a:solidFill>
                <a:latin typeface="Arial" panose="020B0604020202020204" pitchFamily="34" charset="0"/>
                <a:cs typeface="Arial" panose="020B0604020202020204" pitchFamily="34" charset="0"/>
              </a:rPr>
              <a:t>Returns a pointer to the first 'str2' within 'str1'</a:t>
            </a:r>
            <a:endParaRPr lang="en-GB" sz="1800" kern="800" spc="-13"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3238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42C19E-A117-4A58-B023-98264A94F2B0}"/>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80836370-C935-4F79-8999-F6A3B0CC0A61}"/>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FB98199D-D95A-4CFC-9745-7A94395FF519}"/>
              </a:ext>
            </a:extLst>
          </p:cNvPr>
          <p:cNvSpPr>
            <a:spLocks noGrp="1"/>
          </p:cNvSpPr>
          <p:nvPr>
            <p:ph type="sldNum" sz="quarter" idx="21"/>
          </p:nvPr>
        </p:nvSpPr>
        <p:spPr/>
        <p:txBody>
          <a:bodyPr/>
          <a:lstStyle/>
          <a:p>
            <a:fld id="{0D46BA1D-85D8-4A66-B78C-46ED6382B9BC}" type="slidenum">
              <a:rPr lang="en-US" noProof="0" smtClean="0"/>
              <a:pPr/>
              <a:t>32</a:t>
            </a:fld>
            <a:endParaRPr lang="en-US" noProof="0" dirty="0"/>
          </a:p>
        </p:txBody>
      </p:sp>
      <p:sp>
        <p:nvSpPr>
          <p:cNvPr id="5" name="Title 4">
            <a:extLst>
              <a:ext uri="{FF2B5EF4-FFF2-40B4-BE49-F238E27FC236}">
                <a16:creationId xmlns:a16="http://schemas.microsoft.com/office/drawing/2014/main" id="{7CF6BEBB-C20C-4A82-9FA9-765D23BFF0C4}"/>
              </a:ext>
            </a:extLst>
          </p:cNvPr>
          <p:cNvSpPr>
            <a:spLocks noGrp="1"/>
          </p:cNvSpPr>
          <p:nvPr>
            <p:ph type="title"/>
          </p:nvPr>
        </p:nvSpPr>
        <p:spPr/>
        <p:txBody>
          <a:bodyPr/>
          <a:lstStyle/>
          <a:p>
            <a:r>
              <a:rPr lang="en-GB" dirty="0"/>
              <a:t>Function pointer</a:t>
            </a:r>
          </a:p>
        </p:txBody>
      </p:sp>
      <p:sp>
        <p:nvSpPr>
          <p:cNvPr id="8" name="TextBox 7">
            <a:extLst>
              <a:ext uri="{FF2B5EF4-FFF2-40B4-BE49-F238E27FC236}">
                <a16:creationId xmlns:a16="http://schemas.microsoft.com/office/drawing/2014/main" id="{530EF075-1363-4220-A1AE-628E09D97472}"/>
              </a:ext>
            </a:extLst>
          </p:cNvPr>
          <p:cNvSpPr txBox="1"/>
          <p:nvPr/>
        </p:nvSpPr>
        <p:spPr>
          <a:xfrm>
            <a:off x="649325" y="1052736"/>
            <a:ext cx="4942619" cy="215444"/>
          </a:xfrm>
          <a:prstGeom prst="rect">
            <a:avLst/>
          </a:prstGeom>
        </p:spPr>
        <p:txBody>
          <a:bodyPr vert="horz" wrap="square" lIns="0" tIns="0" rIns="0" bIns="0" rtlCol="0">
            <a:spAutoFit/>
          </a:bodyPr>
          <a:lstStyle/>
          <a:p>
            <a:endParaRPr lang="en-GB" sz="1400" dirty="0"/>
          </a:p>
        </p:txBody>
      </p:sp>
      <p:sp>
        <p:nvSpPr>
          <p:cNvPr id="10" name="TextBox 9">
            <a:extLst>
              <a:ext uri="{FF2B5EF4-FFF2-40B4-BE49-F238E27FC236}">
                <a16:creationId xmlns:a16="http://schemas.microsoft.com/office/drawing/2014/main" id="{F2CB39F2-1006-49BC-A689-01409946B23D}"/>
              </a:ext>
            </a:extLst>
          </p:cNvPr>
          <p:cNvSpPr txBox="1"/>
          <p:nvPr/>
        </p:nvSpPr>
        <p:spPr>
          <a:xfrm>
            <a:off x="649325" y="836712"/>
            <a:ext cx="8893174" cy="5516895"/>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Definition</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Function </a:t>
            </a:r>
            <a:r>
              <a:rPr lang="en-GB" sz="1800" kern="800" spc="-13" dirty="0">
                <a:solidFill>
                  <a:srgbClr val="000000"/>
                </a:solidFill>
                <a:latin typeface="Arial" panose="020B0604020202020204" pitchFamily="34" charset="0"/>
                <a:cs typeface="Arial" panose="020B0604020202020204" pitchFamily="34" charset="0"/>
              </a:rPr>
              <a:t>pointers points to code, not data.</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You can get the address where the code is stored </a:t>
            </a:r>
            <a:r>
              <a:rPr lang="en-GB" sz="1800" kern="800" spc="-13">
                <a:solidFill>
                  <a:srgbClr val="000000"/>
                </a:solidFill>
                <a:latin typeface="Arial" panose="020B0604020202020204" pitchFamily="34" charset="0"/>
                <a:cs typeface="Arial" panose="020B0604020202020204" pitchFamily="34" charset="0"/>
              </a:rPr>
              <a:t>using '&amp;' </a:t>
            </a:r>
            <a:r>
              <a:rPr lang="en-GB" sz="1800" kern="800" spc="-13" dirty="0">
                <a:solidFill>
                  <a:srgbClr val="000000"/>
                </a:solidFill>
                <a:latin typeface="Arial" panose="020B0604020202020204" pitchFamily="34" charset="0"/>
                <a:cs typeface="Arial" panose="020B0604020202020204" pitchFamily="34" charset="0"/>
              </a:rPr>
              <a:t>operator.</a:t>
            </a:r>
          </a:p>
          <a:p>
            <a:pPr>
              <a:spcBef>
                <a:spcPts val="300"/>
              </a:spcBef>
              <a:spcAft>
                <a:spcPts val="600"/>
              </a:spcAft>
              <a:buClr>
                <a:srgbClr val="0093D0"/>
              </a:buClr>
            </a:pPr>
            <a:r>
              <a:rPr lang="en-GB" sz="1800" kern="800" spc="-13">
                <a:solidFill>
                  <a:srgbClr val="0093D0"/>
                </a:solidFill>
                <a:latin typeface="Arial" panose="020B0604020202020204" pitchFamily="34" charset="0"/>
                <a:cs typeface="Arial" panose="020B0604020202020204" pitchFamily="34" charset="0"/>
              </a:rPr>
              <a:t>Syntax</a:t>
            </a:r>
          </a:p>
          <a:p>
            <a:pPr lvl="1">
              <a:spcBef>
                <a:spcPts val="300"/>
              </a:spcBef>
              <a:spcAft>
                <a:spcPts val="600"/>
              </a:spcAft>
              <a:buClr>
                <a:srgbClr val="0093D0"/>
              </a:buClr>
            </a:pPr>
            <a:r>
              <a:rPr lang="en-GB" sz="1800" kern="800" spc="-13">
                <a:solidFill>
                  <a:srgbClr val="000000"/>
                </a:solidFill>
                <a:latin typeface="Arial" panose="020B0604020202020204" pitchFamily="34" charset="0"/>
                <a:cs typeface="Arial" panose="020B0604020202020204" pitchFamily="34" charset="0"/>
              </a:rPr>
              <a:t>return</a:t>
            </a:r>
            <a:r>
              <a:rPr lang="en-GB" sz="1800" kern="800" spc="-13" dirty="0" err="1">
                <a:solidFill>
                  <a:srgbClr val="000000"/>
                </a:solidFill>
                <a:latin typeface="Arial" panose="020B0604020202020204" pitchFamily="34" charset="0"/>
                <a:cs typeface="Arial" panose="020B0604020202020204" pitchFamily="34" charset="0"/>
              </a:rPr>
              <a:t>_datatype</a:t>
            </a:r>
            <a:r>
              <a:rPr lang="en-GB" sz="1800" kern="800" spc="-13" dirty="0">
                <a:solidFill>
                  <a:srgbClr val="000000"/>
                </a:solidFill>
                <a:latin typeface="Arial" panose="020B0604020202020204" pitchFamily="34" charset="0"/>
                <a:cs typeface="Arial" panose="020B0604020202020204" pitchFamily="34" charset="0"/>
              </a:rPr>
              <a:t> (*</a:t>
            </a:r>
            <a:r>
              <a:rPr lang="en-GB" sz="1800" kern="800" spc="-13" dirty="0" err="1">
                <a:solidFill>
                  <a:srgbClr val="000000"/>
                </a:solidFill>
                <a:latin typeface="Arial" panose="020B0604020202020204" pitchFamily="34" charset="0"/>
                <a:cs typeface="Arial" panose="020B0604020202020204" pitchFamily="34" charset="0"/>
              </a:rPr>
              <a:t>func_</a:t>
            </a:r>
            <a:r>
              <a:rPr lang="en-GB" sz="1800" kern="800" spc="-13" err="1">
                <a:solidFill>
                  <a:srgbClr val="000000"/>
                </a:solidFill>
                <a:latin typeface="Arial" panose="020B0604020202020204" pitchFamily="34" charset="0"/>
                <a:cs typeface="Arial" panose="020B0604020202020204" pitchFamily="34" charset="0"/>
              </a:rPr>
              <a:t>ptr</a:t>
            </a:r>
            <a:r>
              <a:rPr lang="en-GB" sz="1800" kern="800" spc="-13">
                <a:solidFill>
                  <a:srgbClr val="000000"/>
                </a:solidFill>
                <a:latin typeface="Arial" panose="020B0604020202020204" pitchFamily="34" charset="0"/>
                <a:cs typeface="Arial" panose="020B0604020202020204" pitchFamily="34" charset="0"/>
              </a:rPr>
              <a:t>) (</a:t>
            </a:r>
            <a:r>
              <a:rPr lang="en-GB" sz="1800" kern="800" spc="-13" dirty="0" err="1">
                <a:solidFill>
                  <a:srgbClr val="000000"/>
                </a:solidFill>
                <a:latin typeface="Arial" panose="020B0604020202020204" pitchFamily="34" charset="0"/>
                <a:cs typeface="Arial" panose="020B0604020202020204" pitchFamily="34" charset="0"/>
              </a:rPr>
              <a:t>parameter_datatypes</a:t>
            </a:r>
            <a:r>
              <a:rPr lang="en-GB" sz="1800" kern="800" spc="-13" dirty="0">
                <a:solidFill>
                  <a:srgbClr val="000000"/>
                </a:solidFill>
                <a:latin typeface="Arial" panose="020B0604020202020204" pitchFamily="34" charset="0"/>
                <a:cs typeface="Arial" panose="020B0604020202020204" pitchFamily="34" charset="0"/>
              </a:rPr>
              <a:t>) = </a:t>
            </a:r>
            <a:r>
              <a:rPr lang="en-GB" sz="1800" kern="800" spc="-13" err="1">
                <a:solidFill>
                  <a:srgbClr val="000000"/>
                </a:solidFill>
                <a:latin typeface="Arial" panose="020B0604020202020204" pitchFamily="34" charset="0"/>
                <a:cs typeface="Arial" panose="020B0604020202020204" pitchFamily="34" charset="0"/>
              </a:rPr>
              <a:t>function</a:t>
            </a:r>
            <a:r>
              <a:rPr lang="en-GB" sz="1800" kern="800" spc="-13">
                <a:solidFill>
                  <a:srgbClr val="000000"/>
                </a:solidFill>
                <a:latin typeface="Arial" panose="020B0604020202020204" pitchFamily="34" charset="0"/>
                <a:cs typeface="Arial" panose="020B0604020202020204" pitchFamily="34" charset="0"/>
              </a:rPr>
              <a:t>_name;</a:t>
            </a:r>
          </a:p>
          <a:p>
            <a:pPr>
              <a:spcBef>
                <a:spcPts val="300"/>
              </a:spcBef>
              <a:spcAft>
                <a:spcPts val="600"/>
              </a:spcAft>
              <a:buClr>
                <a:srgbClr val="0093D0"/>
              </a:buClr>
            </a:pPr>
            <a:r>
              <a:rPr lang="en-GB" sz="1800" kern="800" spc="-13">
                <a:solidFill>
                  <a:srgbClr val="0093D0"/>
                </a:solidFill>
                <a:latin typeface="Arial" panose="020B0604020202020204" pitchFamily="34" charset="0"/>
                <a:cs typeface="Arial" panose="020B0604020202020204" pitchFamily="34" charset="0"/>
              </a:rPr>
              <a:t>Example</a:t>
            </a:r>
          </a:p>
          <a:p>
            <a:pPr lvl="1"/>
            <a:r>
              <a:rPr lang="en-GB" sz="1600" b="0">
                <a:solidFill>
                  <a:srgbClr val="569CD6"/>
                </a:solidFill>
                <a:effectLst/>
                <a:latin typeface="Consolas" panose="020B0609020204030204" pitchFamily="49" charset="0"/>
              </a:rPr>
              <a:t>void</a:t>
            </a:r>
            <a:r>
              <a:rPr lang="en-GB" sz="1600" b="0">
                <a:solidFill>
                  <a:srgbClr val="D4D4D4"/>
                </a:solidFill>
                <a:effectLst/>
                <a:latin typeface="Consolas" panose="020B0609020204030204" pitchFamily="49" charset="0"/>
              </a:rPr>
              <a:t> </a:t>
            </a:r>
            <a:r>
              <a:rPr lang="en-GB" sz="1600" b="0">
                <a:solidFill>
                  <a:srgbClr val="DCDCAA"/>
                </a:solidFill>
                <a:effectLst/>
                <a:latin typeface="Consolas" panose="020B0609020204030204" pitchFamily="49" charset="0"/>
              </a:rPr>
              <a:t>fun</a:t>
            </a:r>
            <a:r>
              <a:rPr lang="en-GB" sz="1600" b="0">
                <a:solidFill>
                  <a:srgbClr val="D4D4D4"/>
                </a:solidFill>
                <a:effectLst/>
                <a:latin typeface="Consolas" panose="020B0609020204030204" pitchFamily="49" charset="0"/>
              </a:rPr>
              <a:t>(</a:t>
            </a:r>
            <a:r>
              <a:rPr lang="en-GB" sz="1600" b="0">
                <a:solidFill>
                  <a:srgbClr val="569CD6"/>
                </a:solidFill>
                <a:effectLst/>
                <a:latin typeface="Consolas" panose="020B0609020204030204" pitchFamily="49" charset="0"/>
              </a:rPr>
              <a:t>int</a:t>
            </a:r>
            <a:r>
              <a:rPr lang="en-GB" sz="1600" b="0">
                <a:solidFill>
                  <a:srgbClr val="D4D4D4"/>
                </a:solidFill>
                <a:effectLst/>
                <a:latin typeface="Consolas" panose="020B0609020204030204" pitchFamily="49" charset="0"/>
              </a:rPr>
              <a:t> </a:t>
            </a:r>
            <a:r>
              <a:rPr lang="en-GB" sz="1600" b="0">
                <a:solidFill>
                  <a:srgbClr val="9CDCFE"/>
                </a:solidFill>
                <a:effectLst/>
                <a:latin typeface="Consolas" panose="020B0609020204030204" pitchFamily="49" charset="0"/>
              </a:rPr>
              <a:t>a</a:t>
            </a:r>
            <a:r>
              <a:rPr lang="en-GB" sz="1600" b="0">
                <a:solidFill>
                  <a:srgbClr val="D4D4D4"/>
                </a:solidFill>
                <a:effectLst/>
                <a:latin typeface="Consolas" panose="020B0609020204030204" pitchFamily="49" charset="0"/>
              </a:rPr>
              <a:t>) </a:t>
            </a:r>
          </a:p>
          <a:p>
            <a:pPr lvl="1"/>
            <a:r>
              <a:rPr lang="en-GB" sz="1600" b="0">
                <a:solidFill>
                  <a:srgbClr val="D4D4D4"/>
                </a:solidFill>
                <a:effectLst/>
                <a:latin typeface="Consolas" panose="020B0609020204030204" pitchFamily="49" charset="0"/>
              </a:rPr>
              <a:t>{ </a:t>
            </a:r>
          </a:p>
          <a:p>
            <a:pPr lvl="1"/>
            <a:r>
              <a:rPr lang="en-GB" sz="1600" b="0">
                <a:solidFill>
                  <a:srgbClr val="D4D4D4"/>
                </a:solidFill>
                <a:effectLst/>
                <a:latin typeface="Consolas" panose="020B0609020204030204" pitchFamily="49" charset="0"/>
              </a:rPr>
              <a:t>    </a:t>
            </a:r>
            <a:r>
              <a:rPr lang="en-GB" sz="1600" b="0">
                <a:solidFill>
                  <a:srgbClr val="DCDCAA"/>
                </a:solidFill>
                <a:effectLst/>
                <a:latin typeface="Consolas" panose="020B0609020204030204" pitchFamily="49" charset="0"/>
              </a:rPr>
              <a:t>printf</a:t>
            </a:r>
            <a:r>
              <a:rPr lang="en-GB" sz="1600" b="0">
                <a:solidFill>
                  <a:srgbClr val="D4D4D4"/>
                </a:solidFill>
                <a:effectLst/>
                <a:latin typeface="Consolas" panose="020B0609020204030204" pitchFamily="49" charset="0"/>
              </a:rPr>
              <a:t>(</a:t>
            </a:r>
            <a:r>
              <a:rPr lang="en-GB" sz="1600" b="0">
                <a:solidFill>
                  <a:srgbClr val="CE9178"/>
                </a:solidFill>
                <a:effectLst/>
                <a:latin typeface="Consolas" panose="020B0609020204030204" pitchFamily="49" charset="0"/>
              </a:rPr>
              <a:t>"Value of 'a' is %d</a:t>
            </a:r>
            <a:r>
              <a:rPr lang="en-GB" sz="1600" b="0">
                <a:solidFill>
                  <a:srgbClr val="D7BA7D"/>
                </a:solidFill>
                <a:effectLst/>
                <a:latin typeface="Consolas" panose="020B0609020204030204" pitchFamily="49" charset="0"/>
              </a:rPr>
              <a:t>\n</a:t>
            </a:r>
            <a:r>
              <a:rPr lang="en-GB" sz="1600" b="0">
                <a:solidFill>
                  <a:srgbClr val="CE9178"/>
                </a:solidFill>
                <a:effectLst/>
                <a:latin typeface="Consolas" panose="020B0609020204030204" pitchFamily="49" charset="0"/>
              </a:rPr>
              <a:t>"</a:t>
            </a:r>
            <a:r>
              <a:rPr lang="en-GB" sz="1600" b="0">
                <a:solidFill>
                  <a:srgbClr val="D4D4D4"/>
                </a:solidFill>
                <a:effectLst/>
                <a:latin typeface="Consolas" panose="020B0609020204030204" pitchFamily="49" charset="0"/>
              </a:rPr>
              <a:t>, </a:t>
            </a:r>
            <a:r>
              <a:rPr lang="en-GB" sz="1600" b="0">
                <a:solidFill>
                  <a:srgbClr val="9CDCFE"/>
                </a:solidFill>
                <a:effectLst/>
                <a:latin typeface="Consolas" panose="020B0609020204030204" pitchFamily="49" charset="0"/>
              </a:rPr>
              <a:t>a</a:t>
            </a:r>
            <a:r>
              <a:rPr lang="en-GB" sz="1600" b="0">
                <a:solidFill>
                  <a:srgbClr val="D4D4D4"/>
                </a:solidFill>
                <a:effectLst/>
                <a:latin typeface="Consolas" panose="020B0609020204030204" pitchFamily="49" charset="0"/>
              </a:rPr>
              <a:t>); </a:t>
            </a:r>
          </a:p>
          <a:p>
            <a:pPr lvl="1"/>
            <a:r>
              <a:rPr lang="en-GB" sz="1600" b="0">
                <a:solidFill>
                  <a:srgbClr val="D4D4D4"/>
                </a:solidFill>
                <a:effectLst/>
                <a:latin typeface="Consolas" panose="020B0609020204030204" pitchFamily="49" charset="0"/>
              </a:rPr>
              <a:t>}</a:t>
            </a:r>
          </a:p>
          <a:p>
            <a:pPr lvl="1"/>
            <a:r>
              <a:rPr lang="en-GB" sz="1600" b="0">
                <a:solidFill>
                  <a:srgbClr val="D4D4D4"/>
                </a:solidFill>
                <a:effectLst/>
                <a:latin typeface="Consolas" panose="020B0609020204030204" pitchFamily="49" charset="0"/>
              </a:rPr>
              <a:t>  </a:t>
            </a:r>
          </a:p>
          <a:p>
            <a:pPr lvl="1"/>
            <a:r>
              <a:rPr lang="en-GB" sz="1600" b="0">
                <a:solidFill>
                  <a:srgbClr val="569CD6"/>
                </a:solidFill>
                <a:effectLst/>
                <a:latin typeface="Consolas" panose="020B0609020204030204" pitchFamily="49" charset="0"/>
              </a:rPr>
              <a:t>int</a:t>
            </a:r>
            <a:r>
              <a:rPr lang="en-GB" sz="1600" b="0">
                <a:solidFill>
                  <a:srgbClr val="D4D4D4"/>
                </a:solidFill>
                <a:effectLst/>
                <a:latin typeface="Consolas" panose="020B0609020204030204" pitchFamily="49" charset="0"/>
              </a:rPr>
              <a:t> </a:t>
            </a:r>
            <a:r>
              <a:rPr lang="en-GB" sz="1600" b="0">
                <a:solidFill>
                  <a:srgbClr val="DCDCAA"/>
                </a:solidFill>
                <a:effectLst/>
                <a:latin typeface="Consolas" panose="020B0609020204030204" pitchFamily="49" charset="0"/>
              </a:rPr>
              <a:t>main</a:t>
            </a:r>
            <a:r>
              <a:rPr lang="en-GB" sz="1600" b="0">
                <a:solidFill>
                  <a:srgbClr val="D4D4D4"/>
                </a:solidFill>
                <a:effectLst/>
                <a:latin typeface="Consolas" panose="020B0609020204030204" pitchFamily="49" charset="0"/>
              </a:rPr>
              <a:t>() </a:t>
            </a:r>
          </a:p>
          <a:p>
            <a:pPr lvl="1"/>
            <a:r>
              <a:rPr lang="en-GB" sz="1600" b="0">
                <a:solidFill>
                  <a:srgbClr val="D4D4D4"/>
                </a:solidFill>
                <a:effectLst/>
                <a:latin typeface="Consolas" panose="020B0609020204030204" pitchFamily="49" charset="0"/>
              </a:rPr>
              <a:t>{  </a:t>
            </a:r>
          </a:p>
          <a:p>
            <a:pPr lvl="1"/>
            <a:r>
              <a:rPr lang="en-GB" sz="1600" b="0">
                <a:solidFill>
                  <a:srgbClr val="D4D4D4"/>
                </a:solidFill>
                <a:effectLst/>
                <a:latin typeface="Consolas" panose="020B0609020204030204" pitchFamily="49" charset="0"/>
              </a:rPr>
              <a:t>    </a:t>
            </a:r>
            <a:r>
              <a:rPr lang="en-GB" sz="1600" b="0">
                <a:solidFill>
                  <a:srgbClr val="569CD6"/>
                </a:solidFill>
                <a:effectLst/>
                <a:latin typeface="Consolas" panose="020B0609020204030204" pitchFamily="49" charset="0"/>
              </a:rPr>
              <a:t>void</a:t>
            </a:r>
            <a:r>
              <a:rPr lang="en-GB" sz="1600" b="0">
                <a:solidFill>
                  <a:srgbClr val="D4D4D4"/>
                </a:solidFill>
                <a:effectLst/>
                <a:latin typeface="Consolas" panose="020B0609020204030204" pitchFamily="49" charset="0"/>
              </a:rPr>
              <a:t> (*</a:t>
            </a:r>
            <a:r>
              <a:rPr lang="en-GB" sz="1600" b="0">
                <a:solidFill>
                  <a:srgbClr val="9CDCFE"/>
                </a:solidFill>
                <a:effectLst/>
                <a:latin typeface="Consolas" panose="020B0609020204030204" pitchFamily="49" charset="0"/>
              </a:rPr>
              <a:t>fun_ptr</a:t>
            </a:r>
            <a:r>
              <a:rPr lang="en-GB" sz="1600" b="0">
                <a:solidFill>
                  <a:srgbClr val="D4D4D4"/>
                </a:solidFill>
                <a:effectLst/>
                <a:latin typeface="Consolas" panose="020B0609020204030204" pitchFamily="49" charset="0"/>
              </a:rPr>
              <a:t>) (</a:t>
            </a:r>
            <a:r>
              <a:rPr lang="en-GB" sz="1600" b="0">
                <a:solidFill>
                  <a:srgbClr val="569CD6"/>
                </a:solidFill>
                <a:effectLst/>
                <a:latin typeface="Consolas" panose="020B0609020204030204" pitchFamily="49" charset="0"/>
              </a:rPr>
              <a:t>int</a:t>
            </a:r>
            <a:r>
              <a:rPr lang="en-GB" sz="1600" b="0">
                <a:solidFill>
                  <a:srgbClr val="D4D4D4"/>
                </a:solidFill>
                <a:effectLst/>
                <a:latin typeface="Consolas" panose="020B0609020204030204" pitchFamily="49" charset="0"/>
              </a:rPr>
              <a:t>) = </a:t>
            </a:r>
            <a:r>
              <a:rPr lang="en-GB" sz="1600" b="0">
                <a:solidFill>
                  <a:srgbClr val="DCDCAA"/>
                </a:solidFill>
                <a:effectLst/>
                <a:latin typeface="Consolas" panose="020B0609020204030204" pitchFamily="49" charset="0"/>
              </a:rPr>
              <a:t>fun</a:t>
            </a:r>
            <a:r>
              <a:rPr lang="en-GB" sz="1600" b="0">
                <a:solidFill>
                  <a:srgbClr val="D4D4D4"/>
                </a:solidFill>
                <a:effectLst/>
                <a:latin typeface="Consolas" panose="020B0609020204030204" pitchFamily="49" charset="0"/>
              </a:rPr>
              <a:t>;  </a:t>
            </a:r>
            <a:r>
              <a:rPr lang="en-GB" sz="1600" b="0">
                <a:solidFill>
                  <a:srgbClr val="6A9955"/>
                </a:solidFill>
                <a:effectLst/>
                <a:latin typeface="Consolas" panose="020B0609020204030204" pitchFamily="49" charset="0"/>
              </a:rPr>
              <a:t>// &amp; removed </a:t>
            </a:r>
            <a:endParaRPr lang="en-GB" sz="1600" b="0">
              <a:solidFill>
                <a:srgbClr val="D4D4D4"/>
              </a:solidFill>
              <a:effectLst/>
              <a:latin typeface="Consolas" panose="020B0609020204030204" pitchFamily="49" charset="0"/>
            </a:endParaRPr>
          </a:p>
          <a:p>
            <a:pPr lvl="1"/>
            <a:r>
              <a:rPr lang="en-GB" sz="1600" b="0">
                <a:solidFill>
                  <a:srgbClr val="D4D4D4"/>
                </a:solidFill>
                <a:effectLst/>
                <a:latin typeface="Consolas" panose="020B0609020204030204" pitchFamily="49" charset="0"/>
              </a:rPr>
              <a:t>  </a:t>
            </a:r>
          </a:p>
          <a:p>
            <a:pPr lvl="1"/>
            <a:r>
              <a:rPr lang="en-GB" sz="1600" b="0">
                <a:solidFill>
                  <a:srgbClr val="D4D4D4"/>
                </a:solidFill>
                <a:effectLst/>
                <a:latin typeface="Consolas" panose="020B0609020204030204" pitchFamily="49" charset="0"/>
              </a:rPr>
              <a:t>    </a:t>
            </a:r>
            <a:r>
              <a:rPr lang="en-GB" sz="1600" b="0">
                <a:solidFill>
                  <a:srgbClr val="9CDCFE"/>
                </a:solidFill>
                <a:effectLst/>
                <a:latin typeface="Consolas" panose="020B0609020204030204" pitchFamily="49" charset="0"/>
              </a:rPr>
              <a:t>fun_ptr</a:t>
            </a:r>
            <a:r>
              <a:rPr lang="en-GB" sz="1600" b="0">
                <a:solidFill>
                  <a:srgbClr val="D4D4D4"/>
                </a:solidFill>
                <a:effectLst/>
                <a:latin typeface="Consolas" panose="020B0609020204030204" pitchFamily="49" charset="0"/>
              </a:rPr>
              <a:t>(</a:t>
            </a:r>
            <a:r>
              <a:rPr lang="en-GB" sz="1600" b="0">
                <a:solidFill>
                  <a:srgbClr val="B5CEA8"/>
                </a:solidFill>
                <a:effectLst/>
                <a:latin typeface="Consolas" panose="020B0609020204030204" pitchFamily="49" charset="0"/>
              </a:rPr>
              <a:t>10</a:t>
            </a:r>
            <a:r>
              <a:rPr lang="en-GB" sz="1600" b="0">
                <a:solidFill>
                  <a:srgbClr val="D4D4D4"/>
                </a:solidFill>
                <a:effectLst/>
                <a:latin typeface="Consolas" panose="020B0609020204030204" pitchFamily="49" charset="0"/>
              </a:rPr>
              <a:t>);  </a:t>
            </a:r>
            <a:r>
              <a:rPr lang="en-GB" sz="1600" b="0">
                <a:solidFill>
                  <a:srgbClr val="6A9955"/>
                </a:solidFill>
                <a:effectLst/>
                <a:latin typeface="Consolas" panose="020B0609020204030204" pitchFamily="49" charset="0"/>
              </a:rPr>
              <a:t>// * removed </a:t>
            </a:r>
            <a:endParaRPr lang="en-GB" sz="1600" b="0">
              <a:solidFill>
                <a:srgbClr val="D4D4D4"/>
              </a:solidFill>
              <a:effectLst/>
              <a:latin typeface="Consolas" panose="020B0609020204030204" pitchFamily="49" charset="0"/>
            </a:endParaRPr>
          </a:p>
          <a:p>
            <a:pPr lvl="1"/>
            <a:r>
              <a:rPr lang="en-GB" sz="1600" b="0">
                <a:solidFill>
                  <a:srgbClr val="D4D4D4"/>
                </a:solidFill>
                <a:effectLst/>
                <a:latin typeface="Consolas" panose="020B0609020204030204" pitchFamily="49" charset="0"/>
              </a:rPr>
              <a:t>  </a:t>
            </a:r>
          </a:p>
          <a:p>
            <a:pPr lvl="1"/>
            <a:r>
              <a:rPr lang="en-GB" sz="1600" b="0">
                <a:solidFill>
                  <a:srgbClr val="D4D4D4"/>
                </a:solidFill>
                <a:effectLst/>
                <a:latin typeface="Consolas" panose="020B0609020204030204" pitchFamily="49" charset="0"/>
              </a:rPr>
              <a:t>    </a:t>
            </a:r>
            <a:r>
              <a:rPr lang="en-GB" sz="1600" b="0">
                <a:solidFill>
                  <a:srgbClr val="C586C0"/>
                </a:solidFill>
                <a:effectLst/>
                <a:latin typeface="Consolas" panose="020B0609020204030204" pitchFamily="49" charset="0"/>
              </a:rPr>
              <a:t>return</a:t>
            </a:r>
            <a:r>
              <a:rPr lang="en-GB" sz="1600" b="0">
                <a:solidFill>
                  <a:srgbClr val="D4D4D4"/>
                </a:solidFill>
                <a:effectLst/>
                <a:latin typeface="Consolas" panose="020B0609020204030204" pitchFamily="49" charset="0"/>
              </a:rPr>
              <a:t> </a:t>
            </a:r>
            <a:r>
              <a:rPr lang="en-GB" sz="1600" b="0">
                <a:solidFill>
                  <a:srgbClr val="B5CEA8"/>
                </a:solidFill>
                <a:effectLst/>
                <a:latin typeface="Consolas" panose="020B0609020204030204" pitchFamily="49" charset="0"/>
              </a:rPr>
              <a:t>0</a:t>
            </a:r>
            <a:r>
              <a:rPr lang="en-GB" sz="1600" b="0">
                <a:solidFill>
                  <a:srgbClr val="D4D4D4"/>
                </a:solidFill>
                <a:effectLst/>
                <a:latin typeface="Consolas" panose="020B0609020204030204" pitchFamily="49" charset="0"/>
              </a:rPr>
              <a:t>; </a:t>
            </a:r>
          </a:p>
          <a:p>
            <a:pPr lvl="1"/>
            <a:r>
              <a:rPr lang="en-GB" sz="160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8064081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11/6/2020</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3384203" cy="679674"/>
          </a:xfrm>
        </p:spPr>
        <p:txBody>
          <a:bodyPr/>
          <a:lstStyle/>
          <a:p>
            <a:endParaRPr lang="en-US" dirty="0"/>
          </a:p>
        </p:txBody>
      </p:sp>
      <p:sp>
        <p:nvSpPr>
          <p:cNvPr id="7" name="Titel 6"/>
          <p:cNvSpPr>
            <a:spLocks noGrp="1"/>
          </p:cNvSpPr>
          <p:nvPr>
            <p:ph type="title"/>
          </p:nvPr>
        </p:nvSpPr>
        <p:spPr/>
        <p:txBody>
          <a:bodyPr>
            <a:normAutofit/>
          </a:bodyPr>
          <a:lstStyle/>
          <a:p>
            <a:r>
              <a:rPr lang="en-US"/>
              <a:t>Modularization</a:t>
            </a:r>
            <a:br>
              <a:rPr lang="en-US" dirty="0"/>
            </a:br>
            <a:endParaRPr lang="en-US" dirty="0"/>
          </a:p>
        </p:txBody>
      </p:sp>
      <p:sp>
        <p:nvSpPr>
          <p:cNvPr id="12" name="Textplatzhalter 11"/>
          <p:cNvSpPr>
            <a:spLocks noGrp="1"/>
          </p:cNvSpPr>
          <p:nvPr>
            <p:ph type="body" sz="quarter" idx="25"/>
          </p:nvPr>
        </p:nvSpPr>
        <p:spPr/>
        <p:txBody>
          <a:bodyPr>
            <a:normAutofit/>
          </a:bodyPr>
          <a:lstStyle/>
          <a:p>
            <a:r>
              <a:rPr lang="de-AT"/>
              <a:t>04</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33</a:t>
            </a:fld>
            <a:endParaRPr lang="en-US" noProof="0" dirty="0"/>
          </a:p>
        </p:txBody>
      </p:sp>
    </p:spTree>
    <p:extLst>
      <p:ext uri="{BB962C8B-B14F-4D97-AF65-F5344CB8AC3E}">
        <p14:creationId xmlns:p14="http://schemas.microsoft.com/office/powerpoint/2010/main" val="31529844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8BD4B2-15F4-4FE0-9AAA-941689416FA0}"/>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AC763EC8-C150-4732-AB7D-FBFD3C4F5545}"/>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AE89675F-BA3D-4A9A-A255-C8A08587AB25}"/>
              </a:ext>
            </a:extLst>
          </p:cNvPr>
          <p:cNvSpPr>
            <a:spLocks noGrp="1"/>
          </p:cNvSpPr>
          <p:nvPr>
            <p:ph type="sldNum" sz="quarter" idx="21"/>
          </p:nvPr>
        </p:nvSpPr>
        <p:spPr/>
        <p:txBody>
          <a:bodyPr/>
          <a:lstStyle/>
          <a:p>
            <a:fld id="{0D46BA1D-85D8-4A66-B78C-46ED6382B9BC}" type="slidenum">
              <a:rPr lang="en-US" noProof="0" smtClean="0"/>
              <a:pPr/>
              <a:t>34</a:t>
            </a:fld>
            <a:endParaRPr lang="en-US" noProof="0" dirty="0"/>
          </a:p>
        </p:txBody>
      </p:sp>
      <p:sp>
        <p:nvSpPr>
          <p:cNvPr id="5" name="Title 4">
            <a:extLst>
              <a:ext uri="{FF2B5EF4-FFF2-40B4-BE49-F238E27FC236}">
                <a16:creationId xmlns:a16="http://schemas.microsoft.com/office/drawing/2014/main" id="{38C24639-2071-4585-96CF-C1EE1C2E99D0}"/>
              </a:ext>
            </a:extLst>
          </p:cNvPr>
          <p:cNvSpPr>
            <a:spLocks noGrp="1"/>
          </p:cNvSpPr>
          <p:nvPr>
            <p:ph type="title"/>
          </p:nvPr>
        </p:nvSpPr>
        <p:spPr/>
        <p:txBody>
          <a:bodyPr/>
          <a:lstStyle/>
          <a:p>
            <a:r>
              <a:rPr lang="en-GB" dirty="0"/>
              <a:t>Modularization</a:t>
            </a:r>
          </a:p>
        </p:txBody>
      </p:sp>
      <p:sp>
        <p:nvSpPr>
          <p:cNvPr id="6" name="TextBox 5">
            <a:extLst>
              <a:ext uri="{FF2B5EF4-FFF2-40B4-BE49-F238E27FC236}">
                <a16:creationId xmlns:a16="http://schemas.microsoft.com/office/drawing/2014/main" id="{AFEE6A3E-9892-49B1-9A08-D4BD7C1A0CE7}"/>
              </a:ext>
            </a:extLst>
          </p:cNvPr>
          <p:cNvSpPr txBox="1"/>
          <p:nvPr/>
        </p:nvSpPr>
        <p:spPr>
          <a:xfrm>
            <a:off x="623392" y="1052736"/>
            <a:ext cx="11052670" cy="3577903"/>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Introduction</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C </a:t>
            </a:r>
            <a:r>
              <a:rPr lang="en-GB" sz="1800" kern="800" spc="-13" dirty="0">
                <a:solidFill>
                  <a:srgbClr val="000000"/>
                </a:solidFill>
                <a:latin typeface="Arial" panose="020B0604020202020204" pitchFamily="34" charset="0"/>
                <a:cs typeface="Arial" panose="020B0604020202020204" pitchFamily="34" charset="0"/>
              </a:rPr>
              <a:t>provides different tools for code modularizing.</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Remember to use source file .c and header files .h as its suppose.</a:t>
            </a:r>
          </a:p>
          <a:p>
            <a:pPr marL="285750" lvl="1"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You should only include your .h file from your main file.</a:t>
            </a:r>
          </a:p>
          <a:p>
            <a:pPr marL="285750" lvl="1"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You should provide a .h file for each .c file.</a:t>
            </a:r>
          </a:p>
          <a:p>
            <a:pPr marL="285750" lvl="1"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Header files should only have function prototypes and datatype that are suppose to be visible from the outside.</a:t>
            </a:r>
          </a:p>
          <a:p>
            <a:pPr marL="285750" lvl="1"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You can also use a .h file with an object .o file. In this case you can share functions </a:t>
            </a:r>
            <a:r>
              <a:rPr lang="en-GB" sz="1800" kern="800" spc="-13">
                <a:solidFill>
                  <a:srgbClr val="000000"/>
                </a:solidFill>
                <a:latin typeface="Arial" panose="020B0604020202020204" pitchFamily="34" charset="0"/>
                <a:cs typeface="Arial" panose="020B0604020202020204" pitchFamily="34" charset="0"/>
              </a:rPr>
              <a:t>without showing </a:t>
            </a:r>
            <a:r>
              <a:rPr lang="en-GB" sz="1800" kern="800" spc="-13" dirty="0">
                <a:solidFill>
                  <a:srgbClr val="000000"/>
                </a:solidFill>
                <a:latin typeface="Arial" panose="020B0604020202020204" pitchFamily="34" charset="0"/>
                <a:cs typeface="Arial" panose="020B0604020202020204" pitchFamily="34" charset="0"/>
              </a:rPr>
              <a:t>the implementation code.</a:t>
            </a:r>
          </a:p>
          <a:p>
            <a:pPr marL="285750" lvl="1"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You can use extern, static, weak, in order to have a better </a:t>
            </a:r>
            <a:r>
              <a:rPr lang="en-GB" sz="1800" kern="800" spc="-13">
                <a:solidFill>
                  <a:srgbClr val="000000"/>
                </a:solidFill>
                <a:latin typeface="Arial" panose="020B0604020202020204" pitchFamily="34" charset="0"/>
                <a:cs typeface="Arial" panose="020B0604020202020204" pitchFamily="34" charset="0"/>
              </a:rPr>
              <a:t>encapsulation.</a:t>
            </a:r>
            <a:endParaRPr lang="en-GB" sz="1800" kern="800" spc="-13"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4266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4ACDCD-3365-4526-8075-AB47D7EAFD5C}"/>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F2A22606-A1F3-49F7-BCE9-79653D7A037C}"/>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8D2B5555-A358-4B16-90AD-13503C5A0CD7}"/>
              </a:ext>
            </a:extLst>
          </p:cNvPr>
          <p:cNvSpPr>
            <a:spLocks noGrp="1"/>
          </p:cNvSpPr>
          <p:nvPr>
            <p:ph type="sldNum" sz="quarter" idx="21"/>
          </p:nvPr>
        </p:nvSpPr>
        <p:spPr/>
        <p:txBody>
          <a:bodyPr/>
          <a:lstStyle/>
          <a:p>
            <a:fld id="{0D46BA1D-85D8-4A66-B78C-46ED6382B9BC}" type="slidenum">
              <a:rPr lang="en-US" noProof="0" smtClean="0"/>
              <a:pPr/>
              <a:t>35</a:t>
            </a:fld>
            <a:endParaRPr lang="en-US" noProof="0" dirty="0"/>
          </a:p>
        </p:txBody>
      </p:sp>
      <p:sp>
        <p:nvSpPr>
          <p:cNvPr id="5" name="Title 4">
            <a:extLst>
              <a:ext uri="{FF2B5EF4-FFF2-40B4-BE49-F238E27FC236}">
                <a16:creationId xmlns:a16="http://schemas.microsoft.com/office/drawing/2014/main" id="{C39A9F01-8566-4E5D-90FE-EA43CA633FC9}"/>
              </a:ext>
            </a:extLst>
          </p:cNvPr>
          <p:cNvSpPr>
            <a:spLocks noGrp="1"/>
          </p:cNvSpPr>
          <p:nvPr>
            <p:ph type="title"/>
          </p:nvPr>
        </p:nvSpPr>
        <p:spPr/>
        <p:txBody>
          <a:bodyPr/>
          <a:lstStyle/>
          <a:p>
            <a:r>
              <a:rPr lang="en-GB" dirty="0"/>
              <a:t>Static, Extern, Volatile</a:t>
            </a:r>
          </a:p>
        </p:txBody>
      </p:sp>
      <p:sp>
        <p:nvSpPr>
          <p:cNvPr id="6" name="TextBox 5">
            <a:extLst>
              <a:ext uri="{FF2B5EF4-FFF2-40B4-BE49-F238E27FC236}">
                <a16:creationId xmlns:a16="http://schemas.microsoft.com/office/drawing/2014/main" id="{09F2D80B-5FD4-4115-9C4B-61121BA7EEB2}"/>
              </a:ext>
            </a:extLst>
          </p:cNvPr>
          <p:cNvSpPr txBox="1"/>
          <p:nvPr/>
        </p:nvSpPr>
        <p:spPr>
          <a:xfrm>
            <a:off x="322692" y="765175"/>
            <a:ext cx="11533948" cy="5632311"/>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dirty="0">
                <a:solidFill>
                  <a:srgbClr val="0093D0"/>
                </a:solidFill>
                <a:latin typeface="Arial" panose="020B0604020202020204" pitchFamily="34" charset="0"/>
                <a:cs typeface="Arial" panose="020B0604020202020204" pitchFamily="34" charset="0"/>
              </a:rPr>
              <a:t>Static declaration has two different ways to </a:t>
            </a:r>
            <a:r>
              <a:rPr lang="en-GB" sz="1800" kern="800" spc="-13">
                <a:solidFill>
                  <a:srgbClr val="0093D0"/>
                </a:solidFill>
                <a:latin typeface="Arial" panose="020B0604020202020204" pitchFamily="34" charset="0"/>
                <a:cs typeface="Arial" panose="020B0604020202020204" pitchFamily="34" charset="0"/>
              </a:rPr>
              <a:t>be use</a:t>
            </a:r>
            <a:endParaRPr lang="en-GB" sz="1800" kern="800" spc="-13" dirty="0">
              <a:solidFill>
                <a:srgbClr val="0093D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n-GB" sz="1800" b="1" kern="800" spc="-13" dirty="0">
                <a:solidFill>
                  <a:srgbClr val="000000"/>
                </a:solidFill>
                <a:latin typeface="Arial" panose="020B0604020202020204" pitchFamily="34" charset="0"/>
                <a:cs typeface="Arial" panose="020B0604020202020204" pitchFamily="34" charset="0"/>
              </a:rPr>
              <a:t>Local variable:</a:t>
            </a:r>
            <a:r>
              <a:rPr lang="en-GB" sz="1800" kern="800" spc="-13" dirty="0">
                <a:solidFill>
                  <a:srgbClr val="000000"/>
                </a:solidFill>
                <a:latin typeface="Arial" panose="020B0604020202020204" pitchFamily="34" charset="0"/>
                <a:cs typeface="Arial" panose="020B0604020202020204" pitchFamily="34" charset="0"/>
              </a:rPr>
              <a:t> The memory position used will be exclusive for this variable. This means that the compiler will not assign this value to another local or global variable in order to persist this value beyond the function existence.</a:t>
            </a:r>
          </a:p>
          <a:p>
            <a:pPr marL="285750" indent="-285750">
              <a:spcBef>
                <a:spcPts val="300"/>
              </a:spcBef>
              <a:spcAft>
                <a:spcPts val="600"/>
              </a:spcAft>
              <a:buClr>
                <a:srgbClr val="0093D0"/>
              </a:buClr>
              <a:buFont typeface="Arial" panose="020B0604020202020204" pitchFamily="34" charset="0"/>
              <a:buChar char="•"/>
            </a:pPr>
            <a:r>
              <a:rPr lang="en-GB" sz="1800" b="1" kern="800" spc="-13" dirty="0">
                <a:solidFill>
                  <a:srgbClr val="000000"/>
                </a:solidFill>
                <a:latin typeface="Arial" panose="020B0604020202020204" pitchFamily="34" charset="0"/>
                <a:cs typeface="Arial" panose="020B0604020202020204" pitchFamily="34" charset="0"/>
              </a:rPr>
              <a:t>Global variable:</a:t>
            </a:r>
            <a:r>
              <a:rPr lang="en-GB" sz="1800" kern="800" spc="-13" dirty="0">
                <a:solidFill>
                  <a:srgbClr val="000000"/>
                </a:solidFill>
                <a:latin typeface="Arial" panose="020B0604020202020204" pitchFamily="34" charset="0"/>
                <a:cs typeface="Arial" panose="020B0604020202020204" pitchFamily="34" charset="0"/>
              </a:rPr>
              <a:t> Declaring global variables as static will hide the variable in order to avoid been called from the outside.</a:t>
            </a:r>
          </a:p>
          <a:p>
            <a:pPr marL="285750" indent="-285750">
              <a:spcBef>
                <a:spcPts val="300"/>
              </a:spcBef>
              <a:spcAft>
                <a:spcPts val="600"/>
              </a:spcAft>
              <a:buClr>
                <a:srgbClr val="0093D0"/>
              </a:buClr>
              <a:buFont typeface="Arial" panose="020B0604020202020204" pitchFamily="34" charset="0"/>
              <a:buChar char="•"/>
            </a:pPr>
            <a:r>
              <a:rPr lang="en-GB" sz="1800" b="1" kern="800" spc="-13" dirty="0">
                <a:solidFill>
                  <a:srgbClr val="000000"/>
                </a:solidFill>
                <a:latin typeface="Arial" panose="020B0604020202020204" pitchFamily="34" charset="0"/>
                <a:cs typeface="Arial" panose="020B0604020202020204" pitchFamily="34" charset="0"/>
              </a:rPr>
              <a:t>Functions:</a:t>
            </a:r>
            <a:r>
              <a:rPr lang="en-GB" sz="1800" kern="800" spc="-13" dirty="0">
                <a:solidFill>
                  <a:srgbClr val="000000"/>
                </a:solidFill>
                <a:latin typeface="Arial" panose="020B0604020202020204" pitchFamily="34" charset="0"/>
                <a:cs typeface="Arial" panose="020B0604020202020204" pitchFamily="34" charset="0"/>
              </a:rPr>
              <a:t> Functions can be declared as static too. Will be not possible to invoke an static function from the outside.</a:t>
            </a:r>
          </a:p>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Extern</a:t>
            </a:r>
            <a:endParaRPr lang="en-GB" sz="1800" kern="800" spc="-13" dirty="0">
              <a:solidFill>
                <a:srgbClr val="0093D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It </a:t>
            </a:r>
            <a:r>
              <a:rPr lang="en-GB" sz="1800" kern="800" spc="-13" dirty="0">
                <a:solidFill>
                  <a:srgbClr val="000000"/>
                </a:solidFill>
                <a:latin typeface="Arial" panose="020B0604020202020204" pitchFamily="34" charset="0"/>
                <a:cs typeface="Arial" panose="020B0604020202020204" pitchFamily="34" charset="0"/>
              </a:rPr>
              <a:t>is used to specify the compiler that an specific implementation is declared in an external file.</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We should be careful when we try to hide some internal function. A function not declared in header file, but not declared as static can be still accessed from the outside knowing its prototype. You only need to declare it as extern from the outside and the linker will do the rest for you. </a:t>
            </a:r>
          </a:p>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Volatile</a:t>
            </a:r>
            <a:endParaRPr lang="en-GB" sz="1800" kern="800" spc="-13" dirty="0">
              <a:solidFill>
                <a:srgbClr val="0093D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This declaration is used to avoid compiler optimizations. You must use it when you are waiting for a variable to change and this change come from an external source (interruption, register…). The </a:t>
            </a:r>
            <a:r>
              <a:rPr lang="en-GB" sz="1800" kern="800" spc="-13">
                <a:solidFill>
                  <a:srgbClr val="000000"/>
                </a:solidFill>
                <a:latin typeface="Arial" panose="020B0604020202020204" pitchFamily="34" charset="0"/>
                <a:cs typeface="Arial" panose="020B0604020202020204" pitchFamily="34" charset="0"/>
              </a:rPr>
              <a:t>compiler can't </a:t>
            </a:r>
            <a:r>
              <a:rPr lang="en-GB" sz="1800" kern="800" spc="-13" dirty="0">
                <a:solidFill>
                  <a:srgbClr val="000000"/>
                </a:solidFill>
                <a:latin typeface="Arial" panose="020B0604020202020204" pitchFamily="34" charset="0"/>
                <a:cs typeface="Arial" panose="020B0604020202020204" pitchFamily="34" charset="0"/>
              </a:rPr>
              <a:t>knew this, </a:t>
            </a:r>
            <a:r>
              <a:rPr lang="en-GB" sz="1800" kern="800" spc="-13">
                <a:solidFill>
                  <a:srgbClr val="000000"/>
                </a:solidFill>
                <a:latin typeface="Arial" panose="020B0604020202020204" pitchFamily="34" charset="0"/>
                <a:cs typeface="Arial" panose="020B0604020202020204" pitchFamily="34" charset="0"/>
              </a:rPr>
              <a:t>so it </a:t>
            </a:r>
            <a:r>
              <a:rPr lang="en-GB" sz="1800" kern="800" spc="-13" dirty="0">
                <a:solidFill>
                  <a:srgbClr val="000000"/>
                </a:solidFill>
                <a:latin typeface="Arial" panose="020B0604020202020204" pitchFamily="34" charset="0"/>
                <a:cs typeface="Arial" panose="020B0604020202020204" pitchFamily="34" charset="0"/>
              </a:rPr>
              <a:t>will try to optimize your condition as if the variable never change and this will end in an eternal no sense check.</a:t>
            </a:r>
          </a:p>
        </p:txBody>
      </p:sp>
    </p:spTree>
    <p:extLst>
      <p:ext uri="{BB962C8B-B14F-4D97-AF65-F5344CB8AC3E}">
        <p14:creationId xmlns:p14="http://schemas.microsoft.com/office/powerpoint/2010/main" val="31556665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11/6/2020</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3960267" cy="679674"/>
          </a:xfrm>
        </p:spPr>
        <p:txBody>
          <a:bodyPr/>
          <a:lstStyle/>
          <a:p>
            <a:endParaRPr lang="en-US" dirty="0"/>
          </a:p>
        </p:txBody>
      </p:sp>
      <p:sp>
        <p:nvSpPr>
          <p:cNvPr id="7" name="Titel 6"/>
          <p:cNvSpPr>
            <a:spLocks noGrp="1"/>
          </p:cNvSpPr>
          <p:nvPr>
            <p:ph type="title"/>
          </p:nvPr>
        </p:nvSpPr>
        <p:spPr/>
        <p:txBody>
          <a:bodyPr>
            <a:normAutofit/>
          </a:bodyPr>
          <a:lstStyle/>
          <a:p>
            <a:r>
              <a:rPr lang="en-US" dirty="0"/>
              <a:t>Dynamic memory</a:t>
            </a:r>
            <a:br>
              <a:rPr lang="en-US" dirty="0"/>
            </a:br>
            <a:endParaRPr lang="en-US" dirty="0"/>
          </a:p>
        </p:txBody>
      </p:sp>
      <p:sp>
        <p:nvSpPr>
          <p:cNvPr id="12" name="Textplatzhalter 11"/>
          <p:cNvSpPr>
            <a:spLocks noGrp="1"/>
          </p:cNvSpPr>
          <p:nvPr>
            <p:ph type="body" sz="quarter" idx="25"/>
          </p:nvPr>
        </p:nvSpPr>
        <p:spPr/>
        <p:txBody>
          <a:bodyPr>
            <a:normAutofit/>
          </a:bodyPr>
          <a:lstStyle/>
          <a:p>
            <a:r>
              <a:rPr lang="de-AT" dirty="0"/>
              <a:t>05</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36</a:t>
            </a:fld>
            <a:endParaRPr lang="en-US" noProof="0" dirty="0"/>
          </a:p>
        </p:txBody>
      </p:sp>
    </p:spTree>
    <p:extLst>
      <p:ext uri="{BB962C8B-B14F-4D97-AF65-F5344CB8AC3E}">
        <p14:creationId xmlns:p14="http://schemas.microsoft.com/office/powerpoint/2010/main" val="10289514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EF13EF-44DC-4BD1-A562-E83886C4EEA0}"/>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25B471AA-0845-4FCC-A1DF-1BF2B43170E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1EAFF182-50F3-4CB2-88E5-B506D67BAA98}"/>
              </a:ext>
            </a:extLst>
          </p:cNvPr>
          <p:cNvSpPr>
            <a:spLocks noGrp="1"/>
          </p:cNvSpPr>
          <p:nvPr>
            <p:ph type="sldNum" sz="quarter" idx="21"/>
          </p:nvPr>
        </p:nvSpPr>
        <p:spPr/>
        <p:txBody>
          <a:bodyPr/>
          <a:lstStyle/>
          <a:p>
            <a:fld id="{0D46BA1D-85D8-4A66-B78C-46ED6382B9BC}" type="slidenum">
              <a:rPr lang="en-US" noProof="0" smtClean="0"/>
              <a:pPr/>
              <a:t>37</a:t>
            </a:fld>
            <a:endParaRPr lang="en-US" noProof="0" dirty="0"/>
          </a:p>
        </p:txBody>
      </p:sp>
      <p:sp>
        <p:nvSpPr>
          <p:cNvPr id="5" name="Title 4">
            <a:extLst>
              <a:ext uri="{FF2B5EF4-FFF2-40B4-BE49-F238E27FC236}">
                <a16:creationId xmlns:a16="http://schemas.microsoft.com/office/drawing/2014/main" id="{988A87F9-E7B1-4906-9D1C-954C962CC98E}"/>
              </a:ext>
            </a:extLst>
          </p:cNvPr>
          <p:cNvSpPr>
            <a:spLocks noGrp="1"/>
          </p:cNvSpPr>
          <p:nvPr>
            <p:ph type="title"/>
          </p:nvPr>
        </p:nvSpPr>
        <p:spPr/>
        <p:txBody>
          <a:bodyPr/>
          <a:lstStyle/>
          <a:p>
            <a:r>
              <a:rPr lang="en-GB" dirty="0"/>
              <a:t>Dynamic memory allocation</a:t>
            </a:r>
          </a:p>
        </p:txBody>
      </p:sp>
      <p:pic>
        <p:nvPicPr>
          <p:cNvPr id="7" name="Picture 6">
            <a:extLst>
              <a:ext uri="{FF2B5EF4-FFF2-40B4-BE49-F238E27FC236}">
                <a16:creationId xmlns:a16="http://schemas.microsoft.com/office/drawing/2014/main" id="{893C4B51-282E-4499-AB06-2EA5B47A69E4}"/>
              </a:ext>
            </a:extLst>
          </p:cNvPr>
          <p:cNvPicPr>
            <a:picLocks noChangeAspect="1"/>
          </p:cNvPicPr>
          <p:nvPr/>
        </p:nvPicPr>
        <p:blipFill rotWithShape="1">
          <a:blip r:embed="rId2"/>
          <a:srcRect r="74202"/>
          <a:stretch/>
        </p:blipFill>
        <p:spPr>
          <a:xfrm>
            <a:off x="407368" y="879574"/>
            <a:ext cx="1800200" cy="5156126"/>
          </a:xfrm>
          <a:prstGeom prst="rect">
            <a:avLst/>
          </a:prstGeom>
        </p:spPr>
      </p:pic>
      <p:sp>
        <p:nvSpPr>
          <p:cNvPr id="8" name="TextBox 7">
            <a:extLst>
              <a:ext uri="{FF2B5EF4-FFF2-40B4-BE49-F238E27FC236}">
                <a16:creationId xmlns:a16="http://schemas.microsoft.com/office/drawing/2014/main" id="{E2D418BE-36FE-4672-884B-E869A4A731C8}"/>
              </a:ext>
            </a:extLst>
          </p:cNvPr>
          <p:cNvSpPr txBox="1"/>
          <p:nvPr/>
        </p:nvSpPr>
        <p:spPr>
          <a:xfrm>
            <a:off x="6286928" y="936967"/>
            <a:ext cx="5497704" cy="4570482"/>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Definitions</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Stack </a:t>
            </a:r>
            <a:r>
              <a:rPr lang="en-GB" sz="1800" kern="800" spc="-13" dirty="0">
                <a:solidFill>
                  <a:srgbClr val="000000"/>
                </a:solidFill>
                <a:latin typeface="Arial" panose="020B0604020202020204" pitchFamily="34" charset="0"/>
                <a:cs typeface="Arial" panose="020B0604020202020204" pitchFamily="34" charset="0"/>
              </a:rPr>
              <a:t>and heap are always growing and decreasing.</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Both start from different extremes and get closer as bigger they are.</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Heap grow up with dynamic allocation memory.</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Stack grow up with function nesting.</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Memory leakage is when Heap grow up over the border line delimited by stack. Programmers must be very careful and free all assigned dynamic memory that is no longer used.</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Stack overflow is when stack grow up over heap limit. This normally happens with recursive function calling. </a:t>
            </a:r>
          </a:p>
        </p:txBody>
      </p:sp>
      <p:sp>
        <p:nvSpPr>
          <p:cNvPr id="10" name="TextBox 9">
            <a:extLst>
              <a:ext uri="{FF2B5EF4-FFF2-40B4-BE49-F238E27FC236}">
                <a16:creationId xmlns:a16="http://schemas.microsoft.com/office/drawing/2014/main" id="{F4A652CC-F834-48DA-AC3F-4398F1630345}"/>
              </a:ext>
            </a:extLst>
          </p:cNvPr>
          <p:cNvSpPr txBox="1"/>
          <p:nvPr/>
        </p:nvSpPr>
        <p:spPr>
          <a:xfrm>
            <a:off x="2353960" y="936967"/>
            <a:ext cx="3564000" cy="5078313"/>
          </a:xfrm>
          <a:prstGeom prst="rect">
            <a:avLst/>
          </a:prstGeom>
          <a:ln>
            <a:solidFill>
              <a:srgbClr val="808080"/>
            </a:solidFill>
          </a:ln>
        </p:spPr>
        <p:txBody>
          <a:bodyPr vert="horz" wrap="square" lIns="0" tIns="0" rIns="0" bIns="0" rtlCol="0">
            <a:spAutoFit/>
          </a:bodyPr>
          <a:lstStyle/>
          <a:p>
            <a:r>
              <a:rPr lang="en-GB" sz="1100" b="0">
                <a:solidFill>
                  <a:schemeClr val="accent6">
                    <a:lumMod val="75000"/>
                  </a:schemeClr>
                </a:solidFill>
                <a:effectLst/>
                <a:latin typeface="Consolas" panose="020B0609020204030204" pitchFamily="49" charset="0"/>
              </a:rPr>
              <a:t>#include</a:t>
            </a:r>
            <a:r>
              <a:rPr lang="en-GB" sz="1100" b="0">
                <a:solidFill>
                  <a:srgbClr val="569CD6"/>
                </a:solidFill>
                <a:effectLst/>
                <a:latin typeface="Consolas" panose="020B0609020204030204" pitchFamily="49" charset="0"/>
              </a:rPr>
              <a:t> </a:t>
            </a:r>
            <a:r>
              <a:rPr lang="en-GB" sz="1100" b="0">
                <a:solidFill>
                  <a:schemeClr val="accent2"/>
                </a:solidFill>
                <a:effectLst/>
                <a:latin typeface="Consolas" panose="020B0609020204030204" pitchFamily="49" charset="0"/>
              </a:rPr>
              <a:t>&lt;stdio.h&gt;</a:t>
            </a:r>
          </a:p>
          <a:p>
            <a:r>
              <a:rPr lang="en-GB" sz="1100" b="0">
                <a:solidFill>
                  <a:schemeClr val="accent6">
                    <a:lumMod val="75000"/>
                  </a:schemeClr>
                </a:solidFill>
                <a:effectLst/>
                <a:latin typeface="Consolas" panose="020B0609020204030204" pitchFamily="49" charset="0"/>
              </a:rPr>
              <a:t>#include</a:t>
            </a:r>
            <a:r>
              <a:rPr lang="en-GB" sz="1100" b="0">
                <a:solidFill>
                  <a:srgbClr val="569CD6"/>
                </a:solidFill>
                <a:effectLst/>
                <a:latin typeface="Consolas" panose="020B0609020204030204" pitchFamily="49" charset="0"/>
              </a:rPr>
              <a:t> </a:t>
            </a:r>
            <a:r>
              <a:rPr lang="en-GB" sz="1100" b="0">
                <a:solidFill>
                  <a:schemeClr val="accent2"/>
                </a:solidFill>
                <a:effectLst/>
                <a:latin typeface="Consolas" panose="020B0609020204030204" pitchFamily="49" charset="0"/>
              </a:rPr>
              <a:t>&lt;stdlib.h&gt;</a:t>
            </a:r>
          </a:p>
          <a:p>
            <a:br>
              <a:rPr lang="en-GB" sz="1100" b="0">
                <a:solidFill>
                  <a:srgbClr val="D4D4D4"/>
                </a:solidFill>
                <a:effectLst/>
                <a:latin typeface="Consolas" panose="020B0609020204030204" pitchFamily="49" charset="0"/>
              </a:rPr>
            </a:br>
            <a:r>
              <a:rPr lang="en-GB" sz="1100" b="0">
                <a:solidFill>
                  <a:srgbClr val="0070C0"/>
                </a:solidFill>
                <a:effectLst/>
                <a:latin typeface="Consolas" panose="020B0609020204030204" pitchFamily="49" charset="0"/>
              </a:rPr>
              <a:t>int</a:t>
            </a:r>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first()</a:t>
            </a:r>
          </a:p>
          <a:p>
            <a:r>
              <a:rPr lang="en-GB" sz="1100" b="0">
                <a:effectLst/>
                <a:latin typeface="Consolas" panose="020B0609020204030204" pitchFamily="49" charset="0"/>
              </a:rPr>
              <a:t>{</a:t>
            </a:r>
          </a:p>
          <a:p>
            <a:r>
              <a:rPr lang="en-GB" sz="1100" b="0">
                <a:solidFill>
                  <a:srgbClr val="D4D4D4"/>
                </a:solidFill>
                <a:effectLst/>
                <a:latin typeface="Consolas" panose="020B0609020204030204" pitchFamily="49" charset="0"/>
              </a:rPr>
              <a:t>    </a:t>
            </a:r>
            <a:r>
              <a:rPr lang="en-GB" sz="1100" b="0">
                <a:solidFill>
                  <a:schemeClr val="accent6">
                    <a:lumMod val="75000"/>
                  </a:schemeClr>
                </a:solidFill>
                <a:effectLst/>
                <a:latin typeface="Consolas" panose="020B0609020204030204" pitchFamily="49" charset="0"/>
              </a:rPr>
              <a:t>return</a:t>
            </a:r>
            <a:r>
              <a:rPr lang="en-GB" sz="1100" b="0">
                <a:solidFill>
                  <a:srgbClr val="D4D4D4"/>
                </a:solidFill>
                <a:effectLst/>
                <a:latin typeface="Consolas" panose="020B0609020204030204" pitchFamily="49" charset="0"/>
              </a:rPr>
              <a:t> </a:t>
            </a:r>
            <a:r>
              <a:rPr lang="en-GB" sz="1100" b="0">
                <a:solidFill>
                  <a:schemeClr val="accent5"/>
                </a:solidFill>
                <a:effectLst/>
                <a:latin typeface="Consolas" panose="020B0609020204030204" pitchFamily="49" charset="0"/>
              </a:rPr>
              <a:t>1</a:t>
            </a:r>
            <a:r>
              <a:rPr lang="en-GB" sz="1100" b="0">
                <a:effectLst/>
                <a:latin typeface="Consolas" panose="020B0609020204030204" pitchFamily="49" charset="0"/>
              </a:rPr>
              <a:t>;</a:t>
            </a:r>
          </a:p>
          <a:p>
            <a:r>
              <a:rPr lang="en-GB" sz="1100" b="0">
                <a:effectLst/>
                <a:latin typeface="Consolas" panose="020B0609020204030204" pitchFamily="49" charset="0"/>
              </a:rPr>
              <a:t>}</a:t>
            </a:r>
          </a:p>
          <a:p>
            <a:br>
              <a:rPr lang="en-GB" sz="1100" b="0">
                <a:solidFill>
                  <a:srgbClr val="D4D4D4"/>
                </a:solidFill>
                <a:effectLst/>
                <a:latin typeface="Consolas" panose="020B0609020204030204" pitchFamily="49" charset="0"/>
              </a:rPr>
            </a:br>
            <a:r>
              <a:rPr lang="en-GB" sz="1100" b="0">
                <a:solidFill>
                  <a:srgbClr val="0070C0"/>
                </a:solidFill>
                <a:effectLst/>
                <a:latin typeface="Consolas" panose="020B0609020204030204" pitchFamily="49" charset="0"/>
              </a:rPr>
              <a:t>int</a:t>
            </a:r>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second</a:t>
            </a:r>
            <a:r>
              <a:rPr lang="en-GB" sz="1100">
                <a:latin typeface="Consolas" panose="020B0609020204030204" pitchFamily="49" charset="0"/>
              </a:rPr>
              <a:t>()</a:t>
            </a:r>
          </a:p>
          <a:p>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r>
              <a:rPr lang="en-GB" sz="1100" b="0">
                <a:solidFill>
                  <a:schemeClr val="accent6">
                    <a:lumMod val="75000"/>
                  </a:schemeClr>
                </a:solidFill>
                <a:effectLst/>
                <a:latin typeface="Consolas" panose="020B0609020204030204" pitchFamily="49" charset="0"/>
              </a:rPr>
              <a:t>return</a:t>
            </a:r>
            <a:r>
              <a:rPr lang="en-GB" sz="1100" b="0">
                <a:solidFill>
                  <a:srgbClr val="D4D4D4"/>
                </a:solidFill>
                <a:effectLst/>
                <a:latin typeface="Consolas" panose="020B0609020204030204" pitchFamily="49" charset="0"/>
              </a:rPr>
              <a:t> </a:t>
            </a:r>
            <a:r>
              <a:rPr lang="en-GB" sz="1100" b="0">
                <a:solidFill>
                  <a:schemeClr val="accent5"/>
                </a:solidFill>
                <a:effectLst/>
                <a:latin typeface="Consolas" panose="020B0609020204030204" pitchFamily="49" charset="0"/>
              </a:rPr>
              <a:t>2</a:t>
            </a:r>
            <a:r>
              <a:rPr lang="en-GB" sz="1100">
                <a:latin typeface="Consolas" panose="020B0609020204030204" pitchFamily="49" charset="0"/>
              </a:rPr>
              <a:t>;</a:t>
            </a:r>
          </a:p>
          <a:p>
            <a:r>
              <a:rPr lang="en-GB" sz="1100">
                <a:latin typeface="Consolas" panose="020B0609020204030204" pitchFamily="49" charset="0"/>
              </a:rPr>
              <a:t>}</a:t>
            </a:r>
          </a:p>
          <a:p>
            <a:br>
              <a:rPr lang="en-GB" sz="1100" b="0">
                <a:solidFill>
                  <a:srgbClr val="D4D4D4"/>
                </a:solidFill>
                <a:effectLst/>
                <a:latin typeface="Consolas" panose="020B0609020204030204" pitchFamily="49" charset="0"/>
              </a:rPr>
            </a:br>
            <a:r>
              <a:rPr lang="en-GB" sz="1100" b="0">
                <a:solidFill>
                  <a:srgbClr val="0070C0"/>
                </a:solidFill>
                <a:effectLst/>
                <a:latin typeface="Consolas" panose="020B0609020204030204" pitchFamily="49" charset="0"/>
              </a:rPr>
              <a:t>int</a:t>
            </a:r>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main</a:t>
            </a:r>
            <a:r>
              <a:rPr lang="en-GB" sz="1100">
                <a:latin typeface="Consolas" panose="020B0609020204030204" pitchFamily="49" charset="0"/>
              </a:rPr>
              <a:t>(</a:t>
            </a:r>
            <a:r>
              <a:rPr lang="en-GB" sz="1100" b="0">
                <a:solidFill>
                  <a:srgbClr val="0070C0"/>
                </a:solidFill>
                <a:effectLst/>
                <a:latin typeface="Consolas" panose="020B0609020204030204" pitchFamily="49" charset="0"/>
              </a:rPr>
              <a:t>int</a:t>
            </a:r>
            <a:r>
              <a:rPr lang="en-GB" sz="1100" b="0">
                <a:solidFill>
                  <a:srgbClr val="D4D4D4"/>
                </a:solidFill>
                <a:effectLst/>
                <a:latin typeface="Consolas" panose="020B0609020204030204" pitchFamily="49" charset="0"/>
              </a:rPr>
              <a:t> </a:t>
            </a:r>
            <a:r>
              <a:rPr lang="en-GB" sz="1100" b="0">
                <a:solidFill>
                  <a:schemeClr val="accent1"/>
                </a:solidFill>
                <a:effectLst/>
                <a:latin typeface="Consolas" panose="020B0609020204030204" pitchFamily="49" charset="0"/>
              </a:rPr>
              <a:t>argc</a:t>
            </a:r>
            <a:r>
              <a:rPr lang="en-GB" sz="1100">
                <a:latin typeface="Consolas" panose="020B0609020204030204" pitchFamily="49" charset="0"/>
              </a:rPr>
              <a:t>, </a:t>
            </a:r>
            <a:r>
              <a:rPr lang="en-GB" sz="1100" b="0">
                <a:solidFill>
                  <a:srgbClr val="0070C0"/>
                </a:solidFill>
                <a:effectLst/>
                <a:latin typeface="Consolas" panose="020B0609020204030204" pitchFamily="49" charset="0"/>
              </a:rPr>
              <a:t>char</a:t>
            </a:r>
            <a:r>
              <a:rPr lang="en-GB" sz="1100" b="0">
                <a:solidFill>
                  <a:srgbClr val="D4D4D4"/>
                </a:solidFill>
                <a:effectLst/>
                <a:latin typeface="Consolas" panose="020B0609020204030204" pitchFamily="49" charset="0"/>
              </a:rPr>
              <a:t> </a:t>
            </a:r>
            <a:r>
              <a:rPr lang="en-GB" sz="1100">
                <a:latin typeface="Consolas" panose="020B0609020204030204" pitchFamily="49" charset="0"/>
              </a:rPr>
              <a:t>**</a:t>
            </a:r>
            <a:r>
              <a:rPr lang="en-GB" sz="1100" b="0">
                <a:solidFill>
                  <a:srgbClr val="D4D4D4"/>
                </a:solidFill>
                <a:effectLst/>
                <a:latin typeface="Consolas" panose="020B0609020204030204" pitchFamily="49" charset="0"/>
              </a:rPr>
              <a:t> </a:t>
            </a:r>
            <a:r>
              <a:rPr lang="en-GB" sz="1100" b="0">
                <a:solidFill>
                  <a:schemeClr val="accent1"/>
                </a:solidFill>
                <a:effectLst/>
                <a:latin typeface="Consolas" panose="020B0609020204030204" pitchFamily="49" charset="0"/>
              </a:rPr>
              <a:t>argv</a:t>
            </a:r>
            <a:r>
              <a:rPr lang="en-GB" sz="1100">
                <a:latin typeface="Consolas" panose="020B0609020204030204" pitchFamily="49" charset="0"/>
              </a:rPr>
              <a:t>)</a:t>
            </a:r>
          </a:p>
          <a:p>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first</a:t>
            </a:r>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r>
              <a:rPr lang="en-GB" sz="1100" b="0">
                <a:solidFill>
                  <a:srgbClr val="0070C0"/>
                </a:solidFill>
                <a:effectLst/>
                <a:latin typeface="Consolas" panose="020B0609020204030204" pitchFamily="49" charset="0"/>
              </a:rPr>
              <a:t>int</a:t>
            </a:r>
            <a:r>
              <a:rPr lang="en-GB" sz="1100" b="0">
                <a:solidFill>
                  <a:srgbClr val="D4D4D4"/>
                </a:solidFill>
                <a:effectLst/>
                <a:latin typeface="Consolas" panose="020B0609020204030204" pitchFamily="49" charset="0"/>
              </a:rPr>
              <a:t> </a:t>
            </a:r>
            <a:r>
              <a:rPr lang="en-GB" sz="1100" b="0">
                <a:solidFill>
                  <a:schemeClr val="accent1"/>
                </a:solidFill>
                <a:effectLst/>
                <a:latin typeface="Consolas" panose="020B0609020204030204" pitchFamily="49" charset="0"/>
              </a:rPr>
              <a:t>n</a:t>
            </a:r>
            <a:r>
              <a:rPr lang="en-GB" sz="1100" b="0">
                <a:solidFill>
                  <a:srgbClr val="D4D4D4"/>
                </a:solidFill>
                <a:effectLst/>
                <a:latin typeface="Consolas" panose="020B0609020204030204" pitchFamily="49" charset="0"/>
              </a:rPr>
              <a:t> </a:t>
            </a:r>
            <a:r>
              <a:rPr lang="en-GB" sz="1100">
                <a:latin typeface="Consolas" panose="020B0609020204030204" pitchFamily="49" charset="0"/>
              </a:rPr>
              <a:t>=</a:t>
            </a:r>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second</a:t>
            </a:r>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p>
          <a:p>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printf</a:t>
            </a:r>
            <a:r>
              <a:rPr lang="en-GB" sz="1100">
                <a:latin typeface="Consolas" panose="020B0609020204030204" pitchFamily="49" charset="0"/>
              </a:rPr>
              <a:t>(</a:t>
            </a:r>
            <a:r>
              <a:rPr lang="en-GB" sz="1100" b="0">
                <a:solidFill>
                  <a:schemeClr val="accent2"/>
                </a:solidFill>
                <a:effectLst/>
                <a:latin typeface="Consolas" panose="020B0609020204030204" pitchFamily="49" charset="0"/>
              </a:rPr>
              <a:t>"Hello World </a:t>
            </a:r>
            <a:r>
              <a:rPr lang="en-GB" sz="1100" b="0">
                <a:solidFill>
                  <a:schemeClr val="accent3"/>
                </a:solidFill>
                <a:effectLst/>
                <a:latin typeface="Consolas" panose="020B0609020204030204" pitchFamily="49" charset="0"/>
              </a:rPr>
              <a:t>\n</a:t>
            </a:r>
            <a:r>
              <a:rPr lang="en-GB" sz="1100">
                <a:solidFill>
                  <a:schemeClr val="accent2"/>
                </a:solidFill>
                <a:latin typeface="Consolas" panose="020B0609020204030204" pitchFamily="49" charset="0"/>
              </a:rPr>
              <a:t>"</a:t>
            </a:r>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p>
          <a:p>
            <a:r>
              <a:rPr lang="en-GB" sz="1100" b="0">
                <a:solidFill>
                  <a:srgbClr val="D4D4D4"/>
                </a:solidFill>
                <a:effectLst/>
                <a:latin typeface="Consolas" panose="020B0609020204030204" pitchFamily="49" charset="0"/>
              </a:rPr>
              <a:t>    </a:t>
            </a:r>
            <a:r>
              <a:rPr lang="en-GB" sz="1100" b="0">
                <a:solidFill>
                  <a:srgbClr val="0070C0"/>
                </a:solidFill>
                <a:effectLst/>
                <a:latin typeface="Consolas" panose="020B0609020204030204" pitchFamily="49" charset="0"/>
              </a:rPr>
              <a:t>int</a:t>
            </a:r>
            <a:r>
              <a:rPr lang="en-GB" sz="1100" b="0">
                <a:solidFill>
                  <a:srgbClr val="D4D4D4"/>
                </a:solidFill>
                <a:effectLst/>
                <a:latin typeface="Consolas" panose="020B0609020204030204" pitchFamily="49" charset="0"/>
              </a:rPr>
              <a:t> </a:t>
            </a:r>
            <a:r>
              <a:rPr lang="en-GB" sz="1100">
                <a:latin typeface="Consolas" panose="020B0609020204030204" pitchFamily="49" charset="0"/>
              </a:rPr>
              <a:t>*</a:t>
            </a:r>
            <a:r>
              <a:rPr lang="en-GB" sz="1100" b="0">
                <a:solidFill>
                  <a:srgbClr val="D4D4D4"/>
                </a:solidFill>
                <a:effectLst/>
                <a:latin typeface="Consolas" panose="020B0609020204030204" pitchFamily="49" charset="0"/>
              </a:rPr>
              <a:t> </a:t>
            </a:r>
            <a:r>
              <a:rPr lang="en-GB" sz="1100" b="0">
                <a:solidFill>
                  <a:schemeClr val="accent1"/>
                </a:solidFill>
                <a:effectLst/>
                <a:latin typeface="Consolas" panose="020B0609020204030204" pitchFamily="49" charset="0"/>
              </a:rPr>
              <a:t>a</a:t>
            </a:r>
            <a:r>
              <a:rPr lang="en-GB" sz="1100" b="0">
                <a:solidFill>
                  <a:srgbClr val="D4D4D4"/>
                </a:solidFill>
                <a:effectLst/>
                <a:latin typeface="Consolas" panose="020B0609020204030204" pitchFamily="49" charset="0"/>
              </a:rPr>
              <a:t> </a:t>
            </a:r>
            <a:r>
              <a:rPr lang="en-GB" sz="1100">
                <a:latin typeface="Consolas" panose="020B0609020204030204" pitchFamily="49" charset="0"/>
              </a:rPr>
              <a:t>= (</a:t>
            </a:r>
            <a:r>
              <a:rPr lang="en-GB" sz="1100">
                <a:solidFill>
                  <a:srgbClr val="0070C0"/>
                </a:solidFill>
                <a:latin typeface="Consolas" panose="020B0609020204030204" pitchFamily="49" charset="0"/>
              </a:rPr>
              <a:t>i</a:t>
            </a:r>
            <a:r>
              <a:rPr lang="en-GB" sz="1100" b="0">
                <a:solidFill>
                  <a:srgbClr val="0070C0"/>
                </a:solidFill>
                <a:effectLst/>
                <a:latin typeface="Consolas" panose="020B0609020204030204" pitchFamily="49" charset="0"/>
              </a:rPr>
              <a:t>nt</a:t>
            </a:r>
            <a:r>
              <a:rPr lang="en-GB" sz="1100" b="0">
                <a:solidFill>
                  <a:srgbClr val="D4D4D4"/>
                </a:solidFill>
                <a:effectLst/>
                <a:latin typeface="Consolas" panose="020B0609020204030204" pitchFamily="49" charset="0"/>
              </a:rPr>
              <a:t> </a:t>
            </a:r>
            <a:r>
              <a:rPr lang="en-GB" sz="1100">
                <a:latin typeface="Consolas" panose="020B0609020204030204" pitchFamily="49" charset="0"/>
              </a:rPr>
              <a:t>*) </a:t>
            </a:r>
            <a:r>
              <a:rPr lang="en-GB" sz="1100" b="0">
                <a:effectLst/>
                <a:latin typeface="Consolas" panose="020B0609020204030204" pitchFamily="49" charset="0"/>
              </a:rPr>
              <a:t>malloc(</a:t>
            </a:r>
            <a:r>
              <a:rPr lang="en-GB" sz="1100" b="0">
                <a:solidFill>
                  <a:schemeClr val="accent1"/>
                </a:solidFill>
                <a:effectLst/>
                <a:latin typeface="Consolas" panose="020B0609020204030204" pitchFamily="49" charset="0"/>
              </a:rPr>
              <a:t>n</a:t>
            </a:r>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a:t>
            </a:r>
            <a:r>
              <a:rPr lang="en-GB" sz="1100" b="0">
                <a:solidFill>
                  <a:srgbClr val="D4D4D4"/>
                </a:solidFill>
                <a:effectLst/>
                <a:latin typeface="Consolas" panose="020B0609020204030204" pitchFamily="49" charset="0"/>
              </a:rPr>
              <a:t> </a:t>
            </a:r>
            <a:r>
              <a:rPr lang="en-GB" sz="1100" b="0">
                <a:solidFill>
                  <a:srgbClr val="0070C0"/>
                </a:solidFill>
                <a:effectLst/>
                <a:latin typeface="Consolas" panose="020B0609020204030204" pitchFamily="49" charset="0"/>
              </a:rPr>
              <a:t>sizeof</a:t>
            </a:r>
            <a:r>
              <a:rPr lang="en-GB" sz="1100">
                <a:latin typeface="Consolas" panose="020B0609020204030204" pitchFamily="49" charset="0"/>
              </a:rPr>
              <a:t>(</a:t>
            </a:r>
            <a:r>
              <a:rPr lang="en-GB" sz="1100" b="0">
                <a:solidFill>
                  <a:srgbClr val="0070C0"/>
                </a:solidFill>
                <a:effectLst/>
                <a:latin typeface="Consolas" panose="020B0609020204030204" pitchFamily="49" charset="0"/>
              </a:rPr>
              <a:t>int</a:t>
            </a:r>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p>
          <a:p>
            <a:r>
              <a:rPr lang="en-GB" sz="1100" b="0">
                <a:solidFill>
                  <a:srgbClr val="D4D4D4"/>
                </a:solidFill>
                <a:effectLst/>
                <a:latin typeface="Consolas" panose="020B0609020204030204" pitchFamily="49" charset="0"/>
              </a:rPr>
              <a:t>    </a:t>
            </a:r>
            <a:r>
              <a:rPr lang="en-GB" sz="1100" b="0">
                <a:solidFill>
                  <a:schemeClr val="accent5"/>
                </a:solidFill>
                <a:effectLst/>
                <a:latin typeface="Consolas" panose="020B0609020204030204" pitchFamily="49" charset="0"/>
              </a:rPr>
              <a:t>/* Do something here with 'a' */</a:t>
            </a:r>
          </a:p>
          <a:p>
            <a:r>
              <a:rPr lang="en-GB" sz="1100" b="0">
                <a:solidFill>
                  <a:srgbClr val="D4D4D4"/>
                </a:solidFill>
                <a:effectLst/>
                <a:latin typeface="Consolas" panose="020B0609020204030204" pitchFamily="49" charset="0"/>
              </a:rPr>
              <a:t>    </a:t>
            </a:r>
            <a:r>
              <a:rPr lang="en-GB" sz="1100">
                <a:latin typeface="Consolas" panose="020B0609020204030204" pitchFamily="49" charset="0"/>
              </a:rPr>
              <a:t>*</a:t>
            </a:r>
            <a:r>
              <a:rPr lang="en-GB" sz="1100" b="0">
                <a:solidFill>
                  <a:schemeClr val="accent1"/>
                </a:solidFill>
                <a:effectLst/>
                <a:latin typeface="Consolas" panose="020B0609020204030204" pitchFamily="49" charset="0"/>
              </a:rPr>
              <a:t>a</a:t>
            </a:r>
            <a:r>
              <a:rPr lang="en-GB" sz="1100" b="0">
                <a:solidFill>
                  <a:srgbClr val="D4D4D4"/>
                </a:solidFill>
                <a:effectLst/>
                <a:latin typeface="Consolas" panose="020B0609020204030204" pitchFamily="49" charset="0"/>
              </a:rPr>
              <a:t> </a:t>
            </a:r>
            <a:r>
              <a:rPr lang="en-GB" sz="1100">
                <a:latin typeface="Consolas" panose="020B0609020204030204" pitchFamily="49" charset="0"/>
              </a:rPr>
              <a:t>= </a:t>
            </a:r>
            <a:r>
              <a:rPr lang="en-GB" sz="1100" b="0">
                <a:solidFill>
                  <a:srgbClr val="DCDCAA"/>
                </a:solidFill>
                <a:effectLst/>
                <a:latin typeface="Consolas" panose="020B0609020204030204" pitchFamily="49" charset="0"/>
              </a:rPr>
              <a:t>first</a:t>
            </a:r>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printf</a:t>
            </a:r>
            <a:r>
              <a:rPr lang="en-GB" sz="1100">
                <a:latin typeface="Consolas" panose="020B0609020204030204" pitchFamily="49" charset="0"/>
              </a:rPr>
              <a:t>(</a:t>
            </a:r>
            <a:r>
              <a:rPr lang="en-GB" sz="1100" b="0">
                <a:solidFill>
                  <a:schemeClr val="accent2"/>
                </a:solidFill>
                <a:effectLst/>
                <a:latin typeface="Consolas" panose="020B0609020204030204" pitchFamily="49" charset="0"/>
              </a:rPr>
              <a:t>"a = %d"</a:t>
            </a:r>
            <a:r>
              <a:rPr lang="en-GB" sz="1100">
                <a:latin typeface="Consolas" panose="020B0609020204030204" pitchFamily="49" charset="0"/>
              </a:rPr>
              <a:t>,</a:t>
            </a:r>
            <a:r>
              <a:rPr lang="en-GB" sz="1100" b="0">
                <a:solidFill>
                  <a:srgbClr val="D4D4D4"/>
                </a:solidFill>
                <a:effectLst/>
                <a:latin typeface="Consolas" panose="020B0609020204030204" pitchFamily="49" charset="0"/>
              </a:rPr>
              <a:t> </a:t>
            </a:r>
            <a:r>
              <a:rPr lang="en-GB" sz="1100">
                <a:latin typeface="Consolas" panose="020B0609020204030204" pitchFamily="49" charset="0"/>
              </a:rPr>
              <a:t>*</a:t>
            </a:r>
            <a:r>
              <a:rPr lang="en-GB" sz="1100" b="0">
                <a:solidFill>
                  <a:schemeClr val="accent1"/>
                </a:solidFill>
                <a:effectLst/>
                <a:latin typeface="Consolas" panose="020B0609020204030204" pitchFamily="49" charset="0"/>
              </a:rPr>
              <a:t>a</a:t>
            </a:r>
            <a:r>
              <a:rPr lang="en-GB" sz="1100">
                <a:latin typeface="Consolas" panose="020B0609020204030204" pitchFamily="49" charset="0"/>
              </a:rPr>
              <a:t>);</a:t>
            </a:r>
          </a:p>
          <a:p>
            <a:r>
              <a:rPr lang="en-GB" sz="1100">
                <a:latin typeface="Consolas" panose="020B0609020204030204" pitchFamily="49" charset="0"/>
              </a:rPr>
              <a:t>    </a:t>
            </a:r>
          </a:p>
          <a:p>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free</a:t>
            </a:r>
            <a:r>
              <a:rPr lang="en-GB" sz="1100">
                <a:latin typeface="Consolas" panose="020B0609020204030204" pitchFamily="49" charset="0"/>
              </a:rPr>
              <a:t>(</a:t>
            </a:r>
            <a:r>
              <a:rPr lang="en-GB" sz="1100" b="0">
                <a:solidFill>
                  <a:schemeClr val="accent1"/>
                </a:solidFill>
                <a:effectLst/>
                <a:latin typeface="Consolas" panose="020B0609020204030204" pitchFamily="49" charset="0"/>
              </a:rPr>
              <a:t>a</a:t>
            </a:r>
            <a:r>
              <a:rPr lang="en-GB" sz="1100">
                <a:latin typeface="Consolas" panose="020B0609020204030204" pitchFamily="49" charset="0"/>
              </a:rPr>
              <a:t>);</a:t>
            </a:r>
          </a:p>
          <a:p>
            <a:br>
              <a:rPr lang="en-GB" sz="1100" b="0">
                <a:solidFill>
                  <a:srgbClr val="D4D4D4"/>
                </a:solidFill>
                <a:effectLst/>
                <a:latin typeface="Consolas" panose="020B0609020204030204" pitchFamily="49" charset="0"/>
              </a:rPr>
            </a:br>
            <a:r>
              <a:rPr lang="en-GB" sz="1100" b="0">
                <a:solidFill>
                  <a:srgbClr val="D4D4D4"/>
                </a:solidFill>
                <a:effectLst/>
                <a:latin typeface="Consolas" panose="020B0609020204030204" pitchFamily="49" charset="0"/>
              </a:rPr>
              <a:t>    </a:t>
            </a:r>
            <a:r>
              <a:rPr lang="en-GB" sz="1100" b="0">
                <a:solidFill>
                  <a:schemeClr val="accent6">
                    <a:lumMod val="75000"/>
                  </a:schemeClr>
                </a:solidFill>
                <a:effectLst/>
                <a:latin typeface="Consolas" panose="020B0609020204030204" pitchFamily="49" charset="0"/>
              </a:rPr>
              <a:t>return</a:t>
            </a:r>
            <a:r>
              <a:rPr lang="en-GB" sz="1100" b="0">
                <a:solidFill>
                  <a:srgbClr val="D4D4D4"/>
                </a:solidFill>
                <a:effectLst/>
                <a:latin typeface="Consolas" panose="020B0609020204030204" pitchFamily="49" charset="0"/>
              </a:rPr>
              <a:t> </a:t>
            </a:r>
            <a:r>
              <a:rPr lang="en-GB" sz="1100" b="0">
                <a:solidFill>
                  <a:schemeClr val="accent5"/>
                </a:solidFill>
                <a:effectLst/>
                <a:latin typeface="Consolas" panose="020B0609020204030204" pitchFamily="49" charset="0"/>
              </a:rPr>
              <a:t>0</a:t>
            </a:r>
            <a:r>
              <a:rPr lang="en-GB" sz="1100">
                <a:latin typeface="Consolas" panose="020B0609020204030204" pitchFamily="49" charset="0"/>
              </a:rPr>
              <a:t>;</a:t>
            </a:r>
          </a:p>
          <a:p>
            <a:r>
              <a:rPr lang="en-GB" sz="1100">
                <a:latin typeface="Consolas" panose="020B0609020204030204" pitchFamily="49" charset="0"/>
              </a:rPr>
              <a:t>}</a:t>
            </a:r>
          </a:p>
        </p:txBody>
      </p:sp>
    </p:spTree>
    <p:extLst>
      <p:ext uri="{BB962C8B-B14F-4D97-AF65-F5344CB8AC3E}">
        <p14:creationId xmlns:p14="http://schemas.microsoft.com/office/powerpoint/2010/main" val="21996800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0A3F75-307E-456A-AEFC-744E1792F745}"/>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90C4695D-526A-43D9-8F88-E4B7DE21B4A7}"/>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52ADAED7-A18C-4B55-9E32-B3D216690BA1}"/>
              </a:ext>
            </a:extLst>
          </p:cNvPr>
          <p:cNvSpPr>
            <a:spLocks noGrp="1"/>
          </p:cNvSpPr>
          <p:nvPr>
            <p:ph type="sldNum" sz="quarter" idx="21"/>
          </p:nvPr>
        </p:nvSpPr>
        <p:spPr/>
        <p:txBody>
          <a:bodyPr/>
          <a:lstStyle/>
          <a:p>
            <a:fld id="{0D46BA1D-85D8-4A66-B78C-46ED6382B9BC}" type="slidenum">
              <a:rPr lang="en-US" noProof="0" smtClean="0"/>
              <a:pPr/>
              <a:t>38</a:t>
            </a:fld>
            <a:endParaRPr lang="en-US" noProof="0" dirty="0"/>
          </a:p>
        </p:txBody>
      </p:sp>
      <p:sp>
        <p:nvSpPr>
          <p:cNvPr id="5" name="Title 4">
            <a:extLst>
              <a:ext uri="{FF2B5EF4-FFF2-40B4-BE49-F238E27FC236}">
                <a16:creationId xmlns:a16="http://schemas.microsoft.com/office/drawing/2014/main" id="{44895B26-1791-42B6-B952-85BA6143AA32}"/>
              </a:ext>
            </a:extLst>
          </p:cNvPr>
          <p:cNvSpPr>
            <a:spLocks noGrp="1"/>
          </p:cNvSpPr>
          <p:nvPr>
            <p:ph type="title"/>
          </p:nvPr>
        </p:nvSpPr>
        <p:spPr/>
        <p:txBody>
          <a:bodyPr/>
          <a:lstStyle/>
          <a:p>
            <a:r>
              <a:rPr lang="en-GB" dirty="0"/>
              <a:t>Dynamic memory allocation</a:t>
            </a:r>
          </a:p>
        </p:txBody>
      </p:sp>
      <p:sp>
        <p:nvSpPr>
          <p:cNvPr id="7" name="TextBox 6">
            <a:extLst>
              <a:ext uri="{FF2B5EF4-FFF2-40B4-BE49-F238E27FC236}">
                <a16:creationId xmlns:a16="http://schemas.microsoft.com/office/drawing/2014/main" id="{AA38720F-1C2B-408B-81F6-15997474EDAB}"/>
              </a:ext>
            </a:extLst>
          </p:cNvPr>
          <p:cNvSpPr txBox="1"/>
          <p:nvPr/>
        </p:nvSpPr>
        <p:spPr>
          <a:xfrm>
            <a:off x="515938" y="908720"/>
            <a:ext cx="11160123" cy="4947508"/>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Functions</a:t>
            </a:r>
            <a:endParaRPr lang="en-GB" sz="1600" dirty="0"/>
          </a:p>
          <a:p>
            <a:pPr marL="285750" indent="-285750">
              <a:spcAft>
                <a:spcPts val="600"/>
              </a:spcAft>
              <a:buFont typeface="Arial" panose="020B0604020202020204" pitchFamily="34" charset="0"/>
              <a:buChar char="•"/>
            </a:pPr>
            <a:r>
              <a:rPr lang="en-GB" sz="1800" kern="800" spc="-13">
                <a:solidFill>
                  <a:srgbClr val="0093D0"/>
                </a:solidFill>
                <a:latin typeface="Arial" panose="020B0604020202020204" pitchFamily="34" charset="0"/>
                <a:cs typeface="Arial" panose="020B0604020202020204" pitchFamily="34" charset="0"/>
              </a:rPr>
              <a:t>Malloc:</a:t>
            </a:r>
          </a:p>
          <a:p>
            <a:pPr marL="895335" lvl="2"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It </a:t>
            </a:r>
            <a:r>
              <a:rPr lang="en-GB" sz="1800" kern="800" spc="-13" dirty="0">
                <a:solidFill>
                  <a:srgbClr val="000000"/>
                </a:solidFill>
                <a:latin typeface="Arial" panose="020B0604020202020204" pitchFamily="34" charset="0"/>
                <a:cs typeface="Arial" panose="020B0604020202020204" pitchFamily="34" charset="0"/>
              </a:rPr>
              <a:t>is used to ask for a memory block in </a:t>
            </a:r>
            <a:r>
              <a:rPr lang="en-GB" sz="1800" kern="800" spc="-13">
                <a:solidFill>
                  <a:srgbClr val="000000"/>
                </a:solidFill>
                <a:latin typeface="Arial" panose="020B0604020202020204" pitchFamily="34" charset="0"/>
                <a:cs typeface="Arial" panose="020B0604020202020204" pitchFamily="34" charset="0"/>
              </a:rPr>
              <a:t>the heap</a:t>
            </a:r>
          </a:p>
          <a:p>
            <a:pPr marL="895335" lvl="2"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Syntax:	datatype </a:t>
            </a:r>
            <a:r>
              <a:rPr lang="en-GB" sz="1800" kern="800" spc="-13" dirty="0">
                <a:solidFill>
                  <a:srgbClr val="000000"/>
                </a:solidFill>
                <a:latin typeface="Arial" panose="020B0604020202020204" pitchFamily="34" charset="0"/>
                <a:cs typeface="Arial" panose="020B0604020202020204" pitchFamily="34" charset="0"/>
              </a:rPr>
              <a:t>*</a:t>
            </a:r>
            <a:r>
              <a:rPr lang="en-GB" sz="1800" kern="800" spc="-13" dirty="0" err="1">
                <a:solidFill>
                  <a:srgbClr val="000000"/>
                </a:solidFill>
                <a:latin typeface="Arial" panose="020B0604020202020204" pitchFamily="34" charset="0"/>
                <a:cs typeface="Arial" panose="020B0604020202020204" pitchFamily="34" charset="0"/>
              </a:rPr>
              <a:t>ptr</a:t>
            </a:r>
            <a:r>
              <a:rPr lang="en-GB" sz="1800" kern="800" spc="-13" dirty="0">
                <a:solidFill>
                  <a:srgbClr val="000000"/>
                </a:solidFill>
                <a:latin typeface="Arial" panose="020B0604020202020204" pitchFamily="34" charset="0"/>
                <a:cs typeface="Arial" panose="020B0604020202020204" pitchFamily="34" charset="0"/>
              </a:rPr>
              <a:t> = </a:t>
            </a:r>
            <a:r>
              <a:rPr lang="en-GB" sz="1800" kern="800" spc="-13">
                <a:solidFill>
                  <a:srgbClr val="000000"/>
                </a:solidFill>
                <a:latin typeface="Arial" panose="020B0604020202020204" pitchFamily="34" charset="0"/>
                <a:cs typeface="Arial" panose="020B0604020202020204" pitchFamily="34" charset="0"/>
              </a:rPr>
              <a:t>(*data_type) malloc</a:t>
            </a:r>
            <a:r>
              <a:rPr lang="en-GB" sz="1800" kern="800" spc="-13" dirty="0">
                <a:solidFill>
                  <a:srgbClr val="000000"/>
                </a:solidFill>
                <a:latin typeface="Arial" panose="020B0604020202020204" pitchFamily="34" charset="0"/>
                <a:cs typeface="Arial" panose="020B0604020202020204" pitchFamily="34" charset="0"/>
              </a:rPr>
              <a:t>(</a:t>
            </a:r>
            <a:r>
              <a:rPr lang="en-GB" sz="1800" kern="800" spc="-13" dirty="0" err="1">
                <a:solidFill>
                  <a:srgbClr val="000000"/>
                </a:solidFill>
                <a:latin typeface="Arial" panose="020B0604020202020204" pitchFamily="34" charset="0"/>
                <a:cs typeface="Arial" panose="020B0604020202020204" pitchFamily="34" charset="0"/>
              </a:rPr>
              <a:t>size_in_</a:t>
            </a:r>
            <a:r>
              <a:rPr lang="en-GB" sz="1800" kern="800" spc="-13" err="1">
                <a:solidFill>
                  <a:srgbClr val="000000"/>
                </a:solidFill>
                <a:latin typeface="Arial" panose="020B0604020202020204" pitchFamily="34" charset="0"/>
                <a:cs typeface="Arial" panose="020B0604020202020204" pitchFamily="34" charset="0"/>
              </a:rPr>
              <a:t>bytes</a:t>
            </a:r>
            <a:r>
              <a:rPr lang="en-GB" sz="1800" kern="800" spc="-13">
                <a:solidFill>
                  <a:srgbClr val="000000"/>
                </a:solidFill>
                <a:latin typeface="Arial" panose="020B0604020202020204" pitchFamily="34" charset="0"/>
                <a:cs typeface="Arial" panose="020B0604020202020204" pitchFamily="34" charset="0"/>
              </a:rPr>
              <a:t>);</a:t>
            </a:r>
            <a:endParaRPr lang="en-GB" sz="1600" dirty="0"/>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93D0"/>
                </a:solidFill>
                <a:latin typeface="Arial" panose="020B0604020202020204" pitchFamily="34" charset="0"/>
                <a:cs typeface="Arial" panose="020B0604020202020204" pitchFamily="34" charset="0"/>
              </a:rPr>
              <a:t>Free:</a:t>
            </a:r>
          </a:p>
          <a:p>
            <a:pPr marL="895335" lvl="2"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It is </a:t>
            </a:r>
            <a:r>
              <a:rPr lang="en-GB" sz="1800" kern="800" spc="-13" dirty="0">
                <a:solidFill>
                  <a:srgbClr val="000000"/>
                </a:solidFill>
                <a:latin typeface="Arial" panose="020B0604020202020204" pitchFamily="34" charset="0"/>
                <a:cs typeface="Arial" panose="020B0604020202020204" pitchFamily="34" charset="0"/>
              </a:rPr>
              <a:t>used </a:t>
            </a:r>
            <a:r>
              <a:rPr lang="en-GB" sz="1800" kern="800" spc="-13">
                <a:solidFill>
                  <a:srgbClr val="000000"/>
                </a:solidFill>
                <a:latin typeface="Arial" panose="020B0604020202020204" pitchFamily="34" charset="0"/>
                <a:cs typeface="Arial" panose="020B0604020202020204" pitchFamily="34" charset="0"/>
              </a:rPr>
              <a:t>to release </a:t>
            </a:r>
            <a:r>
              <a:rPr lang="en-GB" sz="1800" kern="800" spc="-13" dirty="0">
                <a:solidFill>
                  <a:srgbClr val="000000"/>
                </a:solidFill>
                <a:latin typeface="Arial" panose="020B0604020202020204" pitchFamily="34" charset="0"/>
                <a:cs typeface="Arial" panose="020B0604020202020204" pitchFamily="34" charset="0"/>
              </a:rPr>
              <a:t>memory block that are not </a:t>
            </a:r>
            <a:r>
              <a:rPr lang="en-GB" sz="1800" kern="800" spc="-13">
                <a:solidFill>
                  <a:srgbClr val="000000"/>
                </a:solidFill>
                <a:latin typeface="Arial" panose="020B0604020202020204" pitchFamily="34" charset="0"/>
                <a:cs typeface="Arial" panose="020B0604020202020204" pitchFamily="34" charset="0"/>
              </a:rPr>
              <a:t>used anymore</a:t>
            </a:r>
          </a:p>
          <a:p>
            <a:pPr marL="895335" lvl="2"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Syntax:	free</a:t>
            </a:r>
            <a:r>
              <a:rPr lang="en-GB" sz="1800" kern="800" spc="-13" dirty="0">
                <a:solidFill>
                  <a:srgbClr val="000000"/>
                </a:solidFill>
                <a:latin typeface="Arial" panose="020B0604020202020204" pitchFamily="34" charset="0"/>
                <a:cs typeface="Arial" panose="020B0604020202020204" pitchFamily="34" charset="0"/>
              </a:rPr>
              <a:t>(</a:t>
            </a:r>
            <a:r>
              <a:rPr lang="en-GB" sz="1800" kern="800" spc="-13" dirty="0" err="1">
                <a:solidFill>
                  <a:srgbClr val="000000"/>
                </a:solidFill>
                <a:latin typeface="Arial" panose="020B0604020202020204" pitchFamily="34" charset="0"/>
                <a:cs typeface="Arial" panose="020B0604020202020204" pitchFamily="34" charset="0"/>
              </a:rPr>
              <a:t>block_pointer</a:t>
            </a:r>
            <a:r>
              <a:rPr lang="en-GB" sz="1800" kern="800" spc="-13" dirty="0">
                <a:solidFill>
                  <a:srgbClr val="000000"/>
                </a:solidFill>
                <a:latin typeface="Arial" panose="020B0604020202020204" pitchFamily="34" charset="0"/>
                <a:cs typeface="Arial" panose="020B0604020202020204" pitchFamily="34" charset="0"/>
              </a:rPr>
              <a:t>);</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93D0"/>
                </a:solidFill>
                <a:latin typeface="Arial" panose="020B0604020202020204" pitchFamily="34" charset="0"/>
                <a:cs typeface="Arial" panose="020B0604020202020204" pitchFamily="34" charset="0"/>
              </a:rPr>
              <a:t>Realloc:</a:t>
            </a:r>
          </a:p>
          <a:p>
            <a:pPr marL="895335" lvl="1"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It is </a:t>
            </a:r>
            <a:r>
              <a:rPr lang="en-GB" sz="1800" kern="800" spc="-13" dirty="0">
                <a:solidFill>
                  <a:srgbClr val="000000"/>
                </a:solidFill>
                <a:latin typeface="Arial" panose="020B0604020202020204" pitchFamily="34" charset="0"/>
                <a:cs typeface="Arial" panose="020B0604020202020204" pitchFamily="34" charset="0"/>
              </a:rPr>
              <a:t>used to resize a memory block that is already allocated in </a:t>
            </a:r>
            <a:r>
              <a:rPr lang="en-GB" sz="1800" kern="800" spc="-13">
                <a:solidFill>
                  <a:srgbClr val="000000"/>
                </a:solidFill>
                <a:latin typeface="Arial" panose="020B0604020202020204" pitchFamily="34" charset="0"/>
                <a:cs typeface="Arial" panose="020B0604020202020204" pitchFamily="34" charset="0"/>
              </a:rPr>
              <a:t>the heap</a:t>
            </a:r>
            <a:endParaRPr lang="en-GB" sz="1800" kern="800" spc="-13" dirty="0">
              <a:solidFill>
                <a:srgbClr val="000000"/>
              </a:solidFill>
              <a:latin typeface="Arial" panose="020B0604020202020204" pitchFamily="34" charset="0"/>
              <a:cs typeface="Arial" panose="020B0604020202020204" pitchFamily="34" charset="0"/>
            </a:endParaRPr>
          </a:p>
          <a:p>
            <a:pPr marL="895334" lvl="3"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Syntax</a:t>
            </a:r>
            <a:r>
              <a:rPr lang="en-GB" sz="1800" kern="800" spc="-13" dirty="0">
                <a:solidFill>
                  <a:srgbClr val="000000"/>
                </a:solidFill>
                <a:latin typeface="Arial" panose="020B0604020202020204" pitchFamily="34" charset="0"/>
                <a:cs typeface="Arial" panose="020B0604020202020204" pitchFamily="34" charset="0"/>
              </a:rPr>
              <a:t>:	 datatype *</a:t>
            </a:r>
            <a:r>
              <a:rPr lang="en-GB" sz="1800" kern="800" spc="-13" dirty="0" err="1">
                <a:solidFill>
                  <a:srgbClr val="000000"/>
                </a:solidFill>
                <a:latin typeface="Arial" panose="020B0604020202020204" pitchFamily="34" charset="0"/>
                <a:cs typeface="Arial" panose="020B0604020202020204" pitchFamily="34" charset="0"/>
              </a:rPr>
              <a:t>ptr</a:t>
            </a:r>
            <a:r>
              <a:rPr lang="en-GB" sz="1800" kern="800" spc="-13" dirty="0">
                <a:solidFill>
                  <a:srgbClr val="000000"/>
                </a:solidFill>
                <a:latin typeface="Arial" panose="020B0604020202020204" pitchFamily="34" charset="0"/>
                <a:cs typeface="Arial" panose="020B0604020202020204" pitchFamily="34" charset="0"/>
              </a:rPr>
              <a:t> = </a:t>
            </a:r>
            <a:r>
              <a:rPr lang="en-GB" sz="1800" kern="800" spc="-13">
                <a:solidFill>
                  <a:srgbClr val="000000"/>
                </a:solidFill>
                <a:latin typeface="Arial" panose="020B0604020202020204" pitchFamily="34" charset="0"/>
                <a:cs typeface="Arial" panose="020B0604020202020204" pitchFamily="34" charset="0"/>
              </a:rPr>
              <a:t>(* data_type) realloc</a:t>
            </a:r>
            <a:r>
              <a:rPr lang="en-GB" sz="1800" kern="800" spc="-13" dirty="0">
                <a:solidFill>
                  <a:srgbClr val="000000"/>
                </a:solidFill>
                <a:latin typeface="Arial" panose="020B0604020202020204" pitchFamily="34" charset="0"/>
                <a:cs typeface="Arial" panose="020B0604020202020204" pitchFamily="34" charset="0"/>
              </a:rPr>
              <a:t>(</a:t>
            </a:r>
            <a:r>
              <a:rPr lang="en-GB" sz="1800" kern="800" spc="-13" dirty="0" err="1">
                <a:solidFill>
                  <a:srgbClr val="000000"/>
                </a:solidFill>
                <a:latin typeface="Arial" panose="020B0604020202020204" pitchFamily="34" charset="0"/>
                <a:cs typeface="Arial" panose="020B0604020202020204" pitchFamily="34" charset="0"/>
              </a:rPr>
              <a:t>actual_block_pointer</a:t>
            </a:r>
            <a:r>
              <a:rPr lang="en-GB" sz="1800" kern="800" spc="-13" dirty="0">
                <a:solidFill>
                  <a:srgbClr val="000000"/>
                </a:solidFill>
                <a:latin typeface="Arial" panose="020B0604020202020204" pitchFamily="34" charset="0"/>
                <a:cs typeface="Arial" panose="020B0604020202020204" pitchFamily="34" charset="0"/>
              </a:rPr>
              <a:t>, </a:t>
            </a:r>
            <a:r>
              <a:rPr lang="en-GB" sz="1800" kern="800" spc="-13" dirty="0" err="1">
                <a:solidFill>
                  <a:srgbClr val="000000"/>
                </a:solidFill>
                <a:latin typeface="Arial" panose="020B0604020202020204" pitchFamily="34" charset="0"/>
                <a:cs typeface="Arial" panose="020B0604020202020204" pitchFamily="34" charset="0"/>
              </a:rPr>
              <a:t>new_size_in_</a:t>
            </a:r>
            <a:r>
              <a:rPr lang="en-GB" sz="1800" kern="800" spc="-13" err="1">
                <a:solidFill>
                  <a:srgbClr val="000000"/>
                </a:solidFill>
                <a:latin typeface="Arial" panose="020B0604020202020204" pitchFamily="34" charset="0"/>
                <a:cs typeface="Arial" panose="020B0604020202020204" pitchFamily="34" charset="0"/>
              </a:rPr>
              <a:t>bytes</a:t>
            </a:r>
            <a:r>
              <a:rPr lang="en-GB" sz="1800" kern="800" spc="-13">
                <a:solidFill>
                  <a:srgbClr val="000000"/>
                </a:solidFill>
                <a:latin typeface="Arial" panose="020B0604020202020204" pitchFamily="34" charset="0"/>
                <a:cs typeface="Arial" panose="020B0604020202020204" pitchFamily="34" charset="0"/>
              </a:rPr>
              <a:t>);</a:t>
            </a:r>
            <a:endParaRPr lang="en-GB" sz="1600" dirty="0"/>
          </a:p>
          <a:p>
            <a:pPr marL="285750" indent="-285750">
              <a:spcBef>
                <a:spcPts val="300"/>
              </a:spcBef>
              <a:spcAft>
                <a:spcPts val="600"/>
              </a:spcAft>
              <a:buClr>
                <a:srgbClr val="0093D0"/>
              </a:buClr>
              <a:buFont typeface="Arial" panose="020B0604020202020204" pitchFamily="34" charset="0"/>
              <a:buChar char="•"/>
            </a:pPr>
            <a:r>
              <a:rPr lang="en-GB" sz="1800" kern="800" spc="-13" err="1">
                <a:solidFill>
                  <a:srgbClr val="0093D0"/>
                </a:solidFill>
                <a:latin typeface="Arial" panose="020B0604020202020204" pitchFamily="34" charset="0"/>
                <a:cs typeface="Arial" panose="020B0604020202020204" pitchFamily="34" charset="0"/>
              </a:rPr>
              <a:t>Calloc</a:t>
            </a:r>
            <a:r>
              <a:rPr lang="en-GB" sz="1800" kern="800" spc="-13">
                <a:solidFill>
                  <a:srgbClr val="0093D0"/>
                </a:solidFill>
                <a:latin typeface="Arial" panose="020B0604020202020204" pitchFamily="34" charset="0"/>
                <a:cs typeface="Arial" panose="020B0604020202020204" pitchFamily="34" charset="0"/>
              </a:rPr>
              <a:t>:</a:t>
            </a:r>
          </a:p>
          <a:p>
            <a:pPr marL="895335" lvl="1"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It initializes </a:t>
            </a:r>
            <a:r>
              <a:rPr lang="en-GB" sz="1800" kern="800" spc="-13" dirty="0">
                <a:solidFill>
                  <a:srgbClr val="000000"/>
                </a:solidFill>
                <a:latin typeface="Arial" panose="020B0604020202020204" pitchFamily="34" charset="0"/>
                <a:cs typeface="Arial" panose="020B0604020202020204" pitchFamily="34" charset="0"/>
              </a:rPr>
              <a:t>a memory block using as attributes a size and a number of items</a:t>
            </a:r>
          </a:p>
          <a:p>
            <a:pPr marL="895334" lvl="3"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Syntax</a:t>
            </a:r>
            <a:r>
              <a:rPr lang="en-GB" sz="1800" kern="800" spc="-13" dirty="0">
                <a:solidFill>
                  <a:srgbClr val="000000"/>
                </a:solidFill>
                <a:latin typeface="Arial" panose="020B0604020202020204" pitchFamily="34" charset="0"/>
                <a:cs typeface="Arial" panose="020B0604020202020204" pitchFamily="34" charset="0"/>
              </a:rPr>
              <a:t>:	 datatype *</a:t>
            </a:r>
            <a:r>
              <a:rPr lang="en-GB" sz="1800" kern="800" spc="-13" dirty="0" err="1">
                <a:solidFill>
                  <a:srgbClr val="000000"/>
                </a:solidFill>
                <a:latin typeface="Arial" panose="020B0604020202020204" pitchFamily="34" charset="0"/>
                <a:cs typeface="Arial" panose="020B0604020202020204" pitchFamily="34" charset="0"/>
              </a:rPr>
              <a:t>ptr</a:t>
            </a:r>
            <a:r>
              <a:rPr lang="en-GB" sz="1800" kern="800" spc="-13" dirty="0">
                <a:solidFill>
                  <a:srgbClr val="000000"/>
                </a:solidFill>
                <a:latin typeface="Arial" panose="020B0604020202020204" pitchFamily="34" charset="0"/>
                <a:cs typeface="Arial" panose="020B0604020202020204" pitchFamily="34" charset="0"/>
              </a:rPr>
              <a:t> = </a:t>
            </a:r>
            <a:r>
              <a:rPr lang="en-GB" sz="1800" kern="800" spc="-13">
                <a:solidFill>
                  <a:srgbClr val="000000"/>
                </a:solidFill>
                <a:latin typeface="Arial" panose="020B0604020202020204" pitchFamily="34" charset="0"/>
                <a:cs typeface="Arial" panose="020B0604020202020204" pitchFamily="34" charset="0"/>
              </a:rPr>
              <a:t>(*data_type) calloc</a:t>
            </a:r>
            <a:r>
              <a:rPr lang="en-GB" sz="1800" kern="800" spc="-13" dirty="0">
                <a:solidFill>
                  <a:srgbClr val="000000"/>
                </a:solidFill>
                <a:latin typeface="Arial" panose="020B0604020202020204" pitchFamily="34" charset="0"/>
                <a:cs typeface="Arial" panose="020B0604020202020204" pitchFamily="34" charset="0"/>
              </a:rPr>
              <a:t>(</a:t>
            </a:r>
            <a:r>
              <a:rPr lang="en-GB" sz="1800" kern="800" spc="-13" dirty="0" err="1">
                <a:solidFill>
                  <a:srgbClr val="000000"/>
                </a:solidFill>
                <a:latin typeface="Arial" panose="020B0604020202020204" pitchFamily="34" charset="0"/>
                <a:cs typeface="Arial" panose="020B0604020202020204" pitchFamily="34" charset="0"/>
              </a:rPr>
              <a:t>item_numbers</a:t>
            </a:r>
            <a:r>
              <a:rPr lang="en-GB" sz="1800" kern="800" spc="-13" dirty="0">
                <a:solidFill>
                  <a:srgbClr val="000000"/>
                </a:solidFill>
                <a:latin typeface="Arial" panose="020B0604020202020204" pitchFamily="34" charset="0"/>
                <a:cs typeface="Arial" panose="020B0604020202020204" pitchFamily="34" charset="0"/>
              </a:rPr>
              <a:t>, </a:t>
            </a:r>
            <a:r>
              <a:rPr lang="en-GB" sz="1800" kern="800" spc="-13" dirty="0" err="1">
                <a:solidFill>
                  <a:srgbClr val="000000"/>
                </a:solidFill>
                <a:latin typeface="Arial" panose="020B0604020202020204" pitchFamily="34" charset="0"/>
                <a:cs typeface="Arial" panose="020B0604020202020204" pitchFamily="34" charset="0"/>
              </a:rPr>
              <a:t>size_in_bytes</a:t>
            </a:r>
            <a:r>
              <a:rPr lang="en-GB" sz="1800" kern="800" spc="-13" dirty="0">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3709082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88887D-3F8B-4D4E-900C-41AD223A194F}"/>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848EA6F8-6537-4024-85D7-9383D0FA7204}"/>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434172BE-710E-45F3-8742-86FC86D80CB0}"/>
              </a:ext>
            </a:extLst>
          </p:cNvPr>
          <p:cNvSpPr>
            <a:spLocks noGrp="1"/>
          </p:cNvSpPr>
          <p:nvPr>
            <p:ph type="sldNum" sz="quarter" idx="21"/>
          </p:nvPr>
        </p:nvSpPr>
        <p:spPr/>
        <p:txBody>
          <a:bodyPr/>
          <a:lstStyle/>
          <a:p>
            <a:fld id="{0D46BA1D-85D8-4A66-B78C-46ED6382B9BC}" type="slidenum">
              <a:rPr lang="en-US" noProof="0" smtClean="0"/>
              <a:pPr/>
              <a:t>39</a:t>
            </a:fld>
            <a:endParaRPr lang="en-US" noProof="0" dirty="0"/>
          </a:p>
        </p:txBody>
      </p:sp>
      <p:sp>
        <p:nvSpPr>
          <p:cNvPr id="5" name="Title 4">
            <a:extLst>
              <a:ext uri="{FF2B5EF4-FFF2-40B4-BE49-F238E27FC236}">
                <a16:creationId xmlns:a16="http://schemas.microsoft.com/office/drawing/2014/main" id="{81672A83-D752-4726-BA7C-A5F0697864E5}"/>
              </a:ext>
            </a:extLst>
          </p:cNvPr>
          <p:cNvSpPr>
            <a:spLocks noGrp="1"/>
          </p:cNvSpPr>
          <p:nvPr>
            <p:ph type="title"/>
          </p:nvPr>
        </p:nvSpPr>
        <p:spPr/>
        <p:txBody>
          <a:bodyPr/>
          <a:lstStyle/>
          <a:p>
            <a:r>
              <a:rPr lang="en-GB" dirty="0"/>
              <a:t>Dynamic memory allocation</a:t>
            </a:r>
          </a:p>
        </p:txBody>
      </p:sp>
      <p:pic>
        <p:nvPicPr>
          <p:cNvPr id="7" name="Picture 6">
            <a:extLst>
              <a:ext uri="{FF2B5EF4-FFF2-40B4-BE49-F238E27FC236}">
                <a16:creationId xmlns:a16="http://schemas.microsoft.com/office/drawing/2014/main" id="{19B1B168-7061-48D8-AF42-9500572A841F}"/>
              </a:ext>
            </a:extLst>
          </p:cNvPr>
          <p:cNvPicPr>
            <a:picLocks noChangeAspect="1"/>
          </p:cNvPicPr>
          <p:nvPr/>
        </p:nvPicPr>
        <p:blipFill>
          <a:blip r:embed="rId2"/>
          <a:stretch>
            <a:fillRect/>
          </a:stretch>
        </p:blipFill>
        <p:spPr>
          <a:xfrm>
            <a:off x="489755" y="1176023"/>
            <a:ext cx="11212490" cy="4505954"/>
          </a:xfrm>
          <a:prstGeom prst="rect">
            <a:avLst/>
          </a:prstGeom>
        </p:spPr>
      </p:pic>
      <p:sp>
        <p:nvSpPr>
          <p:cNvPr id="6" name="Content Placeholder 4">
            <a:extLst>
              <a:ext uri="{FF2B5EF4-FFF2-40B4-BE49-F238E27FC236}">
                <a16:creationId xmlns:a16="http://schemas.microsoft.com/office/drawing/2014/main" id="{68E2F123-BA69-48FD-AA39-CFBA5BE1071F}"/>
              </a:ext>
            </a:extLst>
          </p:cNvPr>
          <p:cNvSpPr txBox="1">
            <a:spLocks/>
          </p:cNvSpPr>
          <p:nvPr/>
        </p:nvSpPr>
        <p:spPr>
          <a:xfrm>
            <a:off x="511969" y="920070"/>
            <a:ext cx="2199655" cy="386813"/>
          </a:xfrm>
          <a:prstGeom prst="rect">
            <a:avLst/>
          </a:prstGeom>
        </p:spPr>
        <p:txBody>
          <a:bodyPr vert="horz" lIns="0" tIns="0" rIns="0" bIns="0" rtlCol="0">
            <a:noAutofit/>
          </a:bodyPr>
          <a:lstStyle>
            <a:lvl1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spc="-13">
                <a:solidFill>
                  <a:schemeClr val="accent1"/>
                </a:solidFill>
                <a:latin typeface="Arial" panose="020B0604020202020204" pitchFamily="34" charset="0"/>
                <a:ea typeface="+mn-ea"/>
                <a:cs typeface="Arial" panose="020B0604020202020204" pitchFamily="34" charset="0"/>
              </a:defRPr>
            </a:lvl1pPr>
            <a:lvl2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a:solidFill>
                  <a:srgbClr val="000000"/>
                </a:solidFill>
                <a:latin typeface="Arial" panose="020B0604020202020204" pitchFamily="34" charset="0"/>
                <a:ea typeface="+mn-ea"/>
                <a:cs typeface="Arial" panose="020B0604020202020204" pitchFamily="34" charset="0"/>
              </a:defRPr>
            </a:lvl2pPr>
            <a:lvl3pPr marL="266700" indent="-266700" algn="l" defTabSz="1219170" rtl="0" eaLnBrk="1" latinLnBrk="0" hangingPunct="1">
              <a:spcBef>
                <a:spcPts val="300"/>
              </a:spcBef>
              <a:spcAft>
                <a:spcPts val="300"/>
              </a:spcAft>
              <a:buClr>
                <a:schemeClr val="accent1"/>
              </a:buClr>
              <a:buFont typeface="Arial" panose="020B0604020202020204" pitchFamily="34" charset="0"/>
              <a:buChar char="•"/>
              <a:defRPr sz="1600" kern="800">
                <a:solidFill>
                  <a:srgbClr val="000000"/>
                </a:solidFill>
                <a:latin typeface="Arial" panose="020B0604020202020204" pitchFamily="34" charset="0"/>
                <a:ea typeface="+mn-ea"/>
                <a:cs typeface="Arial" panose="020B0604020202020204" pitchFamily="34" charset="0"/>
              </a:defRPr>
            </a:lvl3pPr>
            <a:lvl4pPr marL="266700" indent="-266700" algn="l" defTabSz="1219170" rtl="0" eaLnBrk="1" latinLnBrk="0" hangingPunct="1">
              <a:spcBef>
                <a:spcPts val="600"/>
              </a:spcBef>
              <a:spcAft>
                <a:spcPts val="600"/>
              </a:spcAft>
              <a:buClr>
                <a:schemeClr val="accent1"/>
              </a:buClr>
              <a:buFont typeface="+mj-lt"/>
              <a:buAutoNum type="arabicPeriod"/>
              <a:defRPr sz="1600" kern="800">
                <a:solidFill>
                  <a:srgbClr val="000000"/>
                </a:solidFill>
                <a:latin typeface="Arial" panose="020B0604020202020204" pitchFamily="34" charset="0"/>
                <a:ea typeface="+mn-ea"/>
                <a:cs typeface="Arial" panose="020B0604020202020204" pitchFamily="34" charset="0"/>
              </a:defRPr>
            </a:lvl4pPr>
            <a:lvl5pPr marL="449263" indent="-182563" algn="l" defTabSz="1219170" rtl="0" eaLnBrk="1" latinLnBrk="0" hangingPunct="1">
              <a:spcBef>
                <a:spcPts val="300"/>
              </a:spcBef>
              <a:spcAft>
                <a:spcPts val="300"/>
              </a:spcAft>
              <a:buClr>
                <a:schemeClr val="accent1"/>
              </a:buClr>
              <a:buFont typeface="Symbol" panose="05050102010706020507" pitchFamily="18" charset="2"/>
              <a:buChar char="-"/>
              <a:defRPr sz="1400" kern="800" baseline="0">
                <a:solidFill>
                  <a:srgbClr val="000000"/>
                </a:solidFill>
                <a:latin typeface="Arial" panose="020B0604020202020204" pitchFamily="34" charset="0"/>
                <a:ea typeface="+mn-ea"/>
                <a:cs typeface="Arial" panose="020B0604020202020204" pitchFamily="34" charset="0"/>
              </a:defRPr>
            </a:lvl5pPr>
            <a:lvl6pPr marL="449263" indent="0" algn="l" defTabSz="1219170" rtl="0" eaLnBrk="1" latinLnBrk="0" hangingPunct="1">
              <a:spcBef>
                <a:spcPts val="300"/>
              </a:spcBef>
              <a:spcAft>
                <a:spcPts val="300"/>
              </a:spcAft>
              <a:buFont typeface="Arial" panose="020B0604020202020204" pitchFamily="34" charset="0"/>
              <a:buNone/>
              <a:defRPr sz="1400" kern="1200">
                <a:solidFill>
                  <a:schemeClr val="tx1"/>
                </a:solidFill>
                <a:latin typeface="+mn-lt"/>
                <a:ea typeface="+mn-ea"/>
                <a:cs typeface="+mn-cs"/>
              </a:defRPr>
            </a:lvl6pPr>
            <a:lvl7pPr marL="0" indent="0" algn="l" defTabSz="1219170" rtl="0" eaLnBrk="1" latinLnBrk="0" hangingPunct="1">
              <a:spcBef>
                <a:spcPts val="300"/>
              </a:spcBef>
              <a:spcAft>
                <a:spcPts val="300"/>
              </a:spcAft>
              <a:buFont typeface="Arial" panose="020B0604020202020204" pitchFamily="34" charset="0"/>
              <a:buNone/>
              <a:defRPr sz="1100" kern="1200">
                <a:solidFill>
                  <a:schemeClr val="tx1"/>
                </a:solidFill>
                <a:latin typeface="+mn-lt"/>
                <a:ea typeface="+mn-ea"/>
                <a:cs typeface="+mn-cs"/>
              </a:defRPr>
            </a:lvl7pPr>
            <a:lvl8pPr marL="266700" indent="-266700" algn="l" defTabSz="1219170" rtl="0" eaLnBrk="1" latinLnBrk="0" hangingPunct="1">
              <a:spcBef>
                <a:spcPts val="300"/>
              </a:spcBef>
              <a:spcAft>
                <a:spcPts val="600"/>
              </a:spcAft>
              <a:buClr>
                <a:schemeClr val="accent1"/>
              </a:buClr>
              <a:buSzPct val="100000"/>
              <a:buFontTx/>
              <a:buBlip>
                <a:blip r:embed="rId3"/>
              </a:buBlip>
              <a:defRPr sz="1600" kern="1200">
                <a:solidFill>
                  <a:schemeClr val="tx1"/>
                </a:solidFill>
                <a:latin typeface="+mn-lt"/>
                <a:ea typeface="+mn-ea"/>
                <a:cs typeface="+mn-cs"/>
              </a:defRPr>
            </a:lvl8pPr>
            <a:lvl9pPr marL="266700" indent="-266700" algn="l" defTabSz="1219170" rtl="0" eaLnBrk="1" latinLnBrk="0" hangingPunct="1">
              <a:spcBef>
                <a:spcPts val="300"/>
              </a:spcBef>
              <a:spcAft>
                <a:spcPts val="300"/>
              </a:spcAft>
              <a:buClr>
                <a:schemeClr val="accent1"/>
              </a:buClr>
              <a:buFont typeface="+mj-lt"/>
              <a:buAutoNum type="arabicPeriod"/>
              <a:defRPr sz="1100"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300"/>
              </a:spcBef>
              <a:spcAft>
                <a:spcPts val="600"/>
              </a:spcAft>
              <a:buClr>
                <a:srgbClr val="0093D0"/>
              </a:buClr>
              <a:buSzTx/>
              <a:buFont typeface="Arial" panose="020B0604020202020204" pitchFamily="34" charset="0"/>
              <a:buNone/>
              <a:tabLst/>
              <a:defRPr/>
            </a:pPr>
            <a:r>
              <a:rPr kumimoji="0" lang="en-GB" b="0" i="0" u="none" strike="noStrike" kern="800" cap="none" spc="-13" normalizeH="0" baseline="0" noProof="0">
                <a:ln>
                  <a:noFill/>
                </a:ln>
                <a:solidFill>
                  <a:srgbClr val="0093D0"/>
                </a:solidFill>
                <a:effectLst/>
                <a:uLnTx/>
                <a:uFillTx/>
                <a:latin typeface="Arial" panose="020B0604020202020204" pitchFamily="34" charset="0"/>
                <a:ea typeface="+mn-ea"/>
                <a:cs typeface="Arial" panose="020B0604020202020204" pitchFamily="34" charset="0"/>
              </a:rPr>
              <a:t>Example</a:t>
            </a:r>
            <a:endParaRPr kumimoji="0" lang="en-GB" b="0" i="0" u="none" strike="noStrike" kern="800" cap="none" spc="-13"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823441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11/6/2020</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2808139" cy="679674"/>
          </a:xfrm>
        </p:spPr>
        <p:txBody>
          <a:bodyPr/>
          <a:lstStyle/>
          <a:p>
            <a:endParaRPr lang="en-US" dirty="0"/>
          </a:p>
        </p:txBody>
      </p:sp>
      <p:sp>
        <p:nvSpPr>
          <p:cNvPr id="7" name="Titel 6"/>
          <p:cNvSpPr>
            <a:spLocks noGrp="1"/>
          </p:cNvSpPr>
          <p:nvPr>
            <p:ph type="title"/>
          </p:nvPr>
        </p:nvSpPr>
        <p:spPr/>
        <p:txBody>
          <a:bodyPr>
            <a:normAutofit/>
          </a:bodyPr>
          <a:lstStyle/>
          <a:p>
            <a:r>
              <a:rPr lang="en-US" dirty="0"/>
              <a:t>Introduction</a:t>
            </a:r>
            <a:br>
              <a:rPr lang="en-US" dirty="0"/>
            </a:br>
            <a:endParaRPr lang="en-US" dirty="0"/>
          </a:p>
        </p:txBody>
      </p:sp>
      <p:sp>
        <p:nvSpPr>
          <p:cNvPr id="12" name="Textplatzhalter 11"/>
          <p:cNvSpPr>
            <a:spLocks noGrp="1"/>
          </p:cNvSpPr>
          <p:nvPr>
            <p:ph type="body" sz="quarter" idx="25"/>
          </p:nvPr>
        </p:nvSpPr>
        <p:spPr/>
        <p:txBody>
          <a:bodyPr>
            <a:normAutofit/>
          </a:bodyPr>
          <a:lstStyle/>
          <a:p>
            <a:r>
              <a:rPr lang="de-AT" dirty="0"/>
              <a:t>01</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4</a:t>
            </a:fld>
            <a:endParaRPr lang="en-US" noProof="0" dirty="0"/>
          </a:p>
        </p:txBody>
      </p:sp>
    </p:spTree>
    <p:extLst>
      <p:ext uri="{BB962C8B-B14F-4D97-AF65-F5344CB8AC3E}">
        <p14:creationId xmlns:p14="http://schemas.microsoft.com/office/powerpoint/2010/main" val="24101841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626825-483E-4F8D-966D-9B76AA6C86CF}"/>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9D196757-7FFC-4ED1-A228-AE80A03C7348}"/>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3A6C70E3-0DEC-4C6B-8CAA-CEFADDFD49D4}"/>
              </a:ext>
            </a:extLst>
          </p:cNvPr>
          <p:cNvSpPr>
            <a:spLocks noGrp="1"/>
          </p:cNvSpPr>
          <p:nvPr>
            <p:ph type="sldNum" sz="quarter" idx="21"/>
          </p:nvPr>
        </p:nvSpPr>
        <p:spPr/>
        <p:txBody>
          <a:bodyPr/>
          <a:lstStyle/>
          <a:p>
            <a:fld id="{0D46BA1D-85D8-4A66-B78C-46ED6382B9BC}" type="slidenum">
              <a:rPr lang="en-US" noProof="0" smtClean="0"/>
              <a:pPr/>
              <a:t>40</a:t>
            </a:fld>
            <a:endParaRPr lang="en-US" noProof="0" dirty="0"/>
          </a:p>
        </p:txBody>
      </p:sp>
      <p:sp>
        <p:nvSpPr>
          <p:cNvPr id="5" name="Title 4">
            <a:extLst>
              <a:ext uri="{FF2B5EF4-FFF2-40B4-BE49-F238E27FC236}">
                <a16:creationId xmlns:a16="http://schemas.microsoft.com/office/drawing/2014/main" id="{87DAEECC-422E-4FE8-BD73-E3CB2F5719BC}"/>
              </a:ext>
            </a:extLst>
          </p:cNvPr>
          <p:cNvSpPr>
            <a:spLocks noGrp="1"/>
          </p:cNvSpPr>
          <p:nvPr>
            <p:ph type="title"/>
          </p:nvPr>
        </p:nvSpPr>
        <p:spPr/>
        <p:txBody>
          <a:bodyPr/>
          <a:lstStyle/>
          <a:p>
            <a:r>
              <a:rPr lang="en-GB" dirty="0"/>
              <a:t>Dynamic memory allocation: Fragmentation</a:t>
            </a:r>
          </a:p>
        </p:txBody>
      </p:sp>
      <p:pic>
        <p:nvPicPr>
          <p:cNvPr id="7" name="Picture 6">
            <a:extLst>
              <a:ext uri="{FF2B5EF4-FFF2-40B4-BE49-F238E27FC236}">
                <a16:creationId xmlns:a16="http://schemas.microsoft.com/office/drawing/2014/main" id="{115FEEE5-2D6C-4E74-BA87-EB128BA60404}"/>
              </a:ext>
            </a:extLst>
          </p:cNvPr>
          <p:cNvPicPr>
            <a:picLocks noChangeAspect="1"/>
          </p:cNvPicPr>
          <p:nvPr/>
        </p:nvPicPr>
        <p:blipFill>
          <a:blip r:embed="rId2"/>
          <a:stretch>
            <a:fillRect/>
          </a:stretch>
        </p:blipFill>
        <p:spPr>
          <a:xfrm>
            <a:off x="501114" y="1268760"/>
            <a:ext cx="11050542" cy="2848373"/>
          </a:xfrm>
          <a:prstGeom prst="rect">
            <a:avLst/>
          </a:prstGeom>
        </p:spPr>
      </p:pic>
      <p:sp>
        <p:nvSpPr>
          <p:cNvPr id="6" name="Rectangle 5">
            <a:extLst>
              <a:ext uri="{FF2B5EF4-FFF2-40B4-BE49-F238E27FC236}">
                <a16:creationId xmlns:a16="http://schemas.microsoft.com/office/drawing/2014/main" id="{6DE4CD4D-359F-42BF-A81D-3C8525D287A3}"/>
              </a:ext>
            </a:extLst>
          </p:cNvPr>
          <p:cNvSpPr/>
          <p:nvPr/>
        </p:nvSpPr>
        <p:spPr>
          <a:xfrm>
            <a:off x="8560623" y="3709387"/>
            <a:ext cx="3204000" cy="3528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GB" sz="12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4FB24FA6-8604-4E0E-9A39-000E725B11D0}"/>
              </a:ext>
            </a:extLst>
          </p:cNvPr>
          <p:cNvSpPr txBox="1"/>
          <p:nvPr/>
        </p:nvSpPr>
        <p:spPr>
          <a:xfrm>
            <a:off x="4692809" y="4410730"/>
            <a:ext cx="3654847" cy="276999"/>
          </a:xfrm>
          <a:prstGeom prst="rect">
            <a:avLst/>
          </a:prstGeom>
        </p:spPr>
        <p:txBody>
          <a:bodyPr vert="horz" wrap="none" lIns="0" tIns="0" rIns="0" bIns="0" rtlCol="0">
            <a:spAutoFit/>
          </a:bodyPr>
          <a:lstStyle/>
          <a:p>
            <a:pPr algn="ct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Error: Not enough space in memory</a:t>
            </a:r>
            <a:endParaRPr lang="en-GB" sz="1800" kern="800" spc="-13" dirty="0">
              <a:solidFill>
                <a:srgbClr val="0093D0"/>
              </a:solidFill>
              <a:latin typeface="Arial" panose="020B0604020202020204" pitchFamily="34" charset="0"/>
              <a:cs typeface="Arial" panose="020B0604020202020204" pitchFamily="34" charset="0"/>
            </a:endParaRPr>
          </a:p>
        </p:txBody>
      </p:sp>
      <p:cxnSp>
        <p:nvCxnSpPr>
          <p:cNvPr id="9" name="Straight Arrow Connector 8">
            <a:extLst>
              <a:ext uri="{FF2B5EF4-FFF2-40B4-BE49-F238E27FC236}">
                <a16:creationId xmlns:a16="http://schemas.microsoft.com/office/drawing/2014/main" id="{6A2EE850-DFF2-4DA6-A5E0-F57F3E196374}"/>
              </a:ext>
            </a:extLst>
          </p:cNvPr>
          <p:cNvCxnSpPr>
            <a:cxnSpLocks/>
            <a:stCxn id="8" idx="1"/>
          </p:cNvCxnSpPr>
          <p:nvPr/>
        </p:nvCxnSpPr>
        <p:spPr>
          <a:xfrm flipH="1" flipV="1">
            <a:off x="2567608" y="3933056"/>
            <a:ext cx="2125201" cy="61617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561A4A19-AF22-40AF-A470-0FB896D59755}"/>
              </a:ext>
            </a:extLst>
          </p:cNvPr>
          <p:cNvCxnSpPr>
            <a:cxnSpLocks/>
            <a:stCxn id="8" idx="3"/>
            <a:endCxn id="6" idx="2"/>
          </p:cNvCxnSpPr>
          <p:nvPr/>
        </p:nvCxnSpPr>
        <p:spPr>
          <a:xfrm flipV="1">
            <a:off x="8347656" y="4062187"/>
            <a:ext cx="1814967" cy="4870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395895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07CBFA-9AE5-457E-8654-EE8DE2FBB666}"/>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030014E5-F859-477E-BEE0-D67423EEA75E}"/>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DCCC3216-5D94-41CA-AAC0-15CB77B1916C}"/>
              </a:ext>
            </a:extLst>
          </p:cNvPr>
          <p:cNvSpPr>
            <a:spLocks noGrp="1"/>
          </p:cNvSpPr>
          <p:nvPr>
            <p:ph type="sldNum" sz="quarter" idx="21"/>
          </p:nvPr>
        </p:nvSpPr>
        <p:spPr/>
        <p:txBody>
          <a:bodyPr/>
          <a:lstStyle/>
          <a:p>
            <a:fld id="{0D46BA1D-85D8-4A66-B78C-46ED6382B9BC}" type="slidenum">
              <a:rPr lang="en-US" noProof="0" smtClean="0"/>
              <a:pPr/>
              <a:t>41</a:t>
            </a:fld>
            <a:endParaRPr lang="en-US" noProof="0" dirty="0"/>
          </a:p>
        </p:txBody>
      </p:sp>
      <p:sp>
        <p:nvSpPr>
          <p:cNvPr id="5" name="Title 4">
            <a:extLst>
              <a:ext uri="{FF2B5EF4-FFF2-40B4-BE49-F238E27FC236}">
                <a16:creationId xmlns:a16="http://schemas.microsoft.com/office/drawing/2014/main" id="{219C9EFB-F9F0-45F1-A940-9B89F8CC4FEF}"/>
              </a:ext>
            </a:extLst>
          </p:cNvPr>
          <p:cNvSpPr>
            <a:spLocks noGrp="1"/>
          </p:cNvSpPr>
          <p:nvPr>
            <p:ph type="title"/>
          </p:nvPr>
        </p:nvSpPr>
        <p:spPr/>
        <p:txBody>
          <a:bodyPr/>
          <a:lstStyle/>
          <a:p>
            <a:r>
              <a:rPr lang="en-GB" dirty="0"/>
              <a:t>Dynamic memory allocation: Memory leak</a:t>
            </a:r>
          </a:p>
        </p:txBody>
      </p:sp>
      <p:pic>
        <p:nvPicPr>
          <p:cNvPr id="11" name="Picture 10">
            <a:extLst>
              <a:ext uri="{FF2B5EF4-FFF2-40B4-BE49-F238E27FC236}">
                <a16:creationId xmlns:a16="http://schemas.microsoft.com/office/drawing/2014/main" id="{0B0ABBDC-3497-45CF-9EB4-DD2C91D30058}"/>
              </a:ext>
            </a:extLst>
          </p:cNvPr>
          <p:cNvPicPr>
            <a:picLocks noChangeAspect="1"/>
          </p:cNvPicPr>
          <p:nvPr/>
        </p:nvPicPr>
        <p:blipFill>
          <a:blip r:embed="rId2"/>
          <a:stretch>
            <a:fillRect/>
          </a:stretch>
        </p:blipFill>
        <p:spPr>
          <a:xfrm>
            <a:off x="515939" y="976312"/>
            <a:ext cx="10934700" cy="4905375"/>
          </a:xfrm>
          <a:prstGeom prst="rect">
            <a:avLst/>
          </a:prstGeom>
        </p:spPr>
      </p:pic>
    </p:spTree>
    <p:extLst>
      <p:ext uri="{BB962C8B-B14F-4D97-AF65-F5344CB8AC3E}">
        <p14:creationId xmlns:p14="http://schemas.microsoft.com/office/powerpoint/2010/main" val="41133509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CF85E9-3FE3-4D77-8B7B-B4154FC60B42}"/>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B4308324-BC65-4E56-891E-088103816912}"/>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A5499678-4CDD-484C-BCFE-46C28FD60495}"/>
              </a:ext>
            </a:extLst>
          </p:cNvPr>
          <p:cNvSpPr>
            <a:spLocks noGrp="1"/>
          </p:cNvSpPr>
          <p:nvPr>
            <p:ph type="sldNum" sz="quarter" idx="21"/>
          </p:nvPr>
        </p:nvSpPr>
        <p:spPr/>
        <p:txBody>
          <a:bodyPr/>
          <a:lstStyle/>
          <a:p>
            <a:fld id="{0D46BA1D-85D8-4A66-B78C-46ED6382B9BC}" type="slidenum">
              <a:rPr lang="en-US" noProof="0" smtClean="0"/>
              <a:pPr/>
              <a:t>42</a:t>
            </a:fld>
            <a:endParaRPr lang="en-US" noProof="0" dirty="0"/>
          </a:p>
        </p:txBody>
      </p:sp>
      <p:sp>
        <p:nvSpPr>
          <p:cNvPr id="5" name="Title 4">
            <a:extLst>
              <a:ext uri="{FF2B5EF4-FFF2-40B4-BE49-F238E27FC236}">
                <a16:creationId xmlns:a16="http://schemas.microsoft.com/office/drawing/2014/main" id="{0F2D99AF-89BD-4B0B-A94A-F1368F4BCBD0}"/>
              </a:ext>
            </a:extLst>
          </p:cNvPr>
          <p:cNvSpPr>
            <a:spLocks noGrp="1"/>
          </p:cNvSpPr>
          <p:nvPr>
            <p:ph type="title"/>
          </p:nvPr>
        </p:nvSpPr>
        <p:spPr/>
        <p:txBody>
          <a:bodyPr/>
          <a:lstStyle/>
          <a:p>
            <a:r>
              <a:rPr lang="en-GB" dirty="0"/>
              <a:t>Dynamic memory allocation: Early release</a:t>
            </a:r>
          </a:p>
        </p:txBody>
      </p:sp>
      <p:sp>
        <p:nvSpPr>
          <p:cNvPr id="6" name="TextBox 5">
            <a:extLst>
              <a:ext uri="{FF2B5EF4-FFF2-40B4-BE49-F238E27FC236}">
                <a16:creationId xmlns:a16="http://schemas.microsoft.com/office/drawing/2014/main" id="{FC24D93F-36A3-489E-9D46-1458BF1B5290}"/>
              </a:ext>
            </a:extLst>
          </p:cNvPr>
          <p:cNvSpPr txBox="1"/>
          <p:nvPr/>
        </p:nvSpPr>
        <p:spPr>
          <a:xfrm>
            <a:off x="2133803" y="2550484"/>
            <a:ext cx="1651093" cy="1077218"/>
          </a:xfrm>
          <a:prstGeom prst="rect">
            <a:avLst/>
          </a:prstGeom>
        </p:spPr>
        <p:txBody>
          <a:bodyPr vert="horz" wrap="none" lIns="0" tIns="0" rIns="0" bIns="0" rtlCol="0">
            <a:spAutoFit/>
          </a:bodyPr>
          <a:lstStyle/>
          <a:p>
            <a:r>
              <a:rPr lang="en-GB" sz="1400"/>
              <a:t>char * p1;</a:t>
            </a:r>
          </a:p>
          <a:p>
            <a:r>
              <a:rPr lang="en-GB" sz="1400"/>
              <a:t>p1 </a:t>
            </a:r>
            <a:r>
              <a:rPr lang="en-GB" sz="1400" dirty="0"/>
              <a:t>= malloc(10);</a:t>
            </a:r>
            <a:br>
              <a:rPr lang="en-GB" sz="1400" dirty="0"/>
            </a:br>
            <a:r>
              <a:rPr lang="en-GB" sz="1400" dirty="0"/>
              <a:t>free(p1);</a:t>
            </a:r>
          </a:p>
          <a:p>
            <a:r>
              <a:rPr lang="en-GB" sz="1400" dirty="0" err="1"/>
              <a:t>strcpy</a:t>
            </a:r>
            <a:r>
              <a:rPr lang="en-GB" sz="1400" dirty="0"/>
              <a:t>(</a:t>
            </a:r>
            <a:r>
              <a:rPr lang="en-GB" sz="1400"/>
              <a:t>p1, "HELLO");</a:t>
            </a:r>
            <a:br>
              <a:rPr lang="en-GB" sz="1400" dirty="0"/>
            </a:br>
            <a:r>
              <a:rPr lang="en-GB" sz="1400" err="1"/>
              <a:t>printf</a:t>
            </a:r>
            <a:r>
              <a:rPr lang="en-GB" sz="1400"/>
              <a:t>("%s", p1</a:t>
            </a:r>
            <a:r>
              <a:rPr lang="en-GB" sz="1400" dirty="0"/>
              <a:t>);</a:t>
            </a:r>
          </a:p>
        </p:txBody>
      </p:sp>
      <p:sp>
        <p:nvSpPr>
          <p:cNvPr id="7" name="TextBox 6">
            <a:extLst>
              <a:ext uri="{FF2B5EF4-FFF2-40B4-BE49-F238E27FC236}">
                <a16:creationId xmlns:a16="http://schemas.microsoft.com/office/drawing/2014/main" id="{35F3E054-C1C1-4C44-846A-57DF8CA179EE}"/>
              </a:ext>
            </a:extLst>
          </p:cNvPr>
          <p:cNvSpPr txBox="1"/>
          <p:nvPr/>
        </p:nvSpPr>
        <p:spPr>
          <a:xfrm>
            <a:off x="8553539" y="3126547"/>
            <a:ext cx="1368152" cy="1077218"/>
          </a:xfrm>
          <a:prstGeom prst="rect">
            <a:avLst/>
          </a:prstGeom>
        </p:spPr>
        <p:txBody>
          <a:bodyPr vert="horz" wrap="square" lIns="0" tIns="0" rIns="0" bIns="0" rtlCol="0">
            <a:spAutoFit/>
          </a:bodyPr>
          <a:lstStyle/>
          <a:p>
            <a:r>
              <a:rPr lang="en-GB" sz="1400"/>
              <a:t>char * p1;</a:t>
            </a:r>
          </a:p>
          <a:p>
            <a:r>
              <a:rPr lang="en-GB" sz="1400"/>
              <a:t>p1 </a:t>
            </a:r>
            <a:r>
              <a:rPr lang="en-GB" sz="1400" dirty="0"/>
              <a:t>= malloc(5);</a:t>
            </a:r>
          </a:p>
          <a:p>
            <a:r>
              <a:rPr lang="en-GB" sz="1400" dirty="0" err="1"/>
              <a:t>strcpy</a:t>
            </a:r>
            <a:r>
              <a:rPr lang="en-GB" sz="1400" dirty="0"/>
              <a:t>(</a:t>
            </a:r>
            <a:r>
              <a:rPr lang="en-GB" sz="1400"/>
              <a:t>p1, "HI");</a:t>
            </a:r>
            <a:endParaRPr lang="en-GB" sz="1400" dirty="0"/>
          </a:p>
          <a:p>
            <a:r>
              <a:rPr lang="en-GB" sz="1400" err="1"/>
              <a:t>printf</a:t>
            </a:r>
            <a:r>
              <a:rPr lang="en-GB" sz="1400"/>
              <a:t>("%s", p1</a:t>
            </a:r>
            <a:r>
              <a:rPr lang="en-GB" sz="1400" dirty="0"/>
              <a:t>)</a:t>
            </a:r>
          </a:p>
          <a:p>
            <a:r>
              <a:rPr lang="en-GB" sz="1400" dirty="0"/>
              <a:t>free(p1);</a:t>
            </a:r>
          </a:p>
        </p:txBody>
      </p:sp>
      <p:cxnSp>
        <p:nvCxnSpPr>
          <p:cNvPr id="9" name="Straight Arrow Connector 8">
            <a:extLst>
              <a:ext uri="{FF2B5EF4-FFF2-40B4-BE49-F238E27FC236}">
                <a16:creationId xmlns:a16="http://schemas.microsoft.com/office/drawing/2014/main" id="{7BF58EEB-747B-4727-B364-9A7EBFEA081B}"/>
              </a:ext>
            </a:extLst>
          </p:cNvPr>
          <p:cNvCxnSpPr>
            <a:cxnSpLocks/>
          </p:cNvCxnSpPr>
          <p:nvPr/>
        </p:nvCxnSpPr>
        <p:spPr>
          <a:xfrm>
            <a:off x="2922956" y="3198556"/>
            <a:ext cx="56305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D9313C4-D500-4B94-9E55-67BF5C3E28FB}"/>
              </a:ext>
            </a:extLst>
          </p:cNvPr>
          <p:cNvSpPr txBox="1"/>
          <p:nvPr/>
        </p:nvSpPr>
        <p:spPr>
          <a:xfrm>
            <a:off x="4929614" y="2878969"/>
            <a:ext cx="2453876" cy="1461939"/>
          </a:xfrm>
          <a:prstGeom prst="rect">
            <a:avLst/>
          </a:prstGeom>
        </p:spPr>
        <p:txBody>
          <a:bodyPr vert="horz" wrap="square" lIns="0" tIns="0" rIns="0" bIns="0" rtlCol="0">
            <a:spAutoFit/>
          </a:bodyPr>
          <a:lstStyle/>
          <a:p>
            <a:pPr algn="ct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Context change</a:t>
            </a:r>
          </a:p>
          <a:p>
            <a:pPr algn="ctr"/>
            <a:r>
              <a:rPr lang="en-GB" sz="1800" kern="800" spc="-13">
                <a:solidFill>
                  <a:srgbClr val="000000"/>
                </a:solidFill>
                <a:latin typeface="Arial" panose="020B0604020202020204" pitchFamily="34" charset="0"/>
                <a:cs typeface="Arial" panose="020B0604020202020204" pitchFamily="34" charset="0"/>
              </a:rPr>
              <a:t>(Interruption, switch to another thread, running on another core or OS multi-tasking)</a:t>
            </a:r>
            <a:endParaRPr lang="en-GB" sz="1800" kern="800" spc="-13" dirty="0">
              <a:solidFill>
                <a:srgbClr val="000000"/>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DF9485E9-839A-41D2-8863-60BD7E013E4E}"/>
              </a:ext>
            </a:extLst>
          </p:cNvPr>
          <p:cNvSpPr txBox="1"/>
          <p:nvPr/>
        </p:nvSpPr>
        <p:spPr>
          <a:xfrm>
            <a:off x="1631504" y="1331199"/>
            <a:ext cx="2664295" cy="907941"/>
          </a:xfrm>
          <a:prstGeom prst="rect">
            <a:avLst/>
          </a:prstGeom>
        </p:spPr>
        <p:txBody>
          <a:bodyPr vert="horz" wrap="square" lIns="0" tIns="0" rIns="0" bIns="0" rtlCol="0">
            <a:spAutoFit/>
          </a:bodyPr>
          <a:lstStyle/>
          <a:p>
            <a:pPr algn="ct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This should not be done!</a:t>
            </a:r>
          </a:p>
          <a:p>
            <a:pPr algn="ctr"/>
            <a:r>
              <a:rPr lang="en-GB" sz="1800" kern="800" spc="-13">
                <a:solidFill>
                  <a:srgbClr val="000000"/>
                </a:solidFill>
                <a:latin typeface="Arial" panose="020B0604020202020204" pitchFamily="34" charset="0"/>
                <a:cs typeface="Arial" panose="020B0604020202020204" pitchFamily="34" charset="0"/>
              </a:rPr>
              <a:t>But if there is no change in context, this works well</a:t>
            </a:r>
            <a:endParaRPr lang="en-GB" sz="1800" kern="800" spc="-13" dirty="0">
              <a:solidFill>
                <a:srgbClr val="000000"/>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682B90B4-6688-4120-AFF4-4544ADDC59AC}"/>
              </a:ext>
            </a:extLst>
          </p:cNvPr>
          <p:cNvSpPr txBox="1"/>
          <p:nvPr/>
        </p:nvSpPr>
        <p:spPr>
          <a:xfrm>
            <a:off x="7465082" y="1916492"/>
            <a:ext cx="3356458" cy="907941"/>
          </a:xfrm>
          <a:prstGeom prst="rect">
            <a:avLst/>
          </a:prstGeom>
        </p:spPr>
        <p:txBody>
          <a:bodyPr vert="horz" wrap="square" lIns="0" tIns="0" rIns="0" bIns="0" rtlCol="0">
            <a:spAutoFit/>
          </a:bodyPr>
          <a:lstStyle>
            <a:defPPr>
              <a:defRPr lang="en-US"/>
            </a:defPPr>
            <a:lvl1pPr algn="ctr">
              <a:defRPr sz="1800">
                <a:solidFill>
                  <a:schemeClr val="bg1">
                    <a:lumMod val="50000"/>
                  </a:schemeClr>
                </a:solidFill>
              </a:defRPr>
            </a:lvl1pPr>
          </a:lstStyle>
          <a:p>
            <a:pPr>
              <a:spcBef>
                <a:spcPts val="300"/>
              </a:spcBef>
              <a:spcAft>
                <a:spcPts val="600"/>
              </a:spcAft>
              <a:buClr>
                <a:srgbClr val="0093D0"/>
              </a:buClr>
              <a:defRPr/>
            </a:pPr>
            <a:r>
              <a:rPr lang="en-GB" kern="800" spc="-13">
                <a:solidFill>
                  <a:srgbClr val="0093D0"/>
                </a:solidFill>
                <a:latin typeface="Arial" panose="020B0604020202020204" pitchFamily="34" charset="0"/>
                <a:cs typeface="Arial" panose="020B0604020202020204" pitchFamily="34" charset="0"/>
              </a:rPr>
              <a:t>If there is a change of context ...</a:t>
            </a:r>
          </a:p>
          <a:p>
            <a:r>
              <a:rPr lang="en-GB" kern="800" spc="-13">
                <a:solidFill>
                  <a:srgbClr val="000000"/>
                </a:solidFill>
                <a:latin typeface="Arial" panose="020B0604020202020204" pitchFamily="34" charset="0"/>
                <a:cs typeface="Arial" panose="020B0604020202020204" pitchFamily="34" charset="0"/>
              </a:rPr>
              <a:t>The memory location may or may not be overwritten</a:t>
            </a:r>
            <a:endParaRPr lang="en-GB" kern="800" spc="-13" dirty="0">
              <a:solidFill>
                <a:srgbClr val="000000"/>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848C7EB4-38AA-41F3-929B-999D82F943BD}"/>
              </a:ext>
            </a:extLst>
          </p:cNvPr>
          <p:cNvSpPr txBox="1"/>
          <p:nvPr/>
        </p:nvSpPr>
        <p:spPr>
          <a:xfrm>
            <a:off x="4651148" y="5188835"/>
            <a:ext cx="2804795" cy="630942"/>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Lesson learned:</a:t>
            </a:r>
          </a:p>
          <a:p>
            <a:r>
              <a:rPr lang="en-GB" sz="1800" kern="800" spc="-13">
                <a:solidFill>
                  <a:srgbClr val="000000"/>
                </a:solidFill>
                <a:latin typeface="Arial" panose="020B0604020202020204" pitchFamily="34" charset="0"/>
                <a:cs typeface="Arial" panose="020B0604020202020204" pitchFamily="34" charset="0"/>
              </a:rPr>
              <a:t>The "free" always goes last</a:t>
            </a:r>
            <a:endParaRPr lang="es-ES" sz="1800" kern="800" spc="-13">
              <a:solidFill>
                <a:srgbClr val="000000"/>
              </a:solidFill>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603FDFDD-D8A9-484B-B3E3-BA6F8603675A}"/>
              </a:ext>
            </a:extLst>
          </p:cNvPr>
          <p:cNvSpPr/>
          <p:nvPr/>
        </p:nvSpPr>
        <p:spPr>
          <a:xfrm>
            <a:off x="1934208" y="2370463"/>
            <a:ext cx="2049505" cy="144161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GB" sz="12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9F58400E-9322-4AEE-A98D-DDA89A9E16B8}"/>
              </a:ext>
            </a:extLst>
          </p:cNvPr>
          <p:cNvSpPr/>
          <p:nvPr/>
        </p:nvSpPr>
        <p:spPr>
          <a:xfrm>
            <a:off x="8315220" y="2915291"/>
            <a:ext cx="1656182" cy="151216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GB" sz="1200" dirty="0">
              <a:latin typeface="Arial" panose="020B0604020202020204" pitchFamily="34" charset="0"/>
              <a:cs typeface="Arial" panose="020B0604020202020204" pitchFamily="34" charset="0"/>
            </a:endParaRPr>
          </a:p>
        </p:txBody>
      </p:sp>
      <p:cxnSp>
        <p:nvCxnSpPr>
          <p:cNvPr id="30" name="Connector: Elbow 29">
            <a:extLst>
              <a:ext uri="{FF2B5EF4-FFF2-40B4-BE49-F238E27FC236}">
                <a16:creationId xmlns:a16="http://schemas.microsoft.com/office/drawing/2014/main" id="{6EF24DDE-BF5B-46C1-ABB0-AC06F9A41C6D}"/>
              </a:ext>
            </a:extLst>
          </p:cNvPr>
          <p:cNvCxnSpPr>
            <a:stCxn id="18" idx="3"/>
            <a:endCxn id="23" idx="2"/>
          </p:cNvCxnSpPr>
          <p:nvPr/>
        </p:nvCxnSpPr>
        <p:spPr>
          <a:xfrm flipV="1">
            <a:off x="7455943" y="4427459"/>
            <a:ext cx="1687368" cy="10768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6266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11/6/2020</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4176291" cy="679674"/>
          </a:xfrm>
        </p:spPr>
        <p:txBody>
          <a:bodyPr/>
          <a:lstStyle/>
          <a:p>
            <a:endParaRPr lang="en-US" dirty="0"/>
          </a:p>
        </p:txBody>
      </p:sp>
      <p:sp>
        <p:nvSpPr>
          <p:cNvPr id="7" name="Titel 6"/>
          <p:cNvSpPr>
            <a:spLocks noGrp="1"/>
          </p:cNvSpPr>
          <p:nvPr>
            <p:ph type="title"/>
          </p:nvPr>
        </p:nvSpPr>
        <p:spPr/>
        <p:txBody>
          <a:bodyPr>
            <a:normAutofit/>
          </a:bodyPr>
          <a:lstStyle/>
          <a:p>
            <a:r>
              <a:rPr lang="en-US" dirty="0"/>
              <a:t>Lists and recursion</a:t>
            </a:r>
            <a:br>
              <a:rPr lang="en-US" dirty="0"/>
            </a:br>
            <a:endParaRPr lang="en-US" dirty="0"/>
          </a:p>
        </p:txBody>
      </p:sp>
      <p:sp>
        <p:nvSpPr>
          <p:cNvPr id="12" name="Textplatzhalter 11"/>
          <p:cNvSpPr>
            <a:spLocks noGrp="1"/>
          </p:cNvSpPr>
          <p:nvPr>
            <p:ph type="body" sz="quarter" idx="25"/>
          </p:nvPr>
        </p:nvSpPr>
        <p:spPr/>
        <p:txBody>
          <a:bodyPr>
            <a:normAutofit/>
          </a:bodyPr>
          <a:lstStyle/>
          <a:p>
            <a:r>
              <a:rPr lang="de-AT" dirty="0"/>
              <a:t>06</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43</a:t>
            </a:fld>
            <a:endParaRPr lang="en-US" noProof="0" dirty="0"/>
          </a:p>
        </p:txBody>
      </p:sp>
    </p:spTree>
    <p:extLst>
      <p:ext uri="{BB962C8B-B14F-4D97-AF65-F5344CB8AC3E}">
        <p14:creationId xmlns:p14="http://schemas.microsoft.com/office/powerpoint/2010/main" val="42433092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BD8B4D-08BD-4658-9D08-DE315FC872D7}"/>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A6C00AC1-36F5-450B-B14F-40388014EDCE}"/>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B68947C-6257-42E1-8E51-AAE9BF7E2612}"/>
              </a:ext>
            </a:extLst>
          </p:cNvPr>
          <p:cNvSpPr>
            <a:spLocks noGrp="1"/>
          </p:cNvSpPr>
          <p:nvPr>
            <p:ph type="sldNum" sz="quarter" idx="21"/>
          </p:nvPr>
        </p:nvSpPr>
        <p:spPr/>
        <p:txBody>
          <a:bodyPr/>
          <a:lstStyle/>
          <a:p>
            <a:fld id="{0D46BA1D-85D8-4A66-B78C-46ED6382B9BC}" type="slidenum">
              <a:rPr lang="en-US" noProof="0" smtClean="0"/>
              <a:pPr/>
              <a:t>44</a:t>
            </a:fld>
            <a:endParaRPr lang="en-US" noProof="0" dirty="0"/>
          </a:p>
        </p:txBody>
      </p:sp>
      <p:sp>
        <p:nvSpPr>
          <p:cNvPr id="5" name="Title 4">
            <a:extLst>
              <a:ext uri="{FF2B5EF4-FFF2-40B4-BE49-F238E27FC236}">
                <a16:creationId xmlns:a16="http://schemas.microsoft.com/office/drawing/2014/main" id="{0AE738EA-EC79-4442-A1E8-B053206AEC0F}"/>
              </a:ext>
            </a:extLst>
          </p:cNvPr>
          <p:cNvSpPr>
            <a:spLocks noGrp="1"/>
          </p:cNvSpPr>
          <p:nvPr>
            <p:ph type="title"/>
          </p:nvPr>
        </p:nvSpPr>
        <p:spPr/>
        <p:txBody>
          <a:bodyPr/>
          <a:lstStyle/>
          <a:p>
            <a:r>
              <a:rPr lang="en-GB" dirty="0"/>
              <a:t>Linked lists</a:t>
            </a:r>
          </a:p>
        </p:txBody>
      </p:sp>
      <p:pic>
        <p:nvPicPr>
          <p:cNvPr id="9" name="Picture 8">
            <a:extLst>
              <a:ext uri="{FF2B5EF4-FFF2-40B4-BE49-F238E27FC236}">
                <a16:creationId xmlns:a16="http://schemas.microsoft.com/office/drawing/2014/main" id="{ECB89E11-70AD-47DA-8E14-4C1C9970BD22}"/>
              </a:ext>
            </a:extLst>
          </p:cNvPr>
          <p:cNvPicPr>
            <a:picLocks noChangeAspect="1"/>
          </p:cNvPicPr>
          <p:nvPr/>
        </p:nvPicPr>
        <p:blipFill>
          <a:blip r:embed="rId2"/>
          <a:stretch>
            <a:fillRect/>
          </a:stretch>
        </p:blipFill>
        <p:spPr>
          <a:xfrm>
            <a:off x="3431704" y="3068960"/>
            <a:ext cx="6411220" cy="1991003"/>
          </a:xfrm>
          <a:prstGeom prst="rect">
            <a:avLst/>
          </a:prstGeom>
        </p:spPr>
      </p:pic>
      <p:sp>
        <p:nvSpPr>
          <p:cNvPr id="10" name="TextBox 9">
            <a:extLst>
              <a:ext uri="{FF2B5EF4-FFF2-40B4-BE49-F238E27FC236}">
                <a16:creationId xmlns:a16="http://schemas.microsoft.com/office/drawing/2014/main" id="{07BA7EAB-A413-4BF7-9199-C41DF2995B85}"/>
              </a:ext>
            </a:extLst>
          </p:cNvPr>
          <p:cNvSpPr txBox="1"/>
          <p:nvPr/>
        </p:nvSpPr>
        <p:spPr>
          <a:xfrm>
            <a:off x="551016" y="940815"/>
            <a:ext cx="9116457" cy="1746632"/>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Definitios</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Dynamic </a:t>
            </a:r>
            <a:r>
              <a:rPr lang="en-GB" sz="1800" kern="800" spc="-13" dirty="0">
                <a:solidFill>
                  <a:srgbClr val="000000"/>
                </a:solidFill>
                <a:latin typeface="Arial" panose="020B0604020202020204" pitchFamily="34" charset="0"/>
                <a:cs typeface="Arial" panose="020B0604020202020204" pitchFamily="34" charset="0"/>
              </a:rPr>
              <a:t>way to handle with structured data</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Easy way to manage sorted data</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Easy to navigate</a:t>
            </a:r>
          </a:p>
          <a:p>
            <a:endParaRPr lang="en-GB" sz="1400" dirty="0"/>
          </a:p>
        </p:txBody>
      </p:sp>
    </p:spTree>
    <p:extLst>
      <p:ext uri="{BB962C8B-B14F-4D97-AF65-F5344CB8AC3E}">
        <p14:creationId xmlns:p14="http://schemas.microsoft.com/office/powerpoint/2010/main" val="17585320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682CC2-1E16-4581-9D90-87A727EC93BE}"/>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C20CA426-FDD8-4D8D-A36C-DF35D078DBC3}"/>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B95F8E4F-C833-4092-8851-F0AA63D57291}"/>
              </a:ext>
            </a:extLst>
          </p:cNvPr>
          <p:cNvSpPr>
            <a:spLocks noGrp="1"/>
          </p:cNvSpPr>
          <p:nvPr>
            <p:ph type="sldNum" sz="quarter" idx="21"/>
          </p:nvPr>
        </p:nvSpPr>
        <p:spPr/>
        <p:txBody>
          <a:bodyPr/>
          <a:lstStyle/>
          <a:p>
            <a:fld id="{0D46BA1D-85D8-4A66-B78C-46ED6382B9BC}" type="slidenum">
              <a:rPr lang="en-US" noProof="0" smtClean="0"/>
              <a:pPr/>
              <a:t>45</a:t>
            </a:fld>
            <a:endParaRPr lang="en-US" noProof="0" dirty="0"/>
          </a:p>
        </p:txBody>
      </p:sp>
      <p:sp>
        <p:nvSpPr>
          <p:cNvPr id="5" name="Title 4">
            <a:extLst>
              <a:ext uri="{FF2B5EF4-FFF2-40B4-BE49-F238E27FC236}">
                <a16:creationId xmlns:a16="http://schemas.microsoft.com/office/drawing/2014/main" id="{CCD80A12-1422-4254-92EA-FCDC29764096}"/>
              </a:ext>
            </a:extLst>
          </p:cNvPr>
          <p:cNvSpPr>
            <a:spLocks noGrp="1"/>
          </p:cNvSpPr>
          <p:nvPr>
            <p:ph type="title"/>
          </p:nvPr>
        </p:nvSpPr>
        <p:spPr/>
        <p:txBody>
          <a:bodyPr/>
          <a:lstStyle/>
          <a:p>
            <a:r>
              <a:rPr lang="en-GB" dirty="0"/>
              <a:t>Binary trees</a:t>
            </a:r>
          </a:p>
        </p:txBody>
      </p:sp>
      <p:pic>
        <p:nvPicPr>
          <p:cNvPr id="7" name="Picture 6">
            <a:extLst>
              <a:ext uri="{FF2B5EF4-FFF2-40B4-BE49-F238E27FC236}">
                <a16:creationId xmlns:a16="http://schemas.microsoft.com/office/drawing/2014/main" id="{B650E439-E189-4BFF-B70C-92D39702A2B1}"/>
              </a:ext>
            </a:extLst>
          </p:cNvPr>
          <p:cNvPicPr>
            <a:picLocks noChangeAspect="1"/>
          </p:cNvPicPr>
          <p:nvPr/>
        </p:nvPicPr>
        <p:blipFill>
          <a:blip r:embed="rId2"/>
          <a:stretch>
            <a:fillRect/>
          </a:stretch>
        </p:blipFill>
        <p:spPr>
          <a:xfrm>
            <a:off x="5981555" y="1256507"/>
            <a:ext cx="5897740" cy="4476749"/>
          </a:xfrm>
          <a:prstGeom prst="rect">
            <a:avLst/>
          </a:prstGeom>
        </p:spPr>
      </p:pic>
      <p:sp>
        <p:nvSpPr>
          <p:cNvPr id="9" name="TextBox 8">
            <a:extLst>
              <a:ext uri="{FF2B5EF4-FFF2-40B4-BE49-F238E27FC236}">
                <a16:creationId xmlns:a16="http://schemas.microsoft.com/office/drawing/2014/main" id="{61F2C0C0-CB19-4FAB-B289-EBA8E04AF173}"/>
              </a:ext>
            </a:extLst>
          </p:cNvPr>
          <p:cNvSpPr txBox="1"/>
          <p:nvPr/>
        </p:nvSpPr>
        <p:spPr>
          <a:xfrm>
            <a:off x="507935" y="908720"/>
            <a:ext cx="5220021" cy="4031873"/>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Definitions</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Provide </a:t>
            </a:r>
            <a:r>
              <a:rPr lang="en-GB" sz="1800" kern="800" spc="-13" dirty="0">
                <a:solidFill>
                  <a:srgbClr val="000000"/>
                </a:solidFill>
                <a:latin typeface="Arial" panose="020B0604020202020204" pitchFamily="34" charset="0"/>
                <a:cs typeface="Arial" panose="020B0604020202020204" pitchFamily="34" charset="0"/>
              </a:rPr>
              <a:t>an efficient way to manage sorted data</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Special form of linked list</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Items can be accessed, deleted and inserted in any order</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New item creation should follow an </a:t>
            </a:r>
            <a:r>
              <a:rPr lang="en-GB" sz="1800" kern="800" spc="-13">
                <a:solidFill>
                  <a:srgbClr val="000000"/>
                </a:solidFill>
                <a:latin typeface="Arial" panose="020B0604020202020204" pitchFamily="34" charset="0"/>
                <a:cs typeface="Arial" panose="020B0604020202020204" pitchFamily="34" charset="0"/>
              </a:rPr>
              <a:t>ordered method</a:t>
            </a:r>
            <a:endParaRPr lang="en-GB" sz="1800" kern="800" spc="-13" dirty="0">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Binaries trees can be balanced in order to ensure a better </a:t>
            </a:r>
            <a:r>
              <a:rPr lang="en-GB" sz="1800" kern="800" spc="-13">
                <a:solidFill>
                  <a:srgbClr val="000000"/>
                </a:solidFill>
                <a:latin typeface="Arial" panose="020B0604020202020204" pitchFamily="34" charset="0"/>
                <a:cs typeface="Arial" panose="020B0604020202020204" pitchFamily="34" charset="0"/>
              </a:rPr>
              <a:t>seek time</a:t>
            </a:r>
            <a:endParaRPr lang="en-GB" sz="1800" kern="800" spc="-13" dirty="0">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Traversing − Traversing means passing through nodes in a </a:t>
            </a:r>
            <a:r>
              <a:rPr lang="en-GB" sz="1800" kern="800" spc="-13">
                <a:solidFill>
                  <a:srgbClr val="000000"/>
                </a:solidFill>
                <a:latin typeface="Arial" panose="020B0604020202020204" pitchFamily="34" charset="0"/>
                <a:cs typeface="Arial" panose="020B0604020202020204" pitchFamily="34" charset="0"/>
              </a:rPr>
              <a:t>specific order</a:t>
            </a:r>
            <a:endParaRPr lang="en-GB" sz="1800" kern="800" spc="-13"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GB" sz="1400" dirty="0"/>
          </a:p>
        </p:txBody>
      </p:sp>
    </p:spTree>
    <p:extLst>
      <p:ext uri="{BB962C8B-B14F-4D97-AF65-F5344CB8AC3E}">
        <p14:creationId xmlns:p14="http://schemas.microsoft.com/office/powerpoint/2010/main" val="2521864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682CC2-1E16-4581-9D90-87A727EC93BE}"/>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C20CA426-FDD8-4D8D-A36C-DF35D078DBC3}"/>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B95F8E4F-C833-4092-8851-F0AA63D57291}"/>
              </a:ext>
            </a:extLst>
          </p:cNvPr>
          <p:cNvSpPr>
            <a:spLocks noGrp="1"/>
          </p:cNvSpPr>
          <p:nvPr>
            <p:ph type="sldNum" sz="quarter" idx="21"/>
          </p:nvPr>
        </p:nvSpPr>
        <p:spPr/>
        <p:txBody>
          <a:bodyPr/>
          <a:lstStyle/>
          <a:p>
            <a:fld id="{0D46BA1D-85D8-4A66-B78C-46ED6382B9BC}" type="slidenum">
              <a:rPr lang="en-US" noProof="0" smtClean="0"/>
              <a:pPr/>
              <a:t>46</a:t>
            </a:fld>
            <a:endParaRPr lang="en-US" noProof="0" dirty="0"/>
          </a:p>
        </p:txBody>
      </p:sp>
      <p:sp>
        <p:nvSpPr>
          <p:cNvPr id="5" name="Title 4">
            <a:extLst>
              <a:ext uri="{FF2B5EF4-FFF2-40B4-BE49-F238E27FC236}">
                <a16:creationId xmlns:a16="http://schemas.microsoft.com/office/drawing/2014/main" id="{CCD80A12-1422-4254-92EA-FCDC29764096}"/>
              </a:ext>
            </a:extLst>
          </p:cNvPr>
          <p:cNvSpPr>
            <a:spLocks noGrp="1"/>
          </p:cNvSpPr>
          <p:nvPr>
            <p:ph type="title"/>
          </p:nvPr>
        </p:nvSpPr>
        <p:spPr/>
        <p:txBody>
          <a:bodyPr/>
          <a:lstStyle/>
          <a:p>
            <a:r>
              <a:rPr lang="en-GB" dirty="0"/>
              <a:t>Binary trees</a:t>
            </a:r>
          </a:p>
        </p:txBody>
      </p:sp>
      <p:sp>
        <p:nvSpPr>
          <p:cNvPr id="6" name="TextBox 5">
            <a:extLst>
              <a:ext uri="{FF2B5EF4-FFF2-40B4-BE49-F238E27FC236}">
                <a16:creationId xmlns:a16="http://schemas.microsoft.com/office/drawing/2014/main" id="{FB135EF3-B70E-4B17-AC06-7056B95F1DAF}"/>
              </a:ext>
            </a:extLst>
          </p:cNvPr>
          <p:cNvSpPr txBox="1"/>
          <p:nvPr/>
        </p:nvSpPr>
        <p:spPr>
          <a:xfrm>
            <a:off x="550002" y="1052736"/>
            <a:ext cx="6914149" cy="2239074"/>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Basic Operations</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Insert </a:t>
            </a:r>
            <a:r>
              <a:rPr lang="en-GB" sz="1800" kern="800" spc="-13" dirty="0">
                <a:solidFill>
                  <a:srgbClr val="000000"/>
                </a:solidFill>
                <a:latin typeface="Arial" panose="020B0604020202020204" pitchFamily="34" charset="0"/>
                <a:cs typeface="Arial" panose="020B0604020202020204" pitchFamily="34" charset="0"/>
              </a:rPr>
              <a:t>− Inserts an element in a tree/create a tree.</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Search − Searches an element in a tree.</a:t>
            </a:r>
          </a:p>
          <a:p>
            <a:pPr marL="285750" indent="-285750">
              <a:spcBef>
                <a:spcPts val="300"/>
              </a:spcBef>
              <a:spcAft>
                <a:spcPts val="600"/>
              </a:spcAft>
              <a:buClr>
                <a:srgbClr val="0093D0"/>
              </a:buClr>
              <a:buFont typeface="Arial" panose="020B0604020202020204" pitchFamily="34" charset="0"/>
              <a:buChar char="•"/>
            </a:pPr>
            <a:r>
              <a:rPr lang="en-GB" sz="1800" kern="800" spc="-13" dirty="0" err="1">
                <a:solidFill>
                  <a:srgbClr val="000000"/>
                </a:solidFill>
                <a:latin typeface="Arial" panose="020B0604020202020204" pitchFamily="34" charset="0"/>
                <a:cs typeface="Arial" panose="020B0604020202020204" pitchFamily="34" charset="0"/>
              </a:rPr>
              <a:t>Preorder</a:t>
            </a:r>
            <a:r>
              <a:rPr lang="en-GB" sz="1800" kern="800" spc="-13" dirty="0">
                <a:solidFill>
                  <a:srgbClr val="000000"/>
                </a:solidFill>
                <a:latin typeface="Arial" panose="020B0604020202020204" pitchFamily="34" charset="0"/>
                <a:cs typeface="Arial" panose="020B0604020202020204" pitchFamily="34" charset="0"/>
              </a:rPr>
              <a:t> Traversal − Traverses a tree in a pre-order manner.</a:t>
            </a:r>
          </a:p>
          <a:p>
            <a:pPr marL="285750" indent="-285750">
              <a:spcBef>
                <a:spcPts val="300"/>
              </a:spcBef>
              <a:spcAft>
                <a:spcPts val="600"/>
              </a:spcAft>
              <a:buClr>
                <a:srgbClr val="0093D0"/>
              </a:buClr>
              <a:buFont typeface="Arial" panose="020B0604020202020204" pitchFamily="34" charset="0"/>
              <a:buChar char="•"/>
            </a:pPr>
            <a:r>
              <a:rPr lang="en-GB" sz="1800" kern="800" spc="-13" dirty="0" err="1">
                <a:solidFill>
                  <a:srgbClr val="000000"/>
                </a:solidFill>
                <a:latin typeface="Arial" panose="020B0604020202020204" pitchFamily="34" charset="0"/>
                <a:cs typeface="Arial" panose="020B0604020202020204" pitchFamily="34" charset="0"/>
              </a:rPr>
              <a:t>Inorder</a:t>
            </a:r>
            <a:r>
              <a:rPr lang="en-GB" sz="1800" kern="800" spc="-13" dirty="0">
                <a:solidFill>
                  <a:srgbClr val="000000"/>
                </a:solidFill>
                <a:latin typeface="Arial" panose="020B0604020202020204" pitchFamily="34" charset="0"/>
                <a:cs typeface="Arial" panose="020B0604020202020204" pitchFamily="34" charset="0"/>
              </a:rPr>
              <a:t> Traversal − Traverses a tree in an in-order manner.</a:t>
            </a:r>
          </a:p>
          <a:p>
            <a:pPr marL="285750" indent="-285750">
              <a:spcBef>
                <a:spcPts val="300"/>
              </a:spcBef>
              <a:spcAft>
                <a:spcPts val="600"/>
              </a:spcAft>
              <a:buClr>
                <a:srgbClr val="0093D0"/>
              </a:buClr>
              <a:buFont typeface="Arial" panose="020B0604020202020204" pitchFamily="34" charset="0"/>
              <a:buChar char="•"/>
            </a:pPr>
            <a:r>
              <a:rPr lang="en-GB" sz="1800" kern="800" spc="-13" dirty="0" err="1">
                <a:solidFill>
                  <a:srgbClr val="000000"/>
                </a:solidFill>
                <a:latin typeface="Arial" panose="020B0604020202020204" pitchFamily="34" charset="0"/>
                <a:cs typeface="Arial" panose="020B0604020202020204" pitchFamily="34" charset="0"/>
              </a:rPr>
              <a:t>Postorder</a:t>
            </a:r>
            <a:r>
              <a:rPr lang="en-GB" sz="1800" kern="800" spc="-13" dirty="0">
                <a:solidFill>
                  <a:srgbClr val="000000"/>
                </a:solidFill>
                <a:latin typeface="Arial" panose="020B0604020202020204" pitchFamily="34" charset="0"/>
                <a:cs typeface="Arial" panose="020B0604020202020204" pitchFamily="34" charset="0"/>
              </a:rPr>
              <a:t> Traversal − Traverses a tree in a post-order </a:t>
            </a:r>
            <a:r>
              <a:rPr lang="en-GB" sz="1800" kern="800" spc="-13">
                <a:solidFill>
                  <a:srgbClr val="000000"/>
                </a:solidFill>
                <a:latin typeface="Arial" panose="020B0604020202020204" pitchFamily="34" charset="0"/>
                <a:cs typeface="Arial" panose="020B0604020202020204" pitchFamily="34" charset="0"/>
              </a:rPr>
              <a:t>manner.</a:t>
            </a:r>
            <a:endParaRPr lang="en-GB" sz="1800" kern="800" spc="-13"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58632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A6B6AD-FE8D-481F-B50B-79A5D1FA2159}"/>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6721B68C-1DC9-4A1A-8938-1EC3598912B8}"/>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DAE5604-142C-4D76-B0FA-AE07B3DAEB2E}"/>
              </a:ext>
            </a:extLst>
          </p:cNvPr>
          <p:cNvSpPr>
            <a:spLocks noGrp="1"/>
          </p:cNvSpPr>
          <p:nvPr>
            <p:ph type="sldNum" sz="quarter" idx="21"/>
          </p:nvPr>
        </p:nvSpPr>
        <p:spPr/>
        <p:txBody>
          <a:bodyPr/>
          <a:lstStyle/>
          <a:p>
            <a:fld id="{0D46BA1D-85D8-4A66-B78C-46ED6382B9BC}" type="slidenum">
              <a:rPr lang="en-US" noProof="0" smtClean="0"/>
              <a:pPr/>
              <a:t>47</a:t>
            </a:fld>
            <a:endParaRPr lang="en-US" noProof="0" dirty="0"/>
          </a:p>
        </p:txBody>
      </p:sp>
      <p:sp>
        <p:nvSpPr>
          <p:cNvPr id="5" name="Title 4">
            <a:extLst>
              <a:ext uri="{FF2B5EF4-FFF2-40B4-BE49-F238E27FC236}">
                <a16:creationId xmlns:a16="http://schemas.microsoft.com/office/drawing/2014/main" id="{5ED0C084-161C-4297-A0A5-6EA85AF458B5}"/>
              </a:ext>
            </a:extLst>
          </p:cNvPr>
          <p:cNvSpPr>
            <a:spLocks noGrp="1"/>
          </p:cNvSpPr>
          <p:nvPr>
            <p:ph type="title"/>
          </p:nvPr>
        </p:nvSpPr>
        <p:spPr/>
        <p:txBody>
          <a:bodyPr/>
          <a:lstStyle/>
          <a:p>
            <a:r>
              <a:rPr lang="en-GB" dirty="0"/>
              <a:t>Recursion</a:t>
            </a:r>
          </a:p>
        </p:txBody>
      </p:sp>
      <p:sp>
        <p:nvSpPr>
          <p:cNvPr id="6" name="TextBox 5">
            <a:extLst>
              <a:ext uri="{FF2B5EF4-FFF2-40B4-BE49-F238E27FC236}">
                <a16:creationId xmlns:a16="http://schemas.microsoft.com/office/drawing/2014/main" id="{624C2322-9BA1-4230-BE6C-57EF56A22B37}"/>
              </a:ext>
            </a:extLst>
          </p:cNvPr>
          <p:cNvSpPr txBox="1"/>
          <p:nvPr/>
        </p:nvSpPr>
        <p:spPr>
          <a:xfrm>
            <a:off x="466229" y="836712"/>
            <a:ext cx="11412709" cy="1846659"/>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Definitions</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Are </a:t>
            </a:r>
            <a:r>
              <a:rPr lang="en-GB" sz="1800" kern="800" spc="-13" dirty="0">
                <a:solidFill>
                  <a:srgbClr val="000000"/>
                </a:solidFill>
                <a:latin typeface="Arial" panose="020B0604020202020204" pitchFamily="34" charset="0"/>
                <a:cs typeface="Arial" panose="020B0604020202020204" pitchFamily="34" charset="0"/>
              </a:rPr>
              <a:t>the functions that called itself</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Very useful when we need to do an iterative algorithm, like a seek in a binary tree</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Complex behaviour with few code lines</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As we are using a self calling function we should understand that this will increase a lot the used </a:t>
            </a:r>
            <a:r>
              <a:rPr lang="en-GB" sz="1800" kern="800" spc="-13">
                <a:solidFill>
                  <a:srgbClr val="000000"/>
                </a:solidFill>
                <a:latin typeface="Arial" panose="020B0604020202020204" pitchFamily="34" charset="0"/>
                <a:cs typeface="Arial" panose="020B0604020202020204" pitchFamily="34" charset="0"/>
              </a:rPr>
              <a:t>stack memory</a:t>
            </a:r>
            <a:endParaRPr lang="en-GB" sz="1800" kern="800" spc="-13" dirty="0">
              <a:solidFill>
                <a:srgbClr val="000000"/>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CC45FE5F-5959-480A-B8DB-1B872C141A72}"/>
              </a:ext>
            </a:extLst>
          </p:cNvPr>
          <p:cNvPicPr>
            <a:picLocks noChangeAspect="1"/>
          </p:cNvPicPr>
          <p:nvPr/>
        </p:nvPicPr>
        <p:blipFill>
          <a:blip r:embed="rId2"/>
          <a:stretch>
            <a:fillRect/>
          </a:stretch>
        </p:blipFill>
        <p:spPr>
          <a:xfrm>
            <a:off x="3100342" y="2833700"/>
            <a:ext cx="6144482" cy="3372321"/>
          </a:xfrm>
          <a:prstGeom prst="rect">
            <a:avLst/>
          </a:prstGeom>
        </p:spPr>
      </p:pic>
    </p:spTree>
    <p:extLst>
      <p:ext uri="{BB962C8B-B14F-4D97-AF65-F5344CB8AC3E}">
        <p14:creationId xmlns:p14="http://schemas.microsoft.com/office/powerpoint/2010/main" val="11101024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11/6/2020</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4824363" cy="679674"/>
          </a:xfrm>
        </p:spPr>
        <p:txBody>
          <a:bodyPr/>
          <a:lstStyle/>
          <a:p>
            <a:endParaRPr lang="en-US" dirty="0"/>
          </a:p>
        </p:txBody>
      </p:sp>
      <p:sp>
        <p:nvSpPr>
          <p:cNvPr id="7" name="Titel 6"/>
          <p:cNvSpPr>
            <a:spLocks noGrp="1"/>
          </p:cNvSpPr>
          <p:nvPr>
            <p:ph type="title"/>
          </p:nvPr>
        </p:nvSpPr>
        <p:spPr/>
        <p:txBody>
          <a:bodyPr>
            <a:normAutofit/>
          </a:bodyPr>
          <a:lstStyle/>
          <a:p>
            <a:r>
              <a:rPr lang="en-US"/>
              <a:t>Finite State Machines</a:t>
            </a:r>
            <a:endParaRPr lang="en-US" dirty="0"/>
          </a:p>
        </p:txBody>
      </p:sp>
      <p:sp>
        <p:nvSpPr>
          <p:cNvPr id="12" name="Textplatzhalter 11"/>
          <p:cNvSpPr>
            <a:spLocks noGrp="1"/>
          </p:cNvSpPr>
          <p:nvPr>
            <p:ph type="body" sz="quarter" idx="25"/>
          </p:nvPr>
        </p:nvSpPr>
        <p:spPr/>
        <p:txBody>
          <a:bodyPr>
            <a:normAutofit/>
          </a:bodyPr>
          <a:lstStyle/>
          <a:p>
            <a:r>
              <a:rPr lang="de-AT"/>
              <a:t>07</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48</a:t>
            </a:fld>
            <a:endParaRPr lang="en-US" noProof="0" dirty="0"/>
          </a:p>
        </p:txBody>
      </p:sp>
    </p:spTree>
    <p:extLst>
      <p:ext uri="{BB962C8B-B14F-4D97-AF65-F5344CB8AC3E}">
        <p14:creationId xmlns:p14="http://schemas.microsoft.com/office/powerpoint/2010/main" val="23655024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736B5-43EF-4F9E-982B-216DAB1427EC}"/>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7657E6BA-9438-4326-9264-901D0D81107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96DA16F-65CD-40F7-B04C-ACE8D28EE91B}"/>
              </a:ext>
            </a:extLst>
          </p:cNvPr>
          <p:cNvSpPr>
            <a:spLocks noGrp="1"/>
          </p:cNvSpPr>
          <p:nvPr>
            <p:ph type="sldNum" sz="quarter" idx="21"/>
          </p:nvPr>
        </p:nvSpPr>
        <p:spPr/>
        <p:txBody>
          <a:bodyPr/>
          <a:lstStyle/>
          <a:p>
            <a:fld id="{0D46BA1D-85D8-4A66-B78C-46ED6382B9BC}" type="slidenum">
              <a:rPr lang="en-US" noProof="0" smtClean="0"/>
              <a:pPr/>
              <a:t>49</a:t>
            </a:fld>
            <a:endParaRPr lang="en-US" noProof="0" dirty="0"/>
          </a:p>
        </p:txBody>
      </p:sp>
      <p:sp>
        <p:nvSpPr>
          <p:cNvPr id="5" name="Title 4">
            <a:extLst>
              <a:ext uri="{FF2B5EF4-FFF2-40B4-BE49-F238E27FC236}">
                <a16:creationId xmlns:a16="http://schemas.microsoft.com/office/drawing/2014/main" id="{84C9312A-71A9-48AF-9CEE-74FD230717B7}"/>
              </a:ext>
            </a:extLst>
          </p:cNvPr>
          <p:cNvSpPr>
            <a:spLocks noGrp="1"/>
          </p:cNvSpPr>
          <p:nvPr>
            <p:ph type="title"/>
          </p:nvPr>
        </p:nvSpPr>
        <p:spPr/>
        <p:txBody>
          <a:bodyPr/>
          <a:lstStyle/>
          <a:p>
            <a:r>
              <a:rPr lang="en-GB"/>
              <a:t>Finite State Machines - FSM</a:t>
            </a:r>
            <a:endParaRPr lang="en-GB" dirty="0"/>
          </a:p>
        </p:txBody>
      </p:sp>
      <p:sp>
        <p:nvSpPr>
          <p:cNvPr id="7" name="TextBox 6">
            <a:extLst>
              <a:ext uri="{FF2B5EF4-FFF2-40B4-BE49-F238E27FC236}">
                <a16:creationId xmlns:a16="http://schemas.microsoft.com/office/drawing/2014/main" id="{97A6D090-89AD-4F0C-B97F-DFE667EE1160}"/>
              </a:ext>
            </a:extLst>
          </p:cNvPr>
          <p:cNvSpPr txBox="1"/>
          <p:nvPr/>
        </p:nvSpPr>
        <p:spPr>
          <a:xfrm>
            <a:off x="515938" y="1052736"/>
            <a:ext cx="11160124" cy="2954655"/>
          </a:xfrm>
          <a:prstGeom prst="rect">
            <a:avLst/>
          </a:prstGeom>
        </p:spPr>
        <p:txBody>
          <a:bodyPr vert="horz" wrap="square" lIns="0" tIns="0" rIns="0" bIns="0" rtlCol="0">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Introduction to general concepts</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It is used to describe systems whose behavior depends on current events and events that occurred in the past.</a:t>
            </a:r>
            <a:endParaRPr lang="es-ES" sz="1800" kern="800" spc="-13">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At each instant of time the machine is in a specific state. Depending on the inputs the machine changes or does not change state and can perform actions that affect the system</a:t>
            </a:r>
            <a:r>
              <a:rPr lang="es-ES" sz="1800" kern="800" spc="-13">
                <a:solidFill>
                  <a:srgbClr val="000000"/>
                </a:solidFill>
                <a:latin typeface="Arial" panose="020B0604020202020204" pitchFamily="34" charset="0"/>
                <a:cs typeface="Arial" panose="020B0604020202020204" pitchFamily="34" charset="0"/>
              </a:rPr>
              <a:t>.</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Programs that interact with the user (for example, keyboard, display, data entry, alarms, etc.) are likely to fit into this methodology.</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A program with a "finite state machine" is easy to maintain because you can add or remove states without changing the rest</a:t>
            </a:r>
            <a:r>
              <a:rPr lang="es-ES" sz="1800" kern="800" spc="-13">
                <a:solidFill>
                  <a:srgbClr val="000000"/>
                </a:solidFill>
                <a:latin typeface="Arial" panose="020B0604020202020204" pitchFamily="34" charset="0"/>
                <a:cs typeface="Arial" panose="020B0604020202020204" pitchFamily="34" charset="0"/>
              </a:rPr>
              <a:t>.</a:t>
            </a:r>
            <a:endParaRPr lang="en-GB" sz="1800" kern="800" spc="-13"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6262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4D66B1-F2E4-42DF-B7EA-DAABDC613488}"/>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71DD16D7-406C-4D8A-9534-991D791B9EE8}"/>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DAFAE205-9D0A-4159-AA29-6B4ACE0F1D71}"/>
              </a:ext>
            </a:extLst>
          </p:cNvPr>
          <p:cNvSpPr>
            <a:spLocks noGrp="1"/>
          </p:cNvSpPr>
          <p:nvPr>
            <p:ph type="sldNum" sz="quarter" idx="21"/>
          </p:nvPr>
        </p:nvSpPr>
        <p:spPr/>
        <p:txBody>
          <a:bodyPr/>
          <a:lstStyle/>
          <a:p>
            <a:fld id="{0D46BA1D-85D8-4A66-B78C-46ED6382B9BC}" type="slidenum">
              <a:rPr lang="en-US" noProof="0" smtClean="0"/>
              <a:pPr/>
              <a:t>5</a:t>
            </a:fld>
            <a:endParaRPr lang="en-US" noProof="0" dirty="0"/>
          </a:p>
        </p:txBody>
      </p:sp>
      <p:sp>
        <p:nvSpPr>
          <p:cNvPr id="5" name="Title 4">
            <a:extLst>
              <a:ext uri="{FF2B5EF4-FFF2-40B4-BE49-F238E27FC236}">
                <a16:creationId xmlns:a16="http://schemas.microsoft.com/office/drawing/2014/main" id="{0A88A7DF-4EBF-4377-A83C-50B5D2E1F466}"/>
              </a:ext>
            </a:extLst>
          </p:cNvPr>
          <p:cNvSpPr>
            <a:spLocks noGrp="1"/>
          </p:cNvSpPr>
          <p:nvPr>
            <p:ph type="title"/>
          </p:nvPr>
        </p:nvSpPr>
        <p:spPr/>
        <p:txBody>
          <a:bodyPr/>
          <a:lstStyle/>
          <a:p>
            <a:r>
              <a:rPr lang="en-GB" dirty="0"/>
              <a:t>Introduction</a:t>
            </a:r>
          </a:p>
        </p:txBody>
      </p:sp>
      <p:sp>
        <p:nvSpPr>
          <p:cNvPr id="8" name="TextBox 7">
            <a:extLst>
              <a:ext uri="{FF2B5EF4-FFF2-40B4-BE49-F238E27FC236}">
                <a16:creationId xmlns:a16="http://schemas.microsoft.com/office/drawing/2014/main" id="{CA68AC73-9292-414B-8789-E5E969C01862}"/>
              </a:ext>
            </a:extLst>
          </p:cNvPr>
          <p:cNvSpPr txBox="1"/>
          <p:nvPr/>
        </p:nvSpPr>
        <p:spPr>
          <a:xfrm>
            <a:off x="515938" y="1079314"/>
            <a:ext cx="11160123" cy="4962897"/>
          </a:xfrm>
          <a:prstGeom prst="rect">
            <a:avLst/>
          </a:prstGeom>
          <a:noFill/>
        </p:spPr>
        <p:txBody>
          <a:bodyPr wrap="square">
            <a:spAutoFit/>
          </a:bodyPr>
          <a:lstStyle/>
          <a:p>
            <a:pPr fontAlgn="base">
              <a:spcBef>
                <a:spcPts val="300"/>
              </a:spcBef>
              <a:spcAft>
                <a:spcPts val="600"/>
              </a:spcAft>
              <a:buClr>
                <a:schemeClr val="accent1"/>
              </a:buClr>
            </a:pPr>
            <a:r>
              <a:rPr lang="es-ES" sz="1800" kern="800" spc="-13">
                <a:solidFill>
                  <a:schemeClr val="accent1"/>
                </a:solidFill>
                <a:latin typeface="Arial" panose="020B0604020202020204" pitchFamily="34" charset="0"/>
                <a:cs typeface="Arial" panose="020B0604020202020204" pitchFamily="34" charset="0"/>
              </a:rPr>
              <a:t>'C' language is not design for an specific</a:t>
            </a:r>
            <a:r>
              <a:rPr lang="es-ES" sz="1800" kern="800" spc="-13" dirty="0">
                <a:solidFill>
                  <a:schemeClr val="accent1"/>
                </a:solidFill>
                <a:latin typeface="Arial" panose="020B0604020202020204" pitchFamily="34" charset="0"/>
                <a:cs typeface="Arial" panose="020B0604020202020204" pitchFamily="34" charset="0"/>
              </a:rPr>
              <a:t> hardware. </a:t>
            </a:r>
          </a:p>
          <a:p>
            <a:pPr fontAlgn="base">
              <a:spcBef>
                <a:spcPts val="300"/>
              </a:spcBef>
              <a:spcAft>
                <a:spcPts val="600"/>
              </a:spcAft>
              <a:buClr>
                <a:schemeClr val="accent1"/>
              </a:buClr>
            </a:pPr>
            <a:r>
              <a:rPr lang="es-ES" sz="1800" kern="800" spc="-13">
                <a:solidFill>
                  <a:schemeClr val="accent1"/>
                </a:solidFill>
                <a:latin typeface="Arial" panose="020B0604020202020204" pitchFamily="34" charset="0"/>
                <a:cs typeface="Arial" panose="020B0604020202020204" pitchFamily="34" charset="0"/>
              </a:rPr>
              <a:t>"Middle-level", combines high level language characteristic with low level lenguaje characteristics like direct memory access</a:t>
            </a:r>
            <a:r>
              <a:rPr lang="es-ES" sz="1800" kern="800" spc="-13" dirty="0">
                <a:solidFill>
                  <a:schemeClr val="accent1"/>
                </a:solidFill>
                <a:latin typeface="Arial" panose="020B0604020202020204" pitchFamily="34" charset="0"/>
                <a:cs typeface="Arial" panose="020B0604020202020204" pitchFamily="34" charset="0"/>
              </a:rPr>
              <a:t>.</a:t>
            </a:r>
          </a:p>
          <a:p>
            <a:pPr fontAlgn="base">
              <a:spcBef>
                <a:spcPts val="300"/>
              </a:spcBef>
              <a:spcAft>
                <a:spcPts val="600"/>
              </a:spcAft>
              <a:buClr>
                <a:schemeClr val="accent1"/>
              </a:buClr>
            </a:pPr>
            <a:r>
              <a:rPr lang="es-ES" sz="1800" kern="800" spc="-13">
                <a:solidFill>
                  <a:schemeClr val="accent1"/>
                </a:solidFill>
                <a:latin typeface="Arial" panose="020B0604020202020204" pitchFamily="34" charset="0"/>
                <a:cs typeface="Arial" panose="020B0604020202020204" pitchFamily="34" charset="0"/>
              </a:rPr>
              <a:t>Some characteristics</a:t>
            </a:r>
            <a:r>
              <a:rPr lang="es-ES" sz="1800" kern="800" spc="-13" dirty="0">
                <a:solidFill>
                  <a:schemeClr val="accent1"/>
                </a:solidFill>
                <a:latin typeface="Arial" panose="020B0604020202020204" pitchFamily="34" charset="0"/>
                <a:cs typeface="Arial" panose="020B0604020202020204" pitchFamily="34" charset="0"/>
              </a:rPr>
              <a:t>:</a:t>
            </a:r>
          </a:p>
          <a:p>
            <a:pPr marL="895335" lvl="2" indent="-285750" fontAlgn="base">
              <a:spcBef>
                <a:spcPts val="300"/>
              </a:spcBef>
              <a:spcAft>
                <a:spcPts val="600"/>
              </a:spcAft>
              <a:buClr>
                <a:schemeClr val="accent1"/>
              </a:buClr>
              <a:buFont typeface="Arial" panose="020B0604020202020204" pitchFamily="34" charset="0"/>
              <a:buChar char="•"/>
            </a:pPr>
            <a:r>
              <a:rPr lang="es-ES" sz="1800" kern="800" spc="-13">
                <a:latin typeface="Arial" panose="020B0604020202020204" pitchFamily="34" charset="0"/>
                <a:cs typeface="Arial" panose="020B0604020202020204" pitchFamily="34" charset="0"/>
              </a:rPr>
              <a:t>Imperative (</a:t>
            </a:r>
            <a:r>
              <a:rPr lang="en-GB" sz="1800" kern="800" spc="-13">
                <a:latin typeface="Arial" panose="020B0604020202020204" pitchFamily="34" charset="0"/>
                <a:cs typeface="Arial" panose="020B0604020202020204" pitchFamily="34" charset="0"/>
              </a:rPr>
              <a:t>commands for the computer to perform</a:t>
            </a:r>
            <a:r>
              <a:rPr lang="es-ES" sz="1800" kern="800" spc="-13">
                <a:latin typeface="Arial" panose="020B0604020202020204" pitchFamily="34" charset="0"/>
                <a:cs typeface="Arial" panose="020B0604020202020204" pitchFamily="34" charset="0"/>
              </a:rPr>
              <a:t>)</a:t>
            </a:r>
            <a:endParaRPr lang="es-ES" sz="1800" kern="800" spc="-13" dirty="0">
              <a:latin typeface="Arial" panose="020B0604020202020204" pitchFamily="34" charset="0"/>
              <a:cs typeface="Arial" panose="020B0604020202020204" pitchFamily="34" charset="0"/>
            </a:endParaRPr>
          </a:p>
          <a:p>
            <a:pPr marL="895335" lvl="2" indent="-285750" fontAlgn="base">
              <a:spcBef>
                <a:spcPts val="300"/>
              </a:spcBef>
              <a:spcAft>
                <a:spcPts val="600"/>
              </a:spcAft>
              <a:buClr>
                <a:schemeClr val="accent1"/>
              </a:buClr>
              <a:buFont typeface="Arial" panose="020B0604020202020204" pitchFamily="34" charset="0"/>
              <a:buChar char="•"/>
            </a:pPr>
            <a:r>
              <a:rPr lang="es-ES" sz="1800" kern="800" spc="-13">
                <a:latin typeface="Arial" panose="020B0604020202020204" pitchFamily="34" charset="0"/>
                <a:cs typeface="Arial" panose="020B0604020202020204" pitchFamily="34" charset="0"/>
              </a:rPr>
              <a:t>Compiled (i</a:t>
            </a:r>
            <a:r>
              <a:rPr lang="en-GB" sz="1800" kern="800" spc="-13">
                <a:latin typeface="Arial" panose="020B0604020202020204" pitchFamily="34" charset="0"/>
                <a:cs typeface="Arial" panose="020B0604020202020204" pitchFamily="34" charset="0"/>
              </a:rPr>
              <a:t>mplementations are typically compilers, and not interpreters</a:t>
            </a:r>
            <a:r>
              <a:rPr lang="es-ES" sz="1800" kern="800" spc="-13">
                <a:latin typeface="Arial" panose="020B0604020202020204" pitchFamily="34" charset="0"/>
                <a:cs typeface="Arial" panose="020B0604020202020204" pitchFamily="34" charset="0"/>
              </a:rPr>
              <a:t>)</a:t>
            </a:r>
            <a:endParaRPr lang="es-ES" sz="1800" kern="800" spc="-13" dirty="0">
              <a:latin typeface="Arial" panose="020B0604020202020204" pitchFamily="34" charset="0"/>
              <a:cs typeface="Arial" panose="020B0604020202020204" pitchFamily="34" charset="0"/>
            </a:endParaRPr>
          </a:p>
          <a:p>
            <a:pPr marL="895335" lvl="2" indent="-285750" fontAlgn="base">
              <a:spcBef>
                <a:spcPts val="300"/>
              </a:spcBef>
              <a:spcAft>
                <a:spcPts val="600"/>
              </a:spcAft>
              <a:buClr>
                <a:schemeClr val="accent1"/>
              </a:buClr>
              <a:buFont typeface="Arial" panose="020B0604020202020204" pitchFamily="34" charset="0"/>
              <a:buChar char="•"/>
            </a:pPr>
            <a:r>
              <a:rPr lang="es-ES" sz="1800" kern="800" spc="-13">
                <a:latin typeface="Arial" panose="020B0604020202020204" pitchFamily="34" charset="0"/>
                <a:cs typeface="Arial" panose="020B0604020202020204" pitchFamily="34" charset="0"/>
              </a:rPr>
              <a:t>Structured (</a:t>
            </a:r>
            <a:r>
              <a:rPr lang="en-GB" sz="1800" kern="800" spc="-13">
                <a:latin typeface="Arial" panose="020B0604020202020204" pitchFamily="34" charset="0"/>
                <a:cs typeface="Arial" panose="020B0604020202020204" pitchFamily="34" charset="0"/>
              </a:rPr>
              <a:t>use of selection and repetition, block structures, and subroutines</a:t>
            </a:r>
            <a:r>
              <a:rPr lang="es-ES" sz="1800" kern="800" spc="-13">
                <a:latin typeface="Arial" panose="020B0604020202020204" pitchFamily="34" charset="0"/>
                <a:cs typeface="Arial" panose="020B0604020202020204" pitchFamily="34" charset="0"/>
              </a:rPr>
              <a:t>)</a:t>
            </a:r>
            <a:endParaRPr lang="es-ES" sz="1800" kern="800" spc="-13" dirty="0">
              <a:latin typeface="Arial" panose="020B0604020202020204" pitchFamily="34" charset="0"/>
              <a:cs typeface="Arial" panose="020B0604020202020204" pitchFamily="34" charset="0"/>
            </a:endParaRPr>
          </a:p>
          <a:p>
            <a:pPr marL="895335" lvl="2" indent="-285750" fontAlgn="base">
              <a:spcBef>
                <a:spcPts val="300"/>
              </a:spcBef>
              <a:spcAft>
                <a:spcPts val="600"/>
              </a:spcAft>
              <a:buClr>
                <a:schemeClr val="accent1"/>
              </a:buClr>
              <a:buFont typeface="Arial" panose="020B0604020202020204" pitchFamily="34" charset="0"/>
              <a:buChar char="•"/>
            </a:pPr>
            <a:r>
              <a:rPr lang="es-ES" sz="1800" kern="800" spc="-13">
                <a:latin typeface="Arial" panose="020B0604020202020204" pitchFamily="34" charset="0"/>
                <a:cs typeface="Arial" panose="020B0604020202020204" pitchFamily="34" charset="0"/>
              </a:rPr>
              <a:t>Strongly typed (</a:t>
            </a:r>
            <a:r>
              <a:rPr lang="en-GB" sz="1800" kern="800" spc="-13">
                <a:latin typeface="Arial" panose="020B0604020202020204" pitchFamily="34" charset="0"/>
                <a:cs typeface="Arial" panose="020B0604020202020204" pitchFamily="34" charset="0"/>
              </a:rPr>
              <a:t>has stricter typing rules at compile time</a:t>
            </a:r>
            <a:r>
              <a:rPr lang="es-ES" sz="1800" kern="800" spc="-13">
                <a:latin typeface="Arial" panose="020B0604020202020204" pitchFamily="34" charset="0"/>
                <a:cs typeface="Arial" panose="020B0604020202020204" pitchFamily="34" charset="0"/>
              </a:rPr>
              <a:t>)</a:t>
            </a:r>
            <a:endParaRPr lang="es-ES" sz="1800" kern="800" spc="-13" dirty="0">
              <a:latin typeface="Arial" panose="020B0604020202020204" pitchFamily="34" charset="0"/>
              <a:cs typeface="Arial" panose="020B0604020202020204" pitchFamily="34" charset="0"/>
            </a:endParaRPr>
          </a:p>
          <a:p>
            <a:pPr fontAlgn="base">
              <a:spcBef>
                <a:spcPts val="300"/>
              </a:spcBef>
              <a:spcAft>
                <a:spcPts val="600"/>
              </a:spcAft>
              <a:buClr>
                <a:schemeClr val="accent1"/>
              </a:buClr>
            </a:pPr>
            <a:r>
              <a:rPr lang="es-ES" sz="1800" kern="800" spc="-13">
                <a:solidFill>
                  <a:schemeClr val="accent1"/>
                </a:solidFill>
                <a:latin typeface="Arial" panose="020B0604020202020204" pitchFamily="34" charset="0"/>
                <a:cs typeface="Arial" panose="020B0604020202020204" pitchFamily="34" charset="0"/>
              </a:rPr>
              <a:t>Against ASM offers</a:t>
            </a:r>
            <a:r>
              <a:rPr lang="es-ES" sz="1800" kern="800" spc="-13" dirty="0">
                <a:solidFill>
                  <a:schemeClr val="accent1"/>
                </a:solidFill>
                <a:latin typeface="Arial" panose="020B0604020202020204" pitchFamily="34" charset="0"/>
                <a:cs typeface="Arial" panose="020B0604020202020204" pitchFamily="34" charset="0"/>
              </a:rPr>
              <a:t>:</a:t>
            </a:r>
          </a:p>
          <a:p>
            <a:pPr marL="895335" lvl="2" indent="-285750" fontAlgn="base">
              <a:spcBef>
                <a:spcPts val="300"/>
              </a:spcBef>
              <a:spcAft>
                <a:spcPts val="600"/>
              </a:spcAft>
              <a:buClr>
                <a:schemeClr val="accent1"/>
              </a:buClr>
              <a:buFont typeface="Arial" panose="020B0604020202020204" pitchFamily="34" charset="0"/>
              <a:buChar char="•"/>
            </a:pPr>
            <a:r>
              <a:rPr lang="es-ES" sz="1800" kern="800" spc="-13">
                <a:latin typeface="Arial" panose="020B0604020202020204" pitchFamily="34" charset="0"/>
                <a:cs typeface="Arial" panose="020B0604020202020204" pitchFamily="34" charset="0"/>
              </a:rPr>
              <a:t>Reliable</a:t>
            </a:r>
            <a:endParaRPr lang="es-ES" sz="1800" kern="800" spc="-13" dirty="0">
              <a:latin typeface="Arial" panose="020B0604020202020204" pitchFamily="34" charset="0"/>
              <a:cs typeface="Arial" panose="020B0604020202020204" pitchFamily="34" charset="0"/>
            </a:endParaRPr>
          </a:p>
          <a:p>
            <a:pPr marL="895335" lvl="2" indent="-285750" fontAlgn="base">
              <a:spcBef>
                <a:spcPts val="300"/>
              </a:spcBef>
              <a:spcAft>
                <a:spcPts val="600"/>
              </a:spcAft>
              <a:buClr>
                <a:schemeClr val="accent1"/>
              </a:buClr>
              <a:buFont typeface="Arial" panose="020B0604020202020204" pitchFamily="34" charset="0"/>
              <a:buChar char="•"/>
            </a:pPr>
            <a:r>
              <a:rPr lang="es-ES" sz="1800" kern="800" spc="-13">
                <a:latin typeface="Arial" panose="020B0604020202020204" pitchFamily="34" charset="0"/>
                <a:cs typeface="Arial" panose="020B0604020202020204" pitchFamily="34" charset="0"/>
              </a:rPr>
              <a:t>Scalable</a:t>
            </a:r>
            <a:endParaRPr lang="es-ES" sz="1800" kern="800" spc="-13" dirty="0">
              <a:latin typeface="Arial" panose="020B0604020202020204" pitchFamily="34" charset="0"/>
              <a:cs typeface="Arial" panose="020B0604020202020204" pitchFamily="34" charset="0"/>
            </a:endParaRPr>
          </a:p>
          <a:p>
            <a:pPr marL="895335" lvl="2" indent="-285750" fontAlgn="base">
              <a:spcBef>
                <a:spcPts val="300"/>
              </a:spcBef>
              <a:spcAft>
                <a:spcPts val="600"/>
              </a:spcAft>
              <a:buClr>
                <a:schemeClr val="accent1"/>
              </a:buClr>
              <a:buFont typeface="Arial" panose="020B0604020202020204" pitchFamily="34" charset="0"/>
              <a:buChar char="•"/>
            </a:pPr>
            <a:r>
              <a:rPr lang="es-ES" sz="1800" kern="800" spc="-13">
                <a:latin typeface="Arial" panose="020B0604020202020204" pitchFamily="34" charset="0"/>
                <a:cs typeface="Arial" panose="020B0604020202020204" pitchFamily="34" charset="0"/>
              </a:rPr>
              <a:t>Portabilty</a:t>
            </a:r>
            <a:endParaRPr lang="es-ES" sz="1800" kern="800" spc="-13" dirty="0">
              <a:latin typeface="Arial" panose="020B0604020202020204" pitchFamily="34" charset="0"/>
              <a:cs typeface="Arial" panose="020B0604020202020204" pitchFamily="34" charset="0"/>
            </a:endParaRPr>
          </a:p>
          <a:p>
            <a:pPr marL="895335" lvl="2" indent="-285750" fontAlgn="base">
              <a:spcBef>
                <a:spcPts val="300"/>
              </a:spcBef>
              <a:spcAft>
                <a:spcPts val="600"/>
              </a:spcAft>
              <a:buClr>
                <a:schemeClr val="accent1"/>
              </a:buClr>
              <a:buFont typeface="Arial" panose="020B0604020202020204" pitchFamily="34" charset="0"/>
              <a:buChar char="•"/>
            </a:pPr>
            <a:r>
              <a:rPr lang="es-ES" sz="1800" kern="800" spc="-13">
                <a:latin typeface="Arial" panose="020B0604020202020204" pitchFamily="34" charset="0"/>
                <a:cs typeface="Arial" panose="020B0604020202020204" pitchFamily="34" charset="0"/>
              </a:rPr>
              <a:t>Manteinable</a:t>
            </a:r>
            <a:endParaRPr lang="es-ES" sz="1800" kern="800" spc="-13"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69588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736B5-43EF-4F9E-982B-216DAB1427EC}"/>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7657E6BA-9438-4326-9264-901D0D81107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96DA16F-65CD-40F7-B04C-ACE8D28EE91B}"/>
              </a:ext>
            </a:extLst>
          </p:cNvPr>
          <p:cNvSpPr>
            <a:spLocks noGrp="1"/>
          </p:cNvSpPr>
          <p:nvPr>
            <p:ph type="sldNum" sz="quarter" idx="21"/>
          </p:nvPr>
        </p:nvSpPr>
        <p:spPr/>
        <p:txBody>
          <a:bodyPr/>
          <a:lstStyle/>
          <a:p>
            <a:fld id="{0D46BA1D-85D8-4A66-B78C-46ED6382B9BC}" type="slidenum">
              <a:rPr lang="en-US" noProof="0" smtClean="0"/>
              <a:pPr/>
              <a:t>50</a:t>
            </a:fld>
            <a:endParaRPr lang="en-US" noProof="0" dirty="0"/>
          </a:p>
        </p:txBody>
      </p:sp>
      <p:sp>
        <p:nvSpPr>
          <p:cNvPr id="5" name="Title 4">
            <a:extLst>
              <a:ext uri="{FF2B5EF4-FFF2-40B4-BE49-F238E27FC236}">
                <a16:creationId xmlns:a16="http://schemas.microsoft.com/office/drawing/2014/main" id="{84C9312A-71A9-48AF-9CEE-74FD230717B7}"/>
              </a:ext>
            </a:extLst>
          </p:cNvPr>
          <p:cNvSpPr>
            <a:spLocks noGrp="1"/>
          </p:cNvSpPr>
          <p:nvPr>
            <p:ph type="title"/>
          </p:nvPr>
        </p:nvSpPr>
        <p:spPr/>
        <p:txBody>
          <a:bodyPr/>
          <a:lstStyle/>
          <a:p>
            <a:r>
              <a:rPr lang="en-GB"/>
              <a:t>Finite State Machines - FSM</a:t>
            </a:r>
            <a:endParaRPr lang="en-GB" dirty="0"/>
          </a:p>
        </p:txBody>
      </p:sp>
      <p:sp>
        <p:nvSpPr>
          <p:cNvPr id="7" name="TextBox 6">
            <a:extLst>
              <a:ext uri="{FF2B5EF4-FFF2-40B4-BE49-F238E27FC236}">
                <a16:creationId xmlns:a16="http://schemas.microsoft.com/office/drawing/2014/main" id="{97A6D090-89AD-4F0C-B97F-DFE667EE1160}"/>
              </a:ext>
            </a:extLst>
          </p:cNvPr>
          <p:cNvSpPr txBox="1"/>
          <p:nvPr/>
        </p:nvSpPr>
        <p:spPr>
          <a:xfrm>
            <a:off x="520956" y="1032908"/>
            <a:ext cx="5427090" cy="2285241"/>
          </a:xfrm>
          <a:prstGeom prst="rect">
            <a:avLst/>
          </a:prstGeom>
        </p:spPr>
        <p:txBody>
          <a:bodyPr vert="horz" wrap="square" lIns="0" tIns="0" rIns="0" bIns="0" rtlCol="0">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Definitions</a:t>
            </a:r>
          </a:p>
          <a:p>
            <a:pPr marL="285750" indent="-285750">
              <a:spcBef>
                <a:spcPts val="300"/>
              </a:spcBef>
              <a:spcAft>
                <a:spcPts val="600"/>
              </a:spcAft>
              <a:buClr>
                <a:srgbClr val="0093D0"/>
              </a:buClr>
              <a:buFont typeface="Arial" panose="020B0604020202020204" pitchFamily="34" charset="0"/>
              <a:buChar char="•"/>
            </a:pPr>
            <a:r>
              <a:rPr lang="es-ES" sz="1800" kern="800" spc="-13">
                <a:solidFill>
                  <a:schemeClr val="accent2"/>
                </a:solidFill>
                <a:latin typeface="Arial" panose="020B0604020202020204" pitchFamily="34" charset="0"/>
                <a:cs typeface="Arial" panose="020B0604020202020204" pitchFamily="34" charset="0"/>
              </a:rPr>
              <a:t>States: Estado inicial + otros estados fijos o temporales</a:t>
            </a:r>
          </a:p>
          <a:p>
            <a:pPr marL="285750" indent="-285750">
              <a:spcBef>
                <a:spcPts val="300"/>
              </a:spcBef>
              <a:spcAft>
                <a:spcPts val="600"/>
              </a:spcAft>
              <a:buClr>
                <a:srgbClr val="0093D0"/>
              </a:buClr>
              <a:buFont typeface="Arial" panose="020B0604020202020204" pitchFamily="34" charset="0"/>
              <a:buChar char="•"/>
            </a:pPr>
            <a:r>
              <a:rPr lang="es-ES" sz="1800" kern="800" spc="-13">
                <a:solidFill>
                  <a:schemeClr val="accent5"/>
                </a:solidFill>
                <a:latin typeface="Arial" panose="020B0604020202020204" pitchFamily="34" charset="0"/>
                <a:cs typeface="Arial" panose="020B0604020202020204" pitchFamily="34" charset="0"/>
              </a:rPr>
              <a:t>Inputs: External inputs, timeouts, variables from other state machines, etc…</a:t>
            </a:r>
          </a:p>
          <a:p>
            <a:pPr marL="285750" indent="-285750">
              <a:spcBef>
                <a:spcPts val="300"/>
              </a:spcBef>
              <a:spcAft>
                <a:spcPts val="600"/>
              </a:spcAft>
              <a:buClr>
                <a:srgbClr val="0093D0"/>
              </a:buClr>
              <a:buFont typeface="Arial" panose="020B0604020202020204" pitchFamily="34" charset="0"/>
              <a:buChar char="•"/>
            </a:pPr>
            <a:r>
              <a:rPr lang="es-ES" sz="1800" kern="800" spc="-13">
                <a:solidFill>
                  <a:schemeClr val="accent6"/>
                </a:solidFill>
                <a:latin typeface="Arial" panose="020B0604020202020204" pitchFamily="34" charset="0"/>
                <a:cs typeface="Arial" panose="020B0604020202020204" pitchFamily="34" charset="0"/>
              </a:rPr>
              <a:t>Outputs: Activate/Deactivate outputs, update variable values, reset counters, etc…</a:t>
            </a:r>
            <a:endParaRPr lang="en-GB" sz="1800" kern="800" spc="-13" dirty="0">
              <a:solidFill>
                <a:schemeClr val="accent6"/>
              </a:solidFill>
              <a:latin typeface="Arial" panose="020B0604020202020204" pitchFamily="34" charset="0"/>
              <a:cs typeface="Arial" panose="020B0604020202020204" pitchFamily="34" charset="0"/>
            </a:endParaRPr>
          </a:p>
        </p:txBody>
      </p:sp>
      <p:sp>
        <p:nvSpPr>
          <p:cNvPr id="33" name="Oval 32">
            <a:extLst>
              <a:ext uri="{FF2B5EF4-FFF2-40B4-BE49-F238E27FC236}">
                <a16:creationId xmlns:a16="http://schemas.microsoft.com/office/drawing/2014/main" id="{24A0ED40-C5BC-4208-B48F-CF99F30E9E0C}"/>
              </a:ext>
            </a:extLst>
          </p:cNvPr>
          <p:cNvSpPr/>
          <p:nvPr/>
        </p:nvSpPr>
        <p:spPr>
          <a:xfrm>
            <a:off x="7140921" y="1683524"/>
            <a:ext cx="1080000" cy="108000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State A</a:t>
            </a:r>
            <a:endParaRPr lang="en-GB" sz="1600" dirty="0">
              <a:latin typeface="Arial" panose="020B0604020202020204" pitchFamily="34" charset="0"/>
              <a:cs typeface="Arial" panose="020B0604020202020204" pitchFamily="34" charset="0"/>
            </a:endParaRPr>
          </a:p>
        </p:txBody>
      </p:sp>
      <p:sp>
        <p:nvSpPr>
          <p:cNvPr id="35" name="Oval 34">
            <a:extLst>
              <a:ext uri="{FF2B5EF4-FFF2-40B4-BE49-F238E27FC236}">
                <a16:creationId xmlns:a16="http://schemas.microsoft.com/office/drawing/2014/main" id="{940ABF01-600E-4A8A-89B8-F93C3D4E4988}"/>
              </a:ext>
            </a:extLst>
          </p:cNvPr>
          <p:cNvSpPr/>
          <p:nvPr/>
        </p:nvSpPr>
        <p:spPr>
          <a:xfrm>
            <a:off x="9409113" y="4002935"/>
            <a:ext cx="1080000" cy="108000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State D</a:t>
            </a:r>
            <a:endParaRPr lang="en-GB" sz="1600" dirty="0">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ACB79865-225B-449E-A6C1-F810D17D135C}"/>
              </a:ext>
            </a:extLst>
          </p:cNvPr>
          <p:cNvSpPr/>
          <p:nvPr/>
        </p:nvSpPr>
        <p:spPr>
          <a:xfrm>
            <a:off x="9409113" y="1703179"/>
            <a:ext cx="1080000" cy="108000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State B</a:t>
            </a:r>
            <a:endParaRPr lang="en-GB" sz="1600" dirty="0">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DF7F7E21-87F5-4F38-B3F8-0CF0436CD8C6}"/>
              </a:ext>
            </a:extLst>
          </p:cNvPr>
          <p:cNvSpPr/>
          <p:nvPr/>
        </p:nvSpPr>
        <p:spPr>
          <a:xfrm>
            <a:off x="7140921" y="4002935"/>
            <a:ext cx="1080000" cy="108000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State C</a:t>
            </a:r>
            <a:endParaRPr lang="en-GB" sz="1600" dirty="0">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565A6537-C825-49BA-9AAF-B96B3CDE3762}"/>
              </a:ext>
            </a:extLst>
          </p:cNvPr>
          <p:cNvCxnSpPr>
            <a:cxnSpLocks/>
            <a:endCxn id="33" idx="0"/>
          </p:cNvCxnSpPr>
          <p:nvPr/>
        </p:nvCxnSpPr>
        <p:spPr>
          <a:xfrm>
            <a:off x="7680921" y="978599"/>
            <a:ext cx="0" cy="704925"/>
          </a:xfrm>
          <a:prstGeom prst="straightConnector1">
            <a:avLst/>
          </a:prstGeom>
          <a:ln w="19050">
            <a:solidFill>
              <a:schemeClr val="tx1"/>
            </a:solidFill>
            <a:headEnd type="oval"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40" name="Connector: Curved 39">
            <a:extLst>
              <a:ext uri="{FF2B5EF4-FFF2-40B4-BE49-F238E27FC236}">
                <a16:creationId xmlns:a16="http://schemas.microsoft.com/office/drawing/2014/main" id="{A34A876C-FDAA-4E19-854E-D09FA3BB8F0E}"/>
              </a:ext>
            </a:extLst>
          </p:cNvPr>
          <p:cNvCxnSpPr>
            <a:cxnSpLocks/>
            <a:stCxn id="33" idx="7"/>
            <a:endCxn id="37" idx="1"/>
          </p:cNvCxnSpPr>
          <p:nvPr/>
        </p:nvCxnSpPr>
        <p:spPr>
          <a:xfrm rot="16200000" flipH="1">
            <a:off x="8805189" y="1099255"/>
            <a:ext cx="19655" cy="1504516"/>
          </a:xfrm>
          <a:prstGeom prst="curvedConnector3">
            <a:avLst>
              <a:gd name="adj1" fmla="val -1967754"/>
            </a:avLst>
          </a:prstGeom>
          <a:ln w="1905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2" name="Connector: Curved 41">
            <a:extLst>
              <a:ext uri="{FF2B5EF4-FFF2-40B4-BE49-F238E27FC236}">
                <a16:creationId xmlns:a16="http://schemas.microsoft.com/office/drawing/2014/main" id="{34A165B6-5F82-4BE4-8B64-5E9FABA41334}"/>
              </a:ext>
            </a:extLst>
          </p:cNvPr>
          <p:cNvCxnSpPr>
            <a:cxnSpLocks/>
            <a:stCxn id="33" idx="2"/>
            <a:endCxn id="38" idx="2"/>
          </p:cNvCxnSpPr>
          <p:nvPr/>
        </p:nvCxnSpPr>
        <p:spPr>
          <a:xfrm rot="10800000" flipV="1">
            <a:off x="7140921" y="2223523"/>
            <a:ext cx="12700" cy="2319411"/>
          </a:xfrm>
          <a:prstGeom prst="curvedConnector3">
            <a:avLst>
              <a:gd name="adj1" fmla="val 3153843"/>
            </a:avLst>
          </a:prstGeom>
          <a:ln w="1905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3" name="Connector: Curved 42">
            <a:extLst>
              <a:ext uri="{FF2B5EF4-FFF2-40B4-BE49-F238E27FC236}">
                <a16:creationId xmlns:a16="http://schemas.microsoft.com/office/drawing/2014/main" id="{0294E523-C128-4691-AF1B-310D615227E9}"/>
              </a:ext>
            </a:extLst>
          </p:cNvPr>
          <p:cNvCxnSpPr>
            <a:cxnSpLocks/>
            <a:stCxn id="37" idx="3"/>
            <a:endCxn id="33" idx="5"/>
          </p:cNvCxnSpPr>
          <p:nvPr/>
        </p:nvCxnSpPr>
        <p:spPr>
          <a:xfrm rot="5400000" flipH="1">
            <a:off x="8805189" y="1862932"/>
            <a:ext cx="19655" cy="1504516"/>
          </a:xfrm>
          <a:prstGeom prst="curvedConnector3">
            <a:avLst>
              <a:gd name="adj1" fmla="val -1967754"/>
            </a:avLst>
          </a:prstGeom>
          <a:ln w="1905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5" name="Connector: Curved 44">
            <a:extLst>
              <a:ext uri="{FF2B5EF4-FFF2-40B4-BE49-F238E27FC236}">
                <a16:creationId xmlns:a16="http://schemas.microsoft.com/office/drawing/2014/main" id="{167FA1CB-C754-414C-A7A5-888E21B721A1}"/>
              </a:ext>
            </a:extLst>
          </p:cNvPr>
          <p:cNvCxnSpPr>
            <a:cxnSpLocks/>
            <a:stCxn id="38" idx="5"/>
            <a:endCxn id="35" idx="3"/>
          </p:cNvCxnSpPr>
          <p:nvPr/>
        </p:nvCxnSpPr>
        <p:spPr>
          <a:xfrm rot="16200000" flipH="1">
            <a:off x="8815017" y="4172515"/>
            <a:ext cx="12700" cy="1504516"/>
          </a:xfrm>
          <a:prstGeom prst="curvedConnector3">
            <a:avLst>
              <a:gd name="adj1" fmla="val 3045370"/>
            </a:avLst>
          </a:prstGeom>
          <a:ln w="1905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7" name="Connector: Curved 46">
            <a:extLst>
              <a:ext uri="{FF2B5EF4-FFF2-40B4-BE49-F238E27FC236}">
                <a16:creationId xmlns:a16="http://schemas.microsoft.com/office/drawing/2014/main" id="{3E873EFE-6AC5-4657-95AF-4E578E2B9F4F}"/>
              </a:ext>
            </a:extLst>
          </p:cNvPr>
          <p:cNvCxnSpPr>
            <a:cxnSpLocks/>
            <a:stCxn id="35" idx="1"/>
            <a:endCxn id="33" idx="4"/>
          </p:cNvCxnSpPr>
          <p:nvPr/>
        </p:nvCxnSpPr>
        <p:spPr>
          <a:xfrm rot="16200000" flipV="1">
            <a:off x="7925312" y="2519134"/>
            <a:ext cx="1397573" cy="1886354"/>
          </a:xfrm>
          <a:prstGeom prst="curvedConnector3">
            <a:avLst>
              <a:gd name="adj1" fmla="val 24398"/>
            </a:avLst>
          </a:prstGeom>
          <a:ln w="1905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8" name="Connector: Curved 47">
            <a:extLst>
              <a:ext uri="{FF2B5EF4-FFF2-40B4-BE49-F238E27FC236}">
                <a16:creationId xmlns:a16="http://schemas.microsoft.com/office/drawing/2014/main" id="{CEA38540-B801-4066-8655-AF9EB2896B19}"/>
              </a:ext>
            </a:extLst>
          </p:cNvPr>
          <p:cNvCxnSpPr>
            <a:cxnSpLocks/>
            <a:stCxn id="37" idx="6"/>
            <a:endCxn id="35" idx="6"/>
          </p:cNvCxnSpPr>
          <p:nvPr/>
        </p:nvCxnSpPr>
        <p:spPr>
          <a:xfrm>
            <a:off x="10489113" y="2243179"/>
            <a:ext cx="12700" cy="2299756"/>
          </a:xfrm>
          <a:prstGeom prst="curvedConnector3">
            <a:avLst>
              <a:gd name="adj1" fmla="val 3523079"/>
            </a:avLst>
          </a:prstGeom>
          <a:ln w="1905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50" name="Connector: Curved 49">
            <a:extLst>
              <a:ext uri="{FF2B5EF4-FFF2-40B4-BE49-F238E27FC236}">
                <a16:creationId xmlns:a16="http://schemas.microsoft.com/office/drawing/2014/main" id="{FD5A8448-386E-4940-A542-6761910D3DA0}"/>
              </a:ext>
            </a:extLst>
          </p:cNvPr>
          <p:cNvCxnSpPr>
            <a:cxnSpLocks/>
            <a:stCxn id="38" idx="3"/>
            <a:endCxn id="38" idx="4"/>
          </p:cNvCxnSpPr>
          <p:nvPr/>
        </p:nvCxnSpPr>
        <p:spPr>
          <a:xfrm rot="16200000" flipH="1">
            <a:off x="7410921" y="4812935"/>
            <a:ext cx="158162" cy="381838"/>
          </a:xfrm>
          <a:prstGeom prst="curvedConnector3">
            <a:avLst>
              <a:gd name="adj1" fmla="val 493322"/>
            </a:avLst>
          </a:prstGeom>
          <a:ln w="19050">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51" name="TextBox 50">
            <a:extLst>
              <a:ext uri="{FF2B5EF4-FFF2-40B4-BE49-F238E27FC236}">
                <a16:creationId xmlns:a16="http://schemas.microsoft.com/office/drawing/2014/main" id="{937887DA-C747-479B-A1DE-07C560FBA448}"/>
              </a:ext>
            </a:extLst>
          </p:cNvPr>
          <p:cNvSpPr txBox="1"/>
          <p:nvPr/>
        </p:nvSpPr>
        <p:spPr>
          <a:xfrm>
            <a:off x="8412662" y="1192753"/>
            <a:ext cx="804707" cy="215444"/>
          </a:xfrm>
          <a:prstGeom prst="rect">
            <a:avLst/>
          </a:prstGeom>
        </p:spPr>
        <p:txBody>
          <a:bodyPr vert="horz" wrap="none" lIns="0" tIns="0" rIns="0" bIns="0" rtlCol="0">
            <a:spAutoFit/>
          </a:bodyPr>
          <a:lstStyle/>
          <a:p>
            <a:r>
              <a:rPr lang="es-ES" sz="1400">
                <a:solidFill>
                  <a:schemeClr val="accent5"/>
                </a:solidFill>
              </a:rPr>
              <a:t>Input == 0</a:t>
            </a:r>
            <a:endParaRPr lang="en-GB" sz="1400" dirty="0">
              <a:solidFill>
                <a:schemeClr val="accent5"/>
              </a:solidFill>
            </a:endParaRPr>
          </a:p>
        </p:txBody>
      </p:sp>
      <p:sp>
        <p:nvSpPr>
          <p:cNvPr id="53" name="TextBox 52">
            <a:extLst>
              <a:ext uri="{FF2B5EF4-FFF2-40B4-BE49-F238E27FC236}">
                <a16:creationId xmlns:a16="http://schemas.microsoft.com/office/drawing/2014/main" id="{5E0CED6C-06F1-4944-A573-EEA649239E14}"/>
              </a:ext>
            </a:extLst>
          </p:cNvPr>
          <p:cNvSpPr txBox="1"/>
          <p:nvPr/>
        </p:nvSpPr>
        <p:spPr>
          <a:xfrm rot="16200000">
            <a:off x="6149595" y="3275505"/>
            <a:ext cx="897425" cy="215444"/>
          </a:xfrm>
          <a:prstGeom prst="rect">
            <a:avLst/>
          </a:prstGeom>
        </p:spPr>
        <p:txBody>
          <a:bodyPr vert="horz" wrap="none" lIns="0" tIns="0" rIns="0" bIns="0" rtlCol="0">
            <a:spAutoFit/>
          </a:bodyPr>
          <a:lstStyle/>
          <a:p>
            <a:r>
              <a:rPr lang="es-ES" sz="1400">
                <a:solidFill>
                  <a:schemeClr val="accent5"/>
                </a:solidFill>
              </a:rPr>
              <a:t>Time == 10</a:t>
            </a:r>
            <a:endParaRPr lang="en-GB" sz="1400" dirty="0">
              <a:solidFill>
                <a:schemeClr val="accent5"/>
              </a:solidFill>
            </a:endParaRPr>
          </a:p>
        </p:txBody>
      </p:sp>
      <p:sp>
        <p:nvSpPr>
          <p:cNvPr id="54" name="TextBox 53">
            <a:extLst>
              <a:ext uri="{FF2B5EF4-FFF2-40B4-BE49-F238E27FC236}">
                <a16:creationId xmlns:a16="http://schemas.microsoft.com/office/drawing/2014/main" id="{C8AFABB6-B7A4-4734-9EE1-F7A78C67D783}"/>
              </a:ext>
            </a:extLst>
          </p:cNvPr>
          <p:cNvSpPr txBox="1"/>
          <p:nvPr/>
        </p:nvSpPr>
        <p:spPr>
          <a:xfrm>
            <a:off x="8395028" y="1566358"/>
            <a:ext cx="839974" cy="215444"/>
          </a:xfrm>
          <a:prstGeom prst="rect">
            <a:avLst/>
          </a:prstGeom>
        </p:spPr>
        <p:txBody>
          <a:bodyPr vert="horz" wrap="none" lIns="0" tIns="0" rIns="0" bIns="0" rtlCol="0">
            <a:spAutoFit/>
          </a:bodyPr>
          <a:lstStyle/>
          <a:p>
            <a:r>
              <a:rPr lang="es-ES" sz="1400">
                <a:solidFill>
                  <a:schemeClr val="accent6"/>
                </a:solidFill>
              </a:rPr>
              <a:t>Output = 1</a:t>
            </a:r>
            <a:endParaRPr lang="en-GB" sz="1400" dirty="0">
              <a:solidFill>
                <a:schemeClr val="accent6"/>
              </a:solidFill>
            </a:endParaRPr>
          </a:p>
        </p:txBody>
      </p:sp>
      <p:sp>
        <p:nvSpPr>
          <p:cNvPr id="56" name="TextBox 55">
            <a:extLst>
              <a:ext uri="{FF2B5EF4-FFF2-40B4-BE49-F238E27FC236}">
                <a16:creationId xmlns:a16="http://schemas.microsoft.com/office/drawing/2014/main" id="{BCC02620-260A-4E0D-AEB6-74B2679931A8}"/>
              </a:ext>
            </a:extLst>
          </p:cNvPr>
          <p:cNvSpPr txBox="1"/>
          <p:nvPr/>
        </p:nvSpPr>
        <p:spPr>
          <a:xfrm rot="16200000">
            <a:off x="6515953" y="3275505"/>
            <a:ext cx="839974" cy="215444"/>
          </a:xfrm>
          <a:prstGeom prst="rect">
            <a:avLst/>
          </a:prstGeom>
        </p:spPr>
        <p:txBody>
          <a:bodyPr vert="horz" wrap="none" lIns="0" tIns="0" rIns="0" bIns="0" rtlCol="0">
            <a:spAutoFit/>
          </a:bodyPr>
          <a:lstStyle/>
          <a:p>
            <a:r>
              <a:rPr lang="es-ES" sz="1400">
                <a:solidFill>
                  <a:schemeClr val="accent6"/>
                </a:solidFill>
              </a:rPr>
              <a:t>Output = 0</a:t>
            </a:r>
            <a:endParaRPr lang="en-GB" sz="1400" dirty="0">
              <a:solidFill>
                <a:schemeClr val="accent6"/>
              </a:solidFill>
            </a:endParaRPr>
          </a:p>
        </p:txBody>
      </p:sp>
      <p:sp>
        <p:nvSpPr>
          <p:cNvPr id="57" name="TextBox 56">
            <a:extLst>
              <a:ext uri="{FF2B5EF4-FFF2-40B4-BE49-F238E27FC236}">
                <a16:creationId xmlns:a16="http://schemas.microsoft.com/office/drawing/2014/main" id="{4E71E8E0-E513-4153-82D6-23FCE974DCCD}"/>
              </a:ext>
            </a:extLst>
          </p:cNvPr>
          <p:cNvSpPr txBox="1"/>
          <p:nvPr/>
        </p:nvSpPr>
        <p:spPr>
          <a:xfrm>
            <a:off x="8412662" y="4975213"/>
            <a:ext cx="804707" cy="215444"/>
          </a:xfrm>
          <a:prstGeom prst="rect">
            <a:avLst/>
          </a:prstGeom>
        </p:spPr>
        <p:txBody>
          <a:bodyPr vert="horz" wrap="none" lIns="0" tIns="0" rIns="0" bIns="0" rtlCol="0">
            <a:spAutoFit/>
          </a:bodyPr>
          <a:lstStyle/>
          <a:p>
            <a:r>
              <a:rPr lang="es-ES" sz="1400">
                <a:solidFill>
                  <a:schemeClr val="accent5"/>
                </a:solidFill>
              </a:rPr>
              <a:t>Input == 0</a:t>
            </a:r>
            <a:endParaRPr lang="en-GB" sz="1400" dirty="0">
              <a:solidFill>
                <a:schemeClr val="accent5"/>
              </a:solidFill>
            </a:endParaRPr>
          </a:p>
        </p:txBody>
      </p:sp>
      <p:sp>
        <p:nvSpPr>
          <p:cNvPr id="58" name="TextBox 57">
            <a:extLst>
              <a:ext uri="{FF2B5EF4-FFF2-40B4-BE49-F238E27FC236}">
                <a16:creationId xmlns:a16="http://schemas.microsoft.com/office/drawing/2014/main" id="{F3209F3D-E0B5-4B19-9F50-3B3EC03559F6}"/>
              </a:ext>
            </a:extLst>
          </p:cNvPr>
          <p:cNvSpPr txBox="1"/>
          <p:nvPr/>
        </p:nvSpPr>
        <p:spPr>
          <a:xfrm>
            <a:off x="8395028" y="5348818"/>
            <a:ext cx="839974" cy="215444"/>
          </a:xfrm>
          <a:prstGeom prst="rect">
            <a:avLst/>
          </a:prstGeom>
        </p:spPr>
        <p:txBody>
          <a:bodyPr vert="horz" wrap="none" lIns="0" tIns="0" rIns="0" bIns="0" rtlCol="0">
            <a:spAutoFit/>
          </a:bodyPr>
          <a:lstStyle/>
          <a:p>
            <a:r>
              <a:rPr lang="es-ES" sz="1400">
                <a:solidFill>
                  <a:schemeClr val="accent6"/>
                </a:solidFill>
              </a:rPr>
              <a:t>Output = 1</a:t>
            </a:r>
            <a:endParaRPr lang="en-GB" sz="1400" dirty="0">
              <a:solidFill>
                <a:schemeClr val="accent6"/>
              </a:solidFill>
            </a:endParaRPr>
          </a:p>
        </p:txBody>
      </p:sp>
      <p:sp>
        <p:nvSpPr>
          <p:cNvPr id="60" name="TextBox 59">
            <a:extLst>
              <a:ext uri="{FF2B5EF4-FFF2-40B4-BE49-F238E27FC236}">
                <a16:creationId xmlns:a16="http://schemas.microsoft.com/office/drawing/2014/main" id="{BE84B3E9-AE4D-4774-9A74-8537C552B0D1}"/>
              </a:ext>
            </a:extLst>
          </p:cNvPr>
          <p:cNvSpPr txBox="1"/>
          <p:nvPr/>
        </p:nvSpPr>
        <p:spPr>
          <a:xfrm rot="5400000">
            <a:off x="10639474" y="3256813"/>
            <a:ext cx="897425" cy="215444"/>
          </a:xfrm>
          <a:prstGeom prst="rect">
            <a:avLst/>
          </a:prstGeom>
        </p:spPr>
        <p:txBody>
          <a:bodyPr vert="horz" wrap="none" lIns="0" tIns="0" rIns="0" bIns="0" rtlCol="0">
            <a:spAutoFit/>
          </a:bodyPr>
          <a:lstStyle/>
          <a:p>
            <a:r>
              <a:rPr lang="es-ES" sz="1400">
                <a:solidFill>
                  <a:schemeClr val="accent5"/>
                </a:solidFill>
              </a:rPr>
              <a:t>Time == 10</a:t>
            </a:r>
            <a:endParaRPr lang="en-GB" sz="1400" dirty="0">
              <a:solidFill>
                <a:schemeClr val="accent5"/>
              </a:solidFill>
            </a:endParaRPr>
          </a:p>
        </p:txBody>
      </p:sp>
      <p:sp>
        <p:nvSpPr>
          <p:cNvPr id="61" name="TextBox 60">
            <a:extLst>
              <a:ext uri="{FF2B5EF4-FFF2-40B4-BE49-F238E27FC236}">
                <a16:creationId xmlns:a16="http://schemas.microsoft.com/office/drawing/2014/main" id="{429FA6AE-9C8A-4B3E-B9FD-39246533B1C3}"/>
              </a:ext>
            </a:extLst>
          </p:cNvPr>
          <p:cNvSpPr txBox="1"/>
          <p:nvPr/>
        </p:nvSpPr>
        <p:spPr>
          <a:xfrm rot="5400000">
            <a:off x="10345034" y="3256609"/>
            <a:ext cx="839974" cy="215444"/>
          </a:xfrm>
          <a:prstGeom prst="rect">
            <a:avLst/>
          </a:prstGeom>
        </p:spPr>
        <p:txBody>
          <a:bodyPr vert="horz" wrap="none" lIns="0" tIns="0" rIns="0" bIns="0" rtlCol="0">
            <a:spAutoFit/>
          </a:bodyPr>
          <a:lstStyle/>
          <a:p>
            <a:r>
              <a:rPr lang="es-ES" sz="1400">
                <a:solidFill>
                  <a:schemeClr val="accent6"/>
                </a:solidFill>
              </a:rPr>
              <a:t>Output = 0</a:t>
            </a:r>
            <a:endParaRPr lang="en-GB" sz="1400" dirty="0">
              <a:solidFill>
                <a:schemeClr val="accent6"/>
              </a:solidFill>
            </a:endParaRPr>
          </a:p>
        </p:txBody>
      </p:sp>
      <p:sp>
        <p:nvSpPr>
          <p:cNvPr id="62" name="TextBox 61">
            <a:extLst>
              <a:ext uri="{FF2B5EF4-FFF2-40B4-BE49-F238E27FC236}">
                <a16:creationId xmlns:a16="http://schemas.microsoft.com/office/drawing/2014/main" id="{7B0D8463-EFF5-422A-8334-DCDF8F752C9F}"/>
              </a:ext>
            </a:extLst>
          </p:cNvPr>
          <p:cNvSpPr txBox="1"/>
          <p:nvPr/>
        </p:nvSpPr>
        <p:spPr>
          <a:xfrm>
            <a:off x="7090982" y="5748225"/>
            <a:ext cx="798039" cy="215444"/>
          </a:xfrm>
          <a:prstGeom prst="rect">
            <a:avLst/>
          </a:prstGeom>
        </p:spPr>
        <p:txBody>
          <a:bodyPr vert="horz" wrap="none" lIns="0" tIns="0" rIns="0" bIns="0" rtlCol="0">
            <a:spAutoFit/>
          </a:bodyPr>
          <a:lstStyle/>
          <a:p>
            <a:r>
              <a:rPr lang="es-ES" sz="1400">
                <a:solidFill>
                  <a:schemeClr val="accent5"/>
                </a:solidFill>
              </a:rPr>
              <a:t>Time == 1</a:t>
            </a:r>
            <a:endParaRPr lang="en-GB" sz="1400" dirty="0">
              <a:solidFill>
                <a:schemeClr val="accent5"/>
              </a:solidFill>
            </a:endParaRPr>
          </a:p>
        </p:txBody>
      </p:sp>
      <p:sp>
        <p:nvSpPr>
          <p:cNvPr id="63" name="TextBox 62">
            <a:extLst>
              <a:ext uri="{FF2B5EF4-FFF2-40B4-BE49-F238E27FC236}">
                <a16:creationId xmlns:a16="http://schemas.microsoft.com/office/drawing/2014/main" id="{4B2DB3AA-415F-43D7-8149-97CBE0601623}"/>
              </a:ext>
            </a:extLst>
          </p:cNvPr>
          <p:cNvSpPr txBox="1"/>
          <p:nvPr/>
        </p:nvSpPr>
        <p:spPr>
          <a:xfrm>
            <a:off x="7169400" y="5963669"/>
            <a:ext cx="641201" cy="215444"/>
          </a:xfrm>
          <a:prstGeom prst="rect">
            <a:avLst/>
          </a:prstGeom>
        </p:spPr>
        <p:txBody>
          <a:bodyPr vert="horz" wrap="none" lIns="0" tIns="0" rIns="0" bIns="0" rtlCol="0">
            <a:spAutoFit/>
          </a:bodyPr>
          <a:lstStyle/>
          <a:p>
            <a:r>
              <a:rPr lang="es-ES" sz="1400">
                <a:solidFill>
                  <a:schemeClr val="accent6"/>
                </a:solidFill>
              </a:rPr>
              <a:t>~Output</a:t>
            </a:r>
            <a:endParaRPr lang="en-GB" sz="1400" dirty="0">
              <a:solidFill>
                <a:schemeClr val="accent6"/>
              </a:solidFill>
            </a:endParaRPr>
          </a:p>
        </p:txBody>
      </p:sp>
      <p:sp>
        <p:nvSpPr>
          <p:cNvPr id="64" name="TextBox 63">
            <a:extLst>
              <a:ext uri="{FF2B5EF4-FFF2-40B4-BE49-F238E27FC236}">
                <a16:creationId xmlns:a16="http://schemas.microsoft.com/office/drawing/2014/main" id="{73D7B7D6-4BE7-4CDB-A4FA-15F1A56B8807}"/>
              </a:ext>
            </a:extLst>
          </p:cNvPr>
          <p:cNvSpPr txBox="1"/>
          <p:nvPr/>
        </p:nvSpPr>
        <p:spPr>
          <a:xfrm>
            <a:off x="8410068" y="2673028"/>
            <a:ext cx="804707" cy="215444"/>
          </a:xfrm>
          <a:prstGeom prst="rect">
            <a:avLst/>
          </a:prstGeom>
        </p:spPr>
        <p:txBody>
          <a:bodyPr vert="horz" wrap="none" lIns="0" tIns="0" rIns="0" bIns="0" rtlCol="0">
            <a:spAutoFit/>
          </a:bodyPr>
          <a:lstStyle/>
          <a:p>
            <a:r>
              <a:rPr lang="es-ES" sz="1400">
                <a:solidFill>
                  <a:schemeClr val="accent5"/>
                </a:solidFill>
              </a:rPr>
              <a:t>Input == 1</a:t>
            </a:r>
            <a:endParaRPr lang="en-GB" sz="1400" dirty="0">
              <a:solidFill>
                <a:schemeClr val="accent5"/>
              </a:solidFill>
            </a:endParaRPr>
          </a:p>
        </p:txBody>
      </p:sp>
      <p:sp>
        <p:nvSpPr>
          <p:cNvPr id="65" name="TextBox 64">
            <a:extLst>
              <a:ext uri="{FF2B5EF4-FFF2-40B4-BE49-F238E27FC236}">
                <a16:creationId xmlns:a16="http://schemas.microsoft.com/office/drawing/2014/main" id="{5BBF80FE-783F-4FCA-92EA-058DEB3E535D}"/>
              </a:ext>
            </a:extLst>
          </p:cNvPr>
          <p:cNvSpPr txBox="1"/>
          <p:nvPr/>
        </p:nvSpPr>
        <p:spPr>
          <a:xfrm>
            <a:off x="8392434" y="3046633"/>
            <a:ext cx="839974" cy="215444"/>
          </a:xfrm>
          <a:prstGeom prst="rect">
            <a:avLst/>
          </a:prstGeom>
        </p:spPr>
        <p:txBody>
          <a:bodyPr vert="horz" wrap="none" lIns="0" tIns="0" rIns="0" bIns="0" rtlCol="0">
            <a:spAutoFit/>
          </a:bodyPr>
          <a:lstStyle/>
          <a:p>
            <a:r>
              <a:rPr lang="es-ES" sz="1400">
                <a:solidFill>
                  <a:schemeClr val="accent6"/>
                </a:solidFill>
              </a:rPr>
              <a:t>Output = 0</a:t>
            </a:r>
            <a:endParaRPr lang="en-GB" sz="1400" dirty="0">
              <a:solidFill>
                <a:schemeClr val="accent6"/>
              </a:solidFill>
            </a:endParaRPr>
          </a:p>
        </p:txBody>
      </p:sp>
      <p:sp>
        <p:nvSpPr>
          <p:cNvPr id="66" name="TextBox 65">
            <a:extLst>
              <a:ext uri="{FF2B5EF4-FFF2-40B4-BE49-F238E27FC236}">
                <a16:creationId xmlns:a16="http://schemas.microsoft.com/office/drawing/2014/main" id="{C2063DA6-231D-427E-B426-3B573DF116DF}"/>
              </a:ext>
            </a:extLst>
          </p:cNvPr>
          <p:cNvSpPr txBox="1"/>
          <p:nvPr/>
        </p:nvSpPr>
        <p:spPr>
          <a:xfrm>
            <a:off x="8378810" y="3542000"/>
            <a:ext cx="804707" cy="215444"/>
          </a:xfrm>
          <a:prstGeom prst="rect">
            <a:avLst/>
          </a:prstGeom>
        </p:spPr>
        <p:txBody>
          <a:bodyPr vert="horz" wrap="none" lIns="0" tIns="0" rIns="0" bIns="0" rtlCol="0">
            <a:spAutoFit/>
          </a:bodyPr>
          <a:lstStyle/>
          <a:p>
            <a:r>
              <a:rPr lang="es-ES" sz="1400">
                <a:solidFill>
                  <a:schemeClr val="accent5"/>
                </a:solidFill>
              </a:rPr>
              <a:t>Input == 1</a:t>
            </a:r>
            <a:endParaRPr lang="en-GB" sz="1400" dirty="0">
              <a:solidFill>
                <a:schemeClr val="accent5"/>
              </a:solidFill>
            </a:endParaRPr>
          </a:p>
        </p:txBody>
      </p:sp>
      <p:sp>
        <p:nvSpPr>
          <p:cNvPr id="67" name="TextBox 66">
            <a:extLst>
              <a:ext uri="{FF2B5EF4-FFF2-40B4-BE49-F238E27FC236}">
                <a16:creationId xmlns:a16="http://schemas.microsoft.com/office/drawing/2014/main" id="{611FDE99-C1E5-4DD2-A901-C0DE279FB78D}"/>
              </a:ext>
            </a:extLst>
          </p:cNvPr>
          <p:cNvSpPr txBox="1"/>
          <p:nvPr/>
        </p:nvSpPr>
        <p:spPr>
          <a:xfrm>
            <a:off x="8410068" y="3915605"/>
            <a:ext cx="746999" cy="215444"/>
          </a:xfrm>
          <a:prstGeom prst="rect">
            <a:avLst/>
          </a:prstGeom>
        </p:spPr>
        <p:txBody>
          <a:bodyPr vert="horz" wrap="none" lIns="0" tIns="0" rIns="0" bIns="0" rtlCol="0">
            <a:spAutoFit/>
          </a:bodyPr>
          <a:lstStyle/>
          <a:p>
            <a:r>
              <a:rPr lang="es-ES" sz="1400">
                <a:solidFill>
                  <a:schemeClr val="accent6"/>
                </a:solidFill>
              </a:rPr>
              <a:t>Reset_all</a:t>
            </a:r>
            <a:endParaRPr lang="en-GB" sz="1400" dirty="0">
              <a:solidFill>
                <a:schemeClr val="accent6"/>
              </a:solidFill>
            </a:endParaRPr>
          </a:p>
        </p:txBody>
      </p:sp>
    </p:spTree>
    <p:extLst>
      <p:ext uri="{BB962C8B-B14F-4D97-AF65-F5344CB8AC3E}">
        <p14:creationId xmlns:p14="http://schemas.microsoft.com/office/powerpoint/2010/main" val="4182805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736B5-43EF-4F9E-982B-216DAB1427EC}"/>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7657E6BA-9438-4326-9264-901D0D81107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96DA16F-65CD-40F7-B04C-ACE8D28EE91B}"/>
              </a:ext>
            </a:extLst>
          </p:cNvPr>
          <p:cNvSpPr>
            <a:spLocks noGrp="1"/>
          </p:cNvSpPr>
          <p:nvPr>
            <p:ph type="sldNum" sz="quarter" idx="21"/>
          </p:nvPr>
        </p:nvSpPr>
        <p:spPr/>
        <p:txBody>
          <a:bodyPr/>
          <a:lstStyle/>
          <a:p>
            <a:fld id="{0D46BA1D-85D8-4A66-B78C-46ED6382B9BC}" type="slidenum">
              <a:rPr lang="en-US" noProof="0" smtClean="0"/>
              <a:pPr/>
              <a:t>51</a:t>
            </a:fld>
            <a:endParaRPr lang="en-US" noProof="0" dirty="0"/>
          </a:p>
        </p:txBody>
      </p:sp>
      <p:sp>
        <p:nvSpPr>
          <p:cNvPr id="5" name="Title 4">
            <a:extLst>
              <a:ext uri="{FF2B5EF4-FFF2-40B4-BE49-F238E27FC236}">
                <a16:creationId xmlns:a16="http://schemas.microsoft.com/office/drawing/2014/main" id="{84C9312A-71A9-48AF-9CEE-74FD230717B7}"/>
              </a:ext>
            </a:extLst>
          </p:cNvPr>
          <p:cNvSpPr>
            <a:spLocks noGrp="1"/>
          </p:cNvSpPr>
          <p:nvPr>
            <p:ph type="title"/>
          </p:nvPr>
        </p:nvSpPr>
        <p:spPr/>
        <p:txBody>
          <a:bodyPr/>
          <a:lstStyle/>
          <a:p>
            <a:r>
              <a:rPr lang="en-GB"/>
              <a:t>Finite State Machines - FSM</a:t>
            </a:r>
            <a:endParaRPr lang="en-GB" dirty="0"/>
          </a:p>
        </p:txBody>
      </p:sp>
      <p:sp>
        <p:nvSpPr>
          <p:cNvPr id="7" name="TextBox 6">
            <a:extLst>
              <a:ext uri="{FF2B5EF4-FFF2-40B4-BE49-F238E27FC236}">
                <a16:creationId xmlns:a16="http://schemas.microsoft.com/office/drawing/2014/main" id="{97A6D090-89AD-4F0C-B97F-DFE667EE1160}"/>
              </a:ext>
            </a:extLst>
          </p:cNvPr>
          <p:cNvSpPr txBox="1"/>
          <p:nvPr/>
        </p:nvSpPr>
        <p:spPr>
          <a:xfrm>
            <a:off x="407368" y="765175"/>
            <a:ext cx="11377264" cy="5493812"/>
          </a:xfrm>
          <a:prstGeom prst="rect">
            <a:avLst/>
          </a:prstGeom>
        </p:spPr>
        <p:txBody>
          <a:bodyPr vert="horz" wrap="square" lIns="0" tIns="0" rIns="0" bIns="0" numCol="2" rtlCol="0">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Implementation (1/2)</a:t>
            </a:r>
          </a:p>
          <a:p>
            <a:endParaRPr lang="en-GB" sz="1200" b="0">
              <a:solidFill>
                <a:srgbClr val="6A9955"/>
              </a:solidFill>
              <a:effectLst/>
              <a:latin typeface="Consolas" panose="020B0609020204030204" pitchFamily="49" charset="0"/>
            </a:endParaRPr>
          </a:p>
          <a:p>
            <a:r>
              <a:rPr lang="en-GB" sz="1400" b="0">
                <a:solidFill>
                  <a:srgbClr val="6A9955"/>
                </a:solidFill>
                <a:effectLst/>
                <a:latin typeface="Consolas" panose="020B0609020204030204" pitchFamily="49" charset="0"/>
              </a:rPr>
              <a:t>// List all available states</a:t>
            </a:r>
            <a:endParaRPr lang="en-GB" sz="1400" b="0">
              <a:solidFill>
                <a:srgbClr val="D4D4D4"/>
              </a:solidFill>
              <a:effectLst/>
              <a:latin typeface="Consolas" panose="020B0609020204030204" pitchFamily="49" charset="0"/>
            </a:endParaRPr>
          </a:p>
          <a:p>
            <a:r>
              <a:rPr lang="en-GB" sz="1400" b="0">
                <a:solidFill>
                  <a:srgbClr val="569CD6"/>
                </a:solidFill>
                <a:effectLst/>
                <a:latin typeface="Consolas" panose="020B0609020204030204" pitchFamily="49" charset="0"/>
              </a:rPr>
              <a:t>typedef</a:t>
            </a:r>
            <a:r>
              <a:rPr lang="en-GB" sz="1400" b="0">
                <a:solidFill>
                  <a:srgbClr val="D4D4D4"/>
                </a:solidFill>
                <a:effectLst/>
                <a:latin typeface="Consolas" panose="020B0609020204030204" pitchFamily="49" charset="0"/>
              </a:rPr>
              <a:t> </a:t>
            </a:r>
            <a:r>
              <a:rPr lang="en-GB" sz="1400" b="0">
                <a:solidFill>
                  <a:srgbClr val="569CD6"/>
                </a:solidFill>
                <a:effectLst/>
                <a:latin typeface="Consolas" panose="020B0609020204030204" pitchFamily="49" charset="0"/>
              </a:rPr>
              <a:t>enum</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STATE_INITIAL</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STATE_1</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STATE_2</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 */</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STATE_N</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4EC9B0"/>
                </a:solidFill>
                <a:effectLst/>
                <a:latin typeface="Consolas" panose="020B0609020204030204" pitchFamily="49" charset="0"/>
              </a:rPr>
              <a:t>state_t</a:t>
            </a:r>
            <a:r>
              <a:rPr lang="en-GB" sz="1400" b="0">
                <a:solidFill>
                  <a:srgbClr val="D4D4D4"/>
                </a:solidFill>
                <a:effectLst/>
                <a:latin typeface="Consolas" panose="020B0609020204030204" pitchFamily="49" charset="0"/>
              </a:rPr>
              <a:t>;</a:t>
            </a:r>
          </a:p>
          <a:p>
            <a:br>
              <a:rPr lang="en-GB" sz="1400" b="0">
                <a:solidFill>
                  <a:srgbClr val="D4D4D4"/>
                </a:solidFill>
                <a:effectLst/>
                <a:latin typeface="Consolas" panose="020B0609020204030204" pitchFamily="49" charset="0"/>
              </a:rPr>
            </a:br>
            <a:r>
              <a:rPr lang="en-GB" sz="1400" b="0">
                <a:solidFill>
                  <a:srgbClr val="6A9955"/>
                </a:solidFill>
                <a:effectLst/>
                <a:latin typeface="Consolas" panose="020B0609020204030204" pitchFamily="49" charset="0"/>
              </a:rPr>
              <a:t>// Global state variable</a:t>
            </a:r>
            <a:endParaRPr lang="en-GB" sz="1400" b="0">
              <a:solidFill>
                <a:srgbClr val="D4D4D4"/>
              </a:solidFill>
              <a:effectLst/>
              <a:latin typeface="Consolas" panose="020B0609020204030204" pitchFamily="49" charset="0"/>
            </a:endParaRPr>
          </a:p>
          <a:p>
            <a:r>
              <a:rPr lang="en-GB" sz="1400" b="0">
                <a:solidFill>
                  <a:srgbClr val="4EC9B0"/>
                </a:solidFill>
                <a:effectLst/>
                <a:latin typeface="Consolas" panose="020B0609020204030204" pitchFamily="49" charset="0"/>
              </a:rPr>
              <a:t>state_t</a:t>
            </a:r>
            <a:r>
              <a:rPr lang="en-GB" sz="1400" b="0">
                <a:solidFill>
                  <a:srgbClr val="D4D4D4"/>
                </a:solidFill>
                <a:effectLst/>
                <a:latin typeface="Consolas" panose="020B0609020204030204" pitchFamily="49" charset="0"/>
              </a:rPr>
              <a:t> </a:t>
            </a:r>
            <a:r>
              <a:rPr lang="en-GB" sz="1400" b="0">
                <a:solidFill>
                  <a:srgbClr val="9CDCFE"/>
                </a:solidFill>
                <a:effectLst/>
                <a:latin typeface="Consolas" panose="020B0609020204030204" pitchFamily="49" charset="0"/>
              </a:rPr>
              <a:t>currentState</a:t>
            </a:r>
            <a:r>
              <a:rPr lang="en-GB" sz="1400" b="0">
                <a:solidFill>
                  <a:srgbClr val="D4D4D4"/>
                </a:solidFill>
                <a:effectLst/>
                <a:latin typeface="Consolas" panose="020B0609020204030204" pitchFamily="49" charset="0"/>
              </a:rPr>
              <a:t>;</a:t>
            </a:r>
          </a:p>
          <a:p>
            <a:br>
              <a:rPr lang="en-GB" sz="1400" b="0">
                <a:solidFill>
                  <a:srgbClr val="D4D4D4"/>
                </a:solidFill>
                <a:effectLst/>
                <a:latin typeface="Consolas" panose="020B0609020204030204" pitchFamily="49" charset="0"/>
              </a:rPr>
            </a:br>
            <a:r>
              <a:rPr lang="en-GB" sz="1400" b="0">
                <a:solidFill>
                  <a:srgbClr val="6A9955"/>
                </a:solidFill>
                <a:effectLst/>
                <a:latin typeface="Consolas" panose="020B0609020204030204" pitchFamily="49" charset="0"/>
              </a:rPr>
              <a:t>// Functions prototypes</a:t>
            </a:r>
            <a:endParaRPr lang="en-GB" sz="1400" b="0">
              <a:solidFill>
                <a:srgbClr val="D4D4D4"/>
              </a:solidFill>
              <a:effectLst/>
              <a:latin typeface="Consolas" panose="020B0609020204030204" pitchFamily="49" charset="0"/>
            </a:endParaRPr>
          </a:p>
          <a:p>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 </a:t>
            </a:r>
            <a:r>
              <a:rPr lang="en-GB" sz="1400" b="0">
                <a:effectLst/>
                <a:latin typeface="Consolas" panose="020B0609020204030204" pitchFamily="49" charset="0"/>
              </a:rPr>
              <a:t>InitializeFSM</a:t>
            </a:r>
            <a:r>
              <a:rPr lang="en-GB" sz="1400" b="0">
                <a:solidFill>
                  <a:srgbClr val="D4D4D4"/>
                </a:solidFill>
                <a:effectLst/>
                <a:latin typeface="Consolas" panose="020B0609020204030204" pitchFamily="49" charset="0"/>
              </a:rPr>
              <a:t>(</a:t>
            </a:r>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a:t>
            </a:r>
          </a:p>
          <a:p>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 </a:t>
            </a:r>
            <a:r>
              <a:rPr lang="en-GB" sz="1400">
                <a:latin typeface="Consolas" panose="020B0609020204030204" pitchFamily="49" charset="0"/>
              </a:rPr>
              <a:t>UpdateFSM</a:t>
            </a:r>
            <a:r>
              <a:rPr lang="en-GB" sz="1400" b="0">
                <a:solidFill>
                  <a:srgbClr val="D4D4D4"/>
                </a:solidFill>
                <a:effectLst/>
                <a:latin typeface="Consolas" panose="020B0609020204030204" pitchFamily="49" charset="0"/>
              </a:rPr>
              <a:t>(</a:t>
            </a:r>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a:t>
            </a:r>
          </a:p>
          <a:p>
            <a:br>
              <a:rPr lang="en-GB" sz="1400" b="0">
                <a:solidFill>
                  <a:srgbClr val="D4D4D4"/>
                </a:solidFill>
                <a:effectLst/>
                <a:latin typeface="Consolas" panose="020B0609020204030204" pitchFamily="49" charset="0"/>
              </a:rPr>
            </a:br>
            <a:endParaRPr lang="en-GB" sz="1400" b="0">
              <a:solidFill>
                <a:srgbClr val="D4D4D4"/>
              </a:solidFill>
              <a:effectLst/>
              <a:latin typeface="Consolas" panose="020B0609020204030204" pitchFamily="49" charset="0"/>
            </a:endParaRPr>
          </a:p>
          <a:p>
            <a:endParaRPr lang="en-GB" sz="1400">
              <a:solidFill>
                <a:srgbClr val="D4D4D4"/>
              </a:solidFill>
              <a:latin typeface="Consolas" panose="020B0609020204030204" pitchFamily="49" charset="0"/>
            </a:endParaRPr>
          </a:p>
          <a:p>
            <a:endParaRPr lang="en-GB" sz="1400" b="0">
              <a:solidFill>
                <a:srgbClr val="D4D4D4"/>
              </a:solidFill>
              <a:effectLst/>
              <a:latin typeface="Consolas" panose="020B0609020204030204" pitchFamily="49" charset="0"/>
            </a:endParaRPr>
          </a:p>
          <a:p>
            <a:endParaRPr lang="en-GB" sz="1400">
              <a:solidFill>
                <a:srgbClr val="D4D4D4"/>
              </a:solidFill>
              <a:latin typeface="Consolas" panose="020B0609020204030204" pitchFamily="49" charset="0"/>
            </a:endParaRPr>
          </a:p>
          <a:p>
            <a:endParaRPr lang="en-GB" sz="1400" b="0">
              <a:solidFill>
                <a:srgbClr val="D4D4D4"/>
              </a:solidFill>
              <a:effectLst/>
              <a:latin typeface="Consolas" panose="020B0609020204030204" pitchFamily="49" charset="0"/>
            </a:endParaRPr>
          </a:p>
          <a:p>
            <a:endParaRPr lang="en-GB" sz="1400">
              <a:solidFill>
                <a:srgbClr val="D4D4D4"/>
              </a:solidFill>
              <a:latin typeface="Consolas" panose="020B0609020204030204" pitchFamily="49" charset="0"/>
            </a:endParaRPr>
          </a:p>
          <a:p>
            <a:r>
              <a:rPr lang="en-GB" sz="1400" b="0">
                <a:solidFill>
                  <a:srgbClr val="6A9955"/>
                </a:solidFill>
                <a:effectLst/>
                <a:latin typeface="Consolas" panose="020B0609020204030204" pitchFamily="49" charset="0"/>
              </a:rPr>
              <a:t>// Main program</a:t>
            </a:r>
            <a:endParaRPr lang="en-GB" sz="1400" b="0">
              <a:solidFill>
                <a:srgbClr val="D4D4D4"/>
              </a:solidFill>
              <a:effectLst/>
              <a:latin typeface="Consolas" panose="020B0609020204030204" pitchFamily="49" charset="0"/>
            </a:endParaRPr>
          </a:p>
          <a:p>
            <a:r>
              <a:rPr lang="en-GB" sz="1400" b="0">
                <a:solidFill>
                  <a:srgbClr val="569CD6"/>
                </a:solidFill>
                <a:effectLst/>
                <a:latin typeface="Consolas" panose="020B0609020204030204" pitchFamily="49" charset="0"/>
              </a:rPr>
              <a:t>int</a:t>
            </a:r>
            <a:r>
              <a:rPr lang="en-GB" sz="1400" b="0">
                <a:solidFill>
                  <a:srgbClr val="D4D4D4"/>
                </a:solidFill>
                <a:effectLst/>
                <a:latin typeface="Consolas" panose="020B0609020204030204" pitchFamily="49" charset="0"/>
              </a:rPr>
              <a:t> </a:t>
            </a:r>
            <a:r>
              <a:rPr lang="en-GB" sz="1400">
                <a:latin typeface="Consolas" panose="020B0609020204030204" pitchFamily="49" charset="0"/>
              </a:rPr>
              <a:t>main</a:t>
            </a:r>
            <a:r>
              <a:rPr lang="en-GB" sz="1400" b="0">
                <a:solidFill>
                  <a:srgbClr val="D4D4D4"/>
                </a:solidFill>
                <a:effectLst/>
                <a:latin typeface="Consolas" panose="020B0609020204030204" pitchFamily="49" charset="0"/>
              </a:rPr>
              <a:t> (</a:t>
            </a:r>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Initialize all state machines</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a:latin typeface="Consolas" panose="020B0609020204030204" pitchFamily="49" charset="0"/>
              </a:rPr>
              <a:t>InitializeFSM</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Infinite loop</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while</a:t>
            </a:r>
            <a:r>
              <a:rPr lang="en-GB" sz="1400" b="0">
                <a:solidFill>
                  <a:srgbClr val="D4D4D4"/>
                </a:solidFill>
                <a:effectLst/>
                <a:latin typeface="Consolas" panose="020B0609020204030204" pitchFamily="49" charset="0"/>
              </a:rPr>
              <a:t>(</a:t>
            </a:r>
            <a:r>
              <a:rPr lang="en-GB" sz="1400" b="0">
                <a:solidFill>
                  <a:srgbClr val="B5CEA8"/>
                </a:solidFill>
                <a:effectLst/>
                <a:latin typeface="Consolas" panose="020B0609020204030204" pitchFamily="49" charset="0"/>
              </a:rPr>
              <a:t>1</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Update all state machines</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a:latin typeface="Consolas" panose="020B0609020204030204" pitchFamily="49" charset="0"/>
              </a:rPr>
              <a:t>UpdateFSM</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return</a:t>
            </a:r>
            <a:r>
              <a:rPr lang="en-GB" sz="1400" b="0">
                <a:solidFill>
                  <a:srgbClr val="D4D4D4"/>
                </a:solidFill>
                <a:effectLst/>
                <a:latin typeface="Consolas" panose="020B0609020204030204" pitchFamily="49" charset="0"/>
              </a:rPr>
              <a:t> </a:t>
            </a:r>
            <a:r>
              <a:rPr lang="en-GB" sz="1400" b="0">
                <a:solidFill>
                  <a:srgbClr val="B5CEA8"/>
                </a:solidFill>
                <a:effectLst/>
                <a:latin typeface="Consolas" panose="020B0609020204030204" pitchFamily="49" charset="0"/>
              </a:rPr>
              <a:t>0</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a:t>
            </a:r>
          </a:p>
          <a:p>
            <a:br>
              <a:rPr lang="en-GB" sz="1400" b="0">
                <a:solidFill>
                  <a:srgbClr val="D4D4D4"/>
                </a:solidFill>
                <a:effectLst/>
                <a:latin typeface="Consolas" panose="020B0609020204030204" pitchFamily="49" charset="0"/>
              </a:rPr>
            </a:br>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 </a:t>
            </a:r>
            <a:r>
              <a:rPr lang="en-GB" sz="1400">
                <a:latin typeface="Consolas" panose="020B0609020204030204" pitchFamily="49" charset="0"/>
              </a:rPr>
              <a:t>InitializeFSM</a:t>
            </a:r>
            <a:r>
              <a:rPr lang="en-GB" sz="1400" b="0">
                <a:solidFill>
                  <a:srgbClr val="D4D4D4"/>
                </a:solidFill>
                <a:effectLst/>
                <a:latin typeface="Consolas" panose="020B0609020204030204" pitchFamily="49" charset="0"/>
              </a:rPr>
              <a:t>(</a:t>
            </a:r>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Set the initial state</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9CDCFE"/>
                </a:solidFill>
                <a:effectLst/>
                <a:latin typeface="Consolas" panose="020B0609020204030204" pitchFamily="49" charset="0"/>
              </a:rPr>
              <a:t>currentState</a:t>
            </a:r>
            <a:r>
              <a:rPr lang="en-GB" sz="1400" b="0">
                <a:solidFill>
                  <a:srgbClr val="D4D4D4"/>
                </a:solidFill>
                <a:effectLst/>
                <a:latin typeface="Consolas" panose="020B0609020204030204" pitchFamily="49" charset="0"/>
              </a:rPr>
              <a:t> = </a:t>
            </a:r>
            <a:r>
              <a:rPr lang="en-GB" sz="1400" b="0">
                <a:solidFill>
                  <a:srgbClr val="4FC1FF"/>
                </a:solidFill>
                <a:effectLst/>
                <a:latin typeface="Consolas" panose="020B0609020204030204" pitchFamily="49" charset="0"/>
              </a:rPr>
              <a:t>STATE_INITIAL</a:t>
            </a:r>
            <a:r>
              <a:rPr lang="en-GB" sz="1400" b="0">
                <a:solidFill>
                  <a:srgbClr val="D4D4D4"/>
                </a:solidFill>
                <a:effectLst/>
                <a:latin typeface="Consolas" panose="020B0609020204030204" pitchFamily="49" charset="0"/>
              </a:rPr>
              <a:t>;</a:t>
            </a: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Set Outputs */</a:t>
            </a:r>
            <a:endParaRPr lang="en-GB" sz="1400" b="0">
              <a:solidFill>
                <a:srgbClr val="D4D4D4"/>
              </a:solidFill>
              <a:effectLst/>
              <a:latin typeface="Consolas" panose="020B0609020204030204" pitchFamily="49" charset="0"/>
            </a:endParaRP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Set variables */</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1197566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736B5-43EF-4F9E-982B-216DAB1427EC}"/>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7657E6BA-9438-4326-9264-901D0D81107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96DA16F-65CD-40F7-B04C-ACE8D28EE91B}"/>
              </a:ext>
            </a:extLst>
          </p:cNvPr>
          <p:cNvSpPr>
            <a:spLocks noGrp="1"/>
          </p:cNvSpPr>
          <p:nvPr>
            <p:ph type="sldNum" sz="quarter" idx="21"/>
          </p:nvPr>
        </p:nvSpPr>
        <p:spPr/>
        <p:txBody>
          <a:bodyPr/>
          <a:lstStyle/>
          <a:p>
            <a:fld id="{0D46BA1D-85D8-4A66-B78C-46ED6382B9BC}" type="slidenum">
              <a:rPr lang="en-US" noProof="0" smtClean="0"/>
              <a:pPr/>
              <a:t>52</a:t>
            </a:fld>
            <a:endParaRPr lang="en-US" noProof="0" dirty="0"/>
          </a:p>
        </p:txBody>
      </p:sp>
      <p:sp>
        <p:nvSpPr>
          <p:cNvPr id="5" name="Title 4">
            <a:extLst>
              <a:ext uri="{FF2B5EF4-FFF2-40B4-BE49-F238E27FC236}">
                <a16:creationId xmlns:a16="http://schemas.microsoft.com/office/drawing/2014/main" id="{84C9312A-71A9-48AF-9CEE-74FD230717B7}"/>
              </a:ext>
            </a:extLst>
          </p:cNvPr>
          <p:cNvSpPr>
            <a:spLocks noGrp="1"/>
          </p:cNvSpPr>
          <p:nvPr>
            <p:ph type="title"/>
          </p:nvPr>
        </p:nvSpPr>
        <p:spPr/>
        <p:txBody>
          <a:bodyPr/>
          <a:lstStyle/>
          <a:p>
            <a:r>
              <a:rPr lang="en-GB"/>
              <a:t>Finite State Machines - FSM</a:t>
            </a:r>
            <a:endParaRPr lang="en-GB" dirty="0"/>
          </a:p>
        </p:txBody>
      </p:sp>
      <p:sp>
        <p:nvSpPr>
          <p:cNvPr id="7" name="TextBox 6">
            <a:extLst>
              <a:ext uri="{FF2B5EF4-FFF2-40B4-BE49-F238E27FC236}">
                <a16:creationId xmlns:a16="http://schemas.microsoft.com/office/drawing/2014/main" id="{97A6D090-89AD-4F0C-B97F-DFE667EE1160}"/>
              </a:ext>
            </a:extLst>
          </p:cNvPr>
          <p:cNvSpPr txBox="1"/>
          <p:nvPr/>
        </p:nvSpPr>
        <p:spPr>
          <a:xfrm>
            <a:off x="407368" y="765175"/>
            <a:ext cx="11377264" cy="5580000"/>
          </a:xfrm>
          <a:prstGeom prst="rect">
            <a:avLst/>
          </a:prstGeom>
        </p:spPr>
        <p:txBody>
          <a:bodyPr vert="horz" wrap="square" lIns="0" tIns="0" rIns="0" bIns="0" numCol="2" rtlCol="0">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Implementation (2/2)</a:t>
            </a:r>
          </a:p>
          <a:p>
            <a:pPr algn="l"/>
            <a:endParaRPr lang="en-GB" sz="1600">
              <a:solidFill>
                <a:schemeClr val="accent6"/>
              </a:solidFill>
            </a:endParaRPr>
          </a:p>
          <a:p>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 </a:t>
            </a:r>
            <a:r>
              <a:rPr lang="en-GB" sz="1400">
                <a:latin typeface="Consolas" panose="020B0609020204030204" pitchFamily="49" charset="0"/>
              </a:rPr>
              <a:t>UpdateFSM</a:t>
            </a:r>
            <a:r>
              <a:rPr lang="en-GB" sz="1400" b="0">
                <a:solidFill>
                  <a:srgbClr val="D4D4D4"/>
                </a:solidFill>
                <a:effectLst/>
                <a:latin typeface="Consolas" panose="020B0609020204030204" pitchFamily="49" charset="0"/>
              </a:rPr>
              <a:t>(</a:t>
            </a:r>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switch</a:t>
            </a:r>
            <a:r>
              <a:rPr lang="en-GB" sz="1400" b="0">
                <a:solidFill>
                  <a:srgbClr val="D4D4D4"/>
                </a:solidFill>
                <a:effectLst/>
                <a:latin typeface="Consolas" panose="020B0609020204030204" pitchFamily="49" charset="0"/>
              </a:rPr>
              <a:t>(</a:t>
            </a:r>
            <a:r>
              <a:rPr lang="en-GB" sz="1400" b="0">
                <a:solidFill>
                  <a:srgbClr val="9CDCFE"/>
                </a:solidFill>
                <a:effectLst/>
                <a:latin typeface="Consolas" panose="020B0609020204030204" pitchFamily="49" charset="0"/>
              </a:rPr>
              <a:t>currentState</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case</a:t>
            </a:r>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STATE_INITIAL</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Check the conditions for changing state</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if</a:t>
            </a:r>
            <a:r>
              <a:rPr lang="en-GB" sz="1400" b="0">
                <a:solidFill>
                  <a:srgbClr val="D4D4D4"/>
                </a:solidFill>
                <a:effectLst/>
                <a:latin typeface="Consolas" panose="020B0609020204030204" pitchFamily="49" charset="0"/>
              </a:rPr>
              <a:t>(</a:t>
            </a:r>
            <a:r>
              <a:rPr lang="en-GB" sz="1400" b="0">
                <a:effectLst/>
                <a:latin typeface="Consolas" panose="020B0609020204030204" pitchFamily="49" charset="0"/>
              </a:rPr>
              <a:t>condition</a:t>
            </a:r>
            <a:r>
              <a:rPr lang="en-GB" sz="1400" b="0">
                <a:solidFill>
                  <a:srgbClr val="D4D4D4"/>
                </a:solidFill>
                <a:effectLst/>
                <a:latin typeface="Consolas" panose="020B0609020204030204" pitchFamily="49" charset="0"/>
              </a:rPr>
              <a:t> == </a:t>
            </a:r>
            <a:r>
              <a:rPr lang="en-GB" sz="1400" b="0">
                <a:solidFill>
                  <a:srgbClr val="569CD6"/>
                </a:solidFill>
                <a:effectLst/>
                <a:latin typeface="Consolas" panose="020B0609020204030204" pitchFamily="49" charset="0"/>
              </a:rPr>
              <a:t>TRUE</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Change the state</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9CDCFE"/>
                </a:solidFill>
                <a:effectLst/>
                <a:latin typeface="Consolas" panose="020B0609020204030204" pitchFamily="49" charset="0"/>
              </a:rPr>
              <a:t>currentState</a:t>
            </a:r>
            <a:r>
              <a:rPr lang="en-GB" sz="1400" b="0">
                <a:solidFill>
                  <a:srgbClr val="D4D4D4"/>
                </a:solidFill>
                <a:effectLst/>
                <a:latin typeface="Consolas" panose="020B0609020204030204" pitchFamily="49" charset="0"/>
              </a:rPr>
              <a:t> = </a:t>
            </a:r>
            <a:r>
              <a:rPr lang="en-GB" sz="1400" b="0">
                <a:solidFill>
                  <a:srgbClr val="4FC1FF"/>
                </a:solidFill>
                <a:effectLst/>
                <a:latin typeface="Consolas" panose="020B0609020204030204" pitchFamily="49" charset="0"/>
              </a:rPr>
              <a:t>STATE_N</a:t>
            </a:r>
            <a:r>
              <a:rPr lang="en-GB" sz="1400" b="0">
                <a:solidFill>
                  <a:srgbClr val="D4D4D4"/>
                </a:solidFill>
                <a:effectLst/>
                <a:latin typeface="Consolas" panose="020B0609020204030204" pitchFamily="49" charset="0"/>
              </a:rPr>
              <a:t>;</a:t>
            </a: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Update the Outputs */</a:t>
            </a:r>
            <a:endParaRPr lang="en-GB" sz="1400" b="0">
              <a:solidFill>
                <a:srgbClr val="D4D4D4"/>
              </a:solidFill>
              <a:effectLst/>
              <a:latin typeface="Consolas" panose="020B0609020204030204" pitchFamily="49" charset="0"/>
            </a:endParaRP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Update the variables */</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break</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br>
              <a:rPr lang="en-GB" sz="1400" b="0">
                <a:solidFill>
                  <a:srgbClr val="D4D4D4"/>
                </a:solidFill>
                <a:effectLst/>
                <a:latin typeface="Consolas" panose="020B0609020204030204" pitchFamily="49" charset="0"/>
              </a:rPr>
            </a:br>
            <a:endParaRPr lang="en-GB" sz="1400" b="0">
              <a:solidFill>
                <a:srgbClr val="D4D4D4"/>
              </a:solidFill>
              <a:effectLst/>
              <a:latin typeface="Consolas" panose="020B0609020204030204" pitchFamily="49" charset="0"/>
            </a:endParaRPr>
          </a:p>
          <a:p>
            <a:endParaRPr lang="en-GB" sz="1400">
              <a:solidFill>
                <a:srgbClr val="D4D4D4"/>
              </a:solidFill>
              <a:latin typeface="Consolas" panose="020B0609020204030204" pitchFamily="49" charset="0"/>
            </a:endParaRPr>
          </a:p>
          <a:p>
            <a:endParaRPr lang="en-GB" sz="1400" b="0">
              <a:solidFill>
                <a:srgbClr val="D4D4D4"/>
              </a:solidFill>
              <a:effectLst/>
              <a:latin typeface="Consolas" panose="020B0609020204030204" pitchFamily="49" charset="0"/>
            </a:endParaRPr>
          </a:p>
          <a:p>
            <a:endParaRPr lang="en-GB" sz="1400">
              <a:solidFill>
                <a:srgbClr val="D4D4D4"/>
              </a:solidFill>
              <a:latin typeface="Consolas" panose="020B0609020204030204" pitchFamily="49" charset="0"/>
            </a:endParaRPr>
          </a:p>
          <a:p>
            <a:endParaRPr lang="en-GB" sz="1400" b="0">
              <a:solidFill>
                <a:srgbClr val="D4D4D4"/>
              </a:solidFill>
              <a:effectLst/>
              <a:latin typeface="Consolas" panose="020B0609020204030204" pitchFamily="49" charset="0"/>
            </a:endParaRPr>
          </a:p>
          <a:p>
            <a:endParaRPr lang="en-GB" sz="1400">
              <a:solidFill>
                <a:srgbClr val="D4D4D4"/>
              </a:solidFill>
              <a:latin typeface="Consolas" panose="020B0609020204030204" pitchFamily="49" charset="0"/>
            </a:endParaRPr>
          </a:p>
          <a:p>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case</a:t>
            </a:r>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STATE_1</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 */</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break</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case</a:t>
            </a:r>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STATE_N</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 */</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break</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default</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There was an error</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Let's initialize everything</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a:latin typeface="Consolas" panose="020B0609020204030204" pitchFamily="49" charset="0"/>
              </a:rPr>
              <a:t>InitializeFSM</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break</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1585971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736B5-43EF-4F9E-982B-216DAB1427EC}"/>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7657E6BA-9438-4326-9264-901D0D81107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96DA16F-65CD-40F7-B04C-ACE8D28EE91B}"/>
              </a:ext>
            </a:extLst>
          </p:cNvPr>
          <p:cNvSpPr>
            <a:spLocks noGrp="1"/>
          </p:cNvSpPr>
          <p:nvPr>
            <p:ph type="sldNum" sz="quarter" idx="21"/>
          </p:nvPr>
        </p:nvSpPr>
        <p:spPr/>
        <p:txBody>
          <a:bodyPr/>
          <a:lstStyle/>
          <a:p>
            <a:fld id="{0D46BA1D-85D8-4A66-B78C-46ED6382B9BC}" type="slidenum">
              <a:rPr lang="en-US" noProof="0" smtClean="0"/>
              <a:pPr/>
              <a:t>53</a:t>
            </a:fld>
            <a:endParaRPr lang="en-US" noProof="0" dirty="0"/>
          </a:p>
        </p:txBody>
      </p:sp>
      <p:sp>
        <p:nvSpPr>
          <p:cNvPr id="5" name="Title 4">
            <a:extLst>
              <a:ext uri="{FF2B5EF4-FFF2-40B4-BE49-F238E27FC236}">
                <a16:creationId xmlns:a16="http://schemas.microsoft.com/office/drawing/2014/main" id="{84C9312A-71A9-48AF-9CEE-74FD230717B7}"/>
              </a:ext>
            </a:extLst>
          </p:cNvPr>
          <p:cNvSpPr>
            <a:spLocks noGrp="1"/>
          </p:cNvSpPr>
          <p:nvPr>
            <p:ph type="title"/>
          </p:nvPr>
        </p:nvSpPr>
        <p:spPr/>
        <p:txBody>
          <a:bodyPr/>
          <a:lstStyle/>
          <a:p>
            <a:r>
              <a:rPr lang="en-GB"/>
              <a:t>Finite State Machines - FSM</a:t>
            </a:r>
            <a:endParaRPr lang="en-GB" dirty="0"/>
          </a:p>
        </p:txBody>
      </p:sp>
      <p:sp>
        <p:nvSpPr>
          <p:cNvPr id="7" name="TextBox 6">
            <a:extLst>
              <a:ext uri="{FF2B5EF4-FFF2-40B4-BE49-F238E27FC236}">
                <a16:creationId xmlns:a16="http://schemas.microsoft.com/office/drawing/2014/main" id="{97A6D090-89AD-4F0C-B97F-DFE667EE1160}"/>
              </a:ext>
            </a:extLst>
          </p:cNvPr>
          <p:cNvSpPr txBox="1"/>
          <p:nvPr/>
        </p:nvSpPr>
        <p:spPr>
          <a:xfrm>
            <a:off x="515939" y="980728"/>
            <a:ext cx="4859981" cy="1061829"/>
          </a:xfrm>
          <a:prstGeom prst="rect">
            <a:avLst/>
          </a:prstGeom>
        </p:spPr>
        <p:txBody>
          <a:bodyPr vert="horz" wrap="square" lIns="0" tIns="0" rIns="0" bIns="0" rtlCol="0">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Adding more state machines</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Add the initialization function</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Add the update function</a:t>
            </a:r>
          </a:p>
        </p:txBody>
      </p:sp>
      <p:cxnSp>
        <p:nvCxnSpPr>
          <p:cNvPr id="39" name="Straight Arrow Connector 38">
            <a:extLst>
              <a:ext uri="{FF2B5EF4-FFF2-40B4-BE49-F238E27FC236}">
                <a16:creationId xmlns:a16="http://schemas.microsoft.com/office/drawing/2014/main" id="{565A6537-C825-49BA-9AAF-B96B3CDE3762}"/>
              </a:ext>
            </a:extLst>
          </p:cNvPr>
          <p:cNvCxnSpPr>
            <a:cxnSpLocks/>
            <a:endCxn id="6" idx="0"/>
          </p:cNvCxnSpPr>
          <p:nvPr/>
        </p:nvCxnSpPr>
        <p:spPr>
          <a:xfrm>
            <a:off x="7644112" y="403275"/>
            <a:ext cx="0" cy="363368"/>
          </a:xfrm>
          <a:prstGeom prst="straightConnector1">
            <a:avLst/>
          </a:prstGeom>
          <a:ln w="19050">
            <a:headEnd type="oval" w="med" len="med"/>
            <a:tailEnd type="triangle" w="med" len="med"/>
          </a:ln>
        </p:spPr>
        <p:style>
          <a:lnRef idx="1">
            <a:schemeClr val="accent2"/>
          </a:lnRef>
          <a:fillRef idx="0">
            <a:schemeClr val="accent2"/>
          </a:fillRef>
          <a:effectRef idx="0">
            <a:schemeClr val="accent2"/>
          </a:effectRef>
          <a:fontRef idx="minor">
            <a:schemeClr val="tx1"/>
          </a:fontRef>
        </p:style>
      </p:cxnSp>
      <p:sp>
        <p:nvSpPr>
          <p:cNvPr id="6" name="Rectangle 5">
            <a:extLst>
              <a:ext uri="{FF2B5EF4-FFF2-40B4-BE49-F238E27FC236}">
                <a16:creationId xmlns:a16="http://schemas.microsoft.com/office/drawing/2014/main" id="{C7D271AC-F503-4769-AA95-19A6B99F2968}"/>
              </a:ext>
            </a:extLst>
          </p:cNvPr>
          <p:cNvSpPr/>
          <p:nvPr/>
        </p:nvSpPr>
        <p:spPr>
          <a:xfrm>
            <a:off x="7104112" y="766643"/>
            <a:ext cx="1080000" cy="3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Init FST 1</a:t>
            </a:r>
            <a:endParaRPr lang="en-GB" sz="1600"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8ED48427-9F2B-43B5-B65A-744FE702D5E0}"/>
              </a:ext>
            </a:extLst>
          </p:cNvPr>
          <p:cNvSpPr/>
          <p:nvPr/>
        </p:nvSpPr>
        <p:spPr>
          <a:xfrm>
            <a:off x="7104112" y="1488876"/>
            <a:ext cx="1080000" cy="3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Init FST 2</a:t>
            </a:r>
            <a:endParaRPr lang="en-GB" sz="16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1F015DE5-685C-46C1-A02D-5465F04DA017}"/>
              </a:ext>
            </a:extLst>
          </p:cNvPr>
          <p:cNvSpPr/>
          <p:nvPr/>
        </p:nvSpPr>
        <p:spPr>
          <a:xfrm>
            <a:off x="7104112" y="2527531"/>
            <a:ext cx="1080000" cy="3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Init FST n</a:t>
            </a:r>
            <a:endParaRPr lang="en-GB" sz="1600" dirty="0">
              <a:latin typeface="Arial" panose="020B0604020202020204" pitchFamily="34" charset="0"/>
              <a:cs typeface="Arial" panose="020B0604020202020204" pitchFamily="34" charset="0"/>
            </a:endParaRPr>
          </a:p>
        </p:txBody>
      </p:sp>
      <p:cxnSp>
        <p:nvCxnSpPr>
          <p:cNvPr id="46" name="Straight Arrow Connector 45">
            <a:extLst>
              <a:ext uri="{FF2B5EF4-FFF2-40B4-BE49-F238E27FC236}">
                <a16:creationId xmlns:a16="http://schemas.microsoft.com/office/drawing/2014/main" id="{BF362422-0578-4715-BEFF-88546E8B5B9F}"/>
              </a:ext>
            </a:extLst>
          </p:cNvPr>
          <p:cNvCxnSpPr>
            <a:cxnSpLocks/>
            <a:stCxn id="6" idx="2"/>
            <a:endCxn id="9" idx="0"/>
          </p:cNvCxnSpPr>
          <p:nvPr/>
        </p:nvCxnSpPr>
        <p:spPr>
          <a:xfrm>
            <a:off x="7644112" y="1126643"/>
            <a:ext cx="0" cy="362233"/>
          </a:xfrm>
          <a:prstGeom prst="straightConnector1">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80A7902D-AC4E-4370-8A36-98FB10AB561B}"/>
              </a:ext>
            </a:extLst>
          </p:cNvPr>
          <p:cNvCxnSpPr>
            <a:cxnSpLocks/>
            <a:stCxn id="9" idx="2"/>
            <a:endCxn id="11" idx="0"/>
          </p:cNvCxnSpPr>
          <p:nvPr/>
        </p:nvCxnSpPr>
        <p:spPr>
          <a:xfrm>
            <a:off x="7644112" y="1848876"/>
            <a:ext cx="0" cy="678655"/>
          </a:xfrm>
          <a:prstGeom prst="straightConnector1">
            <a:avLst/>
          </a:prstGeom>
          <a:ln w="19050">
            <a:prstDash val="dash"/>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70" name="Rectangle 69">
            <a:extLst>
              <a:ext uri="{FF2B5EF4-FFF2-40B4-BE49-F238E27FC236}">
                <a16:creationId xmlns:a16="http://schemas.microsoft.com/office/drawing/2014/main" id="{3B1E6F3C-9DA5-4796-88C6-982643D83D23}"/>
              </a:ext>
            </a:extLst>
          </p:cNvPr>
          <p:cNvSpPr/>
          <p:nvPr/>
        </p:nvSpPr>
        <p:spPr>
          <a:xfrm>
            <a:off x="6924112" y="3964052"/>
            <a:ext cx="1440000" cy="3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Update FST 1</a:t>
            </a:r>
            <a:endParaRPr lang="en-GB" sz="1600" dirty="0">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4F5E37C6-F906-4A95-B2EB-E46032897925}"/>
              </a:ext>
            </a:extLst>
          </p:cNvPr>
          <p:cNvSpPr/>
          <p:nvPr/>
        </p:nvSpPr>
        <p:spPr>
          <a:xfrm>
            <a:off x="6924112" y="4686285"/>
            <a:ext cx="1440000" cy="3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Update FST 2</a:t>
            </a:r>
            <a:endParaRPr lang="en-GB" sz="1600" dirty="0">
              <a:latin typeface="Arial" panose="020B0604020202020204" pitchFamily="34" charset="0"/>
              <a:cs typeface="Arial" panose="020B0604020202020204" pitchFamily="34" charset="0"/>
            </a:endParaRPr>
          </a:p>
        </p:txBody>
      </p:sp>
      <p:sp>
        <p:nvSpPr>
          <p:cNvPr id="72" name="Rectangle 71">
            <a:extLst>
              <a:ext uri="{FF2B5EF4-FFF2-40B4-BE49-F238E27FC236}">
                <a16:creationId xmlns:a16="http://schemas.microsoft.com/office/drawing/2014/main" id="{A873FE39-59E3-4AAB-8B08-1145CC84E819}"/>
              </a:ext>
            </a:extLst>
          </p:cNvPr>
          <p:cNvSpPr/>
          <p:nvPr/>
        </p:nvSpPr>
        <p:spPr>
          <a:xfrm>
            <a:off x="6924112" y="5724940"/>
            <a:ext cx="1440000" cy="3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Update FST n</a:t>
            </a:r>
            <a:endParaRPr lang="en-GB" sz="1600" dirty="0">
              <a:latin typeface="Arial" panose="020B0604020202020204" pitchFamily="34" charset="0"/>
              <a:cs typeface="Arial" panose="020B0604020202020204" pitchFamily="34" charset="0"/>
            </a:endParaRPr>
          </a:p>
        </p:txBody>
      </p:sp>
      <p:cxnSp>
        <p:nvCxnSpPr>
          <p:cNvPr id="73" name="Straight Arrow Connector 72">
            <a:extLst>
              <a:ext uri="{FF2B5EF4-FFF2-40B4-BE49-F238E27FC236}">
                <a16:creationId xmlns:a16="http://schemas.microsoft.com/office/drawing/2014/main" id="{6BCB3D84-53C9-4AB1-84C0-5D11417B0988}"/>
              </a:ext>
            </a:extLst>
          </p:cNvPr>
          <p:cNvCxnSpPr>
            <a:cxnSpLocks/>
            <a:stCxn id="70" idx="2"/>
            <a:endCxn id="71" idx="0"/>
          </p:cNvCxnSpPr>
          <p:nvPr/>
        </p:nvCxnSpPr>
        <p:spPr>
          <a:xfrm>
            <a:off x="7644112" y="4324052"/>
            <a:ext cx="0" cy="362233"/>
          </a:xfrm>
          <a:prstGeom prst="straightConnector1">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74" name="Straight Arrow Connector 73">
            <a:extLst>
              <a:ext uri="{FF2B5EF4-FFF2-40B4-BE49-F238E27FC236}">
                <a16:creationId xmlns:a16="http://schemas.microsoft.com/office/drawing/2014/main" id="{1ECE4411-19DE-43F7-AB94-B2AA5DF1DDC9}"/>
              </a:ext>
            </a:extLst>
          </p:cNvPr>
          <p:cNvCxnSpPr>
            <a:cxnSpLocks/>
            <a:stCxn id="71" idx="2"/>
            <a:endCxn id="72" idx="0"/>
          </p:cNvCxnSpPr>
          <p:nvPr/>
        </p:nvCxnSpPr>
        <p:spPr>
          <a:xfrm>
            <a:off x="7644112" y="5046285"/>
            <a:ext cx="0" cy="678655"/>
          </a:xfrm>
          <a:prstGeom prst="straightConnector1">
            <a:avLst/>
          </a:prstGeom>
          <a:ln w="19050">
            <a:prstDash val="dash"/>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81" name="Straight Arrow Connector 80">
            <a:extLst>
              <a:ext uri="{FF2B5EF4-FFF2-40B4-BE49-F238E27FC236}">
                <a16:creationId xmlns:a16="http://schemas.microsoft.com/office/drawing/2014/main" id="{00A50D3B-1FDE-4978-A52B-1EEAF1B07C24}"/>
              </a:ext>
            </a:extLst>
          </p:cNvPr>
          <p:cNvCxnSpPr>
            <a:cxnSpLocks/>
            <a:stCxn id="11" idx="2"/>
            <a:endCxn id="29" idx="0"/>
          </p:cNvCxnSpPr>
          <p:nvPr/>
        </p:nvCxnSpPr>
        <p:spPr>
          <a:xfrm>
            <a:off x="7644112" y="2887531"/>
            <a:ext cx="0" cy="361469"/>
          </a:xfrm>
          <a:prstGeom prst="straightConnector1">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29" name="Oval 28">
            <a:extLst>
              <a:ext uri="{FF2B5EF4-FFF2-40B4-BE49-F238E27FC236}">
                <a16:creationId xmlns:a16="http://schemas.microsoft.com/office/drawing/2014/main" id="{4D111BD4-FA9B-4796-9E26-B520CF9DE2C6}"/>
              </a:ext>
            </a:extLst>
          </p:cNvPr>
          <p:cNvSpPr/>
          <p:nvPr/>
        </p:nvSpPr>
        <p:spPr>
          <a:xfrm>
            <a:off x="7464112" y="3249000"/>
            <a:ext cx="360000" cy="36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endParaRPr lang="en-GB" sz="1600" dirty="0">
              <a:latin typeface="Arial" panose="020B0604020202020204" pitchFamily="34" charset="0"/>
              <a:cs typeface="Arial" panose="020B0604020202020204" pitchFamily="34" charset="0"/>
            </a:endParaRPr>
          </a:p>
        </p:txBody>
      </p:sp>
      <p:cxnSp>
        <p:nvCxnSpPr>
          <p:cNvPr id="82" name="Straight Arrow Connector 81">
            <a:extLst>
              <a:ext uri="{FF2B5EF4-FFF2-40B4-BE49-F238E27FC236}">
                <a16:creationId xmlns:a16="http://schemas.microsoft.com/office/drawing/2014/main" id="{31C2A547-25EF-4645-9761-1E14BC401F54}"/>
              </a:ext>
            </a:extLst>
          </p:cNvPr>
          <p:cNvCxnSpPr>
            <a:cxnSpLocks/>
            <a:stCxn id="29" idx="4"/>
            <a:endCxn id="70" idx="0"/>
          </p:cNvCxnSpPr>
          <p:nvPr/>
        </p:nvCxnSpPr>
        <p:spPr>
          <a:xfrm>
            <a:off x="7644112" y="3609000"/>
            <a:ext cx="0" cy="355052"/>
          </a:xfrm>
          <a:prstGeom prst="straightConnector1">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84" name="Connector: Elbow 83">
            <a:extLst>
              <a:ext uri="{FF2B5EF4-FFF2-40B4-BE49-F238E27FC236}">
                <a16:creationId xmlns:a16="http://schemas.microsoft.com/office/drawing/2014/main" id="{9EAB9AA8-D3B6-4BD0-9BDC-D37091A0927C}"/>
              </a:ext>
            </a:extLst>
          </p:cNvPr>
          <p:cNvCxnSpPr>
            <a:stCxn id="72" idx="2"/>
            <a:endCxn id="29" idx="6"/>
          </p:cNvCxnSpPr>
          <p:nvPr/>
        </p:nvCxnSpPr>
        <p:spPr>
          <a:xfrm rot="5400000" flipH="1" flipV="1">
            <a:off x="6406142" y="4666970"/>
            <a:ext cx="2655940" cy="180000"/>
          </a:xfrm>
          <a:prstGeom prst="bentConnector4">
            <a:avLst>
              <a:gd name="adj1" fmla="val -11525"/>
              <a:gd name="adj2" fmla="val 1039306"/>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610449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11/6/2020</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2160067" cy="679674"/>
          </a:xfrm>
        </p:spPr>
        <p:txBody>
          <a:bodyPr/>
          <a:lstStyle/>
          <a:p>
            <a:endParaRPr lang="en-US" dirty="0"/>
          </a:p>
        </p:txBody>
      </p:sp>
      <p:sp>
        <p:nvSpPr>
          <p:cNvPr id="7" name="Titel 6"/>
          <p:cNvSpPr>
            <a:spLocks noGrp="1"/>
          </p:cNvSpPr>
          <p:nvPr>
            <p:ph type="title"/>
          </p:nvPr>
        </p:nvSpPr>
        <p:spPr/>
        <p:txBody>
          <a:bodyPr>
            <a:normAutofit/>
          </a:bodyPr>
          <a:lstStyle/>
          <a:p>
            <a:r>
              <a:rPr lang="en-US"/>
              <a:t>Threads</a:t>
            </a:r>
            <a:endParaRPr lang="en-US" dirty="0"/>
          </a:p>
        </p:txBody>
      </p:sp>
      <p:sp>
        <p:nvSpPr>
          <p:cNvPr id="12" name="Textplatzhalter 11"/>
          <p:cNvSpPr>
            <a:spLocks noGrp="1"/>
          </p:cNvSpPr>
          <p:nvPr>
            <p:ph type="body" sz="quarter" idx="25"/>
          </p:nvPr>
        </p:nvSpPr>
        <p:spPr/>
        <p:txBody>
          <a:bodyPr>
            <a:normAutofit/>
          </a:bodyPr>
          <a:lstStyle/>
          <a:p>
            <a:r>
              <a:rPr lang="de-AT"/>
              <a:t>08</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54</a:t>
            </a:fld>
            <a:endParaRPr lang="en-US" noProof="0" dirty="0"/>
          </a:p>
        </p:txBody>
      </p:sp>
    </p:spTree>
    <p:extLst>
      <p:ext uri="{BB962C8B-B14F-4D97-AF65-F5344CB8AC3E}">
        <p14:creationId xmlns:p14="http://schemas.microsoft.com/office/powerpoint/2010/main" val="3612280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4A260-E6A5-41DE-BCE4-A3B1E7199504}"/>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348475E6-5B0B-46A7-AA84-173E131CA1E7}"/>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8D66A85B-BD44-49B8-9279-333DFF55401F}"/>
              </a:ext>
            </a:extLst>
          </p:cNvPr>
          <p:cNvSpPr>
            <a:spLocks noGrp="1"/>
          </p:cNvSpPr>
          <p:nvPr>
            <p:ph type="sldNum" sz="quarter" idx="21"/>
          </p:nvPr>
        </p:nvSpPr>
        <p:spPr/>
        <p:txBody>
          <a:bodyPr/>
          <a:lstStyle/>
          <a:p>
            <a:fld id="{0D46BA1D-85D8-4A66-B78C-46ED6382B9BC}" type="slidenum">
              <a:rPr lang="en-US" noProof="0" smtClean="0"/>
              <a:pPr/>
              <a:t>55</a:t>
            </a:fld>
            <a:endParaRPr lang="en-US" noProof="0" dirty="0"/>
          </a:p>
        </p:txBody>
      </p:sp>
      <p:sp>
        <p:nvSpPr>
          <p:cNvPr id="5" name="Title 4">
            <a:extLst>
              <a:ext uri="{FF2B5EF4-FFF2-40B4-BE49-F238E27FC236}">
                <a16:creationId xmlns:a16="http://schemas.microsoft.com/office/drawing/2014/main" id="{49CAF84A-AC12-4184-9AA7-5CB93AEEFF67}"/>
              </a:ext>
            </a:extLst>
          </p:cNvPr>
          <p:cNvSpPr>
            <a:spLocks noGrp="1"/>
          </p:cNvSpPr>
          <p:nvPr>
            <p:ph type="title"/>
          </p:nvPr>
        </p:nvSpPr>
        <p:spPr/>
        <p:txBody>
          <a:bodyPr/>
          <a:lstStyle/>
          <a:p>
            <a:r>
              <a:rPr lang="en-GB" dirty="0"/>
              <a:t>Thread</a:t>
            </a:r>
          </a:p>
        </p:txBody>
      </p:sp>
      <p:sp>
        <p:nvSpPr>
          <p:cNvPr id="7" name="TextBox 6">
            <a:extLst>
              <a:ext uri="{FF2B5EF4-FFF2-40B4-BE49-F238E27FC236}">
                <a16:creationId xmlns:a16="http://schemas.microsoft.com/office/drawing/2014/main" id="{36EF8B82-CAB6-4C75-8B02-03B32FA8016A}"/>
              </a:ext>
            </a:extLst>
          </p:cNvPr>
          <p:cNvSpPr txBox="1"/>
          <p:nvPr/>
        </p:nvSpPr>
        <p:spPr>
          <a:xfrm>
            <a:off x="6160090" y="917115"/>
            <a:ext cx="5676223" cy="5563061"/>
          </a:xfrm>
          <a:prstGeom prst="rect">
            <a:avLst/>
          </a:prstGeom>
          <a:noFill/>
        </p:spPr>
        <p:txBody>
          <a:bodyPr wrap="square">
            <a:spAutoFit/>
          </a:bodyPr>
          <a:lstStyle/>
          <a:p>
            <a:pPr>
              <a:spcBef>
                <a:spcPts val="300"/>
              </a:spcBef>
              <a:spcAft>
                <a:spcPts val="600"/>
              </a:spcAft>
              <a:buClr>
                <a:srgbClr val="0093D0"/>
              </a:buClr>
              <a:defRPr/>
            </a:pPr>
            <a:r>
              <a:rPr lang="en-GB" sz="1800" kern="800" spc="-13" dirty="0">
                <a:solidFill>
                  <a:srgbClr val="0093D0"/>
                </a:solidFill>
                <a:latin typeface="Arial" panose="020B0604020202020204" pitchFamily="34" charset="0"/>
                <a:cs typeface="Arial" panose="020B0604020202020204" pitchFamily="34" charset="0"/>
              </a:rPr>
              <a:t>A thread is a single sequence stream within in a process. Because threads have some of the properties of processes, they are sometimes called lightweight processes.</a:t>
            </a:r>
          </a:p>
          <a:p>
            <a:pPr>
              <a:spcBef>
                <a:spcPts val="300"/>
              </a:spcBef>
              <a:spcAft>
                <a:spcPts val="600"/>
              </a:spcAft>
              <a:buClr>
                <a:srgbClr val="0093D0"/>
              </a:buClr>
              <a:defRPr/>
            </a:pPr>
            <a:endParaRPr lang="en-GB" sz="1800" kern="800" spc="-13">
              <a:solidFill>
                <a:srgbClr val="0093D0"/>
              </a:solidFill>
              <a:latin typeface="Arial" panose="020B0604020202020204" pitchFamily="34" charset="0"/>
              <a:cs typeface="Arial" panose="020B0604020202020204" pitchFamily="34" charset="0"/>
            </a:endParaRPr>
          </a:p>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In </a:t>
            </a:r>
            <a:r>
              <a:rPr lang="en-GB" sz="1800" kern="800" spc="-13" dirty="0">
                <a:solidFill>
                  <a:srgbClr val="0093D0"/>
                </a:solidFill>
                <a:latin typeface="Arial" panose="020B0604020202020204" pitchFamily="34" charset="0"/>
                <a:cs typeface="Arial" panose="020B0604020202020204" pitchFamily="34" charset="0"/>
              </a:rPr>
              <a:t>C we will use </a:t>
            </a:r>
            <a:r>
              <a:rPr lang="en-GB" sz="1800" kern="800" spc="-13" dirty="0" err="1">
                <a:solidFill>
                  <a:srgbClr val="0093D0"/>
                </a:solidFill>
                <a:latin typeface="Arial" panose="020B0604020202020204" pitchFamily="34" charset="0"/>
                <a:cs typeface="Arial" panose="020B0604020202020204" pitchFamily="34" charset="0"/>
              </a:rPr>
              <a:t>pthread</a:t>
            </a:r>
            <a:r>
              <a:rPr lang="en-GB" sz="1800" kern="800" spc="-13" dirty="0">
                <a:solidFill>
                  <a:srgbClr val="0093D0"/>
                </a:solidFill>
                <a:latin typeface="Arial" panose="020B0604020202020204" pitchFamily="34" charset="0"/>
                <a:cs typeface="Arial" panose="020B0604020202020204" pitchFamily="34" charset="0"/>
              </a:rPr>
              <a:t> library, you can use detach or joinable threads.</a:t>
            </a:r>
          </a:p>
          <a:p>
            <a:endParaRPr lang="en-GB" sz="1400" dirty="0">
              <a:latin typeface="Roboto"/>
            </a:endParaRP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Creation is much faster than processes.</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Context switching between threads is much faster than processes.</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Threads inside a same process share the same memory space.</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Communication between threads is faster.</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Need to use semaphores in order to manage memory space.</a:t>
            </a:r>
          </a:p>
          <a:p>
            <a:pPr marL="285750" indent="-285750">
              <a:buFont typeface="Arial" panose="020B0604020202020204" pitchFamily="34" charset="0"/>
              <a:buChar char="•"/>
            </a:pPr>
            <a:endParaRPr lang="en-GB" sz="1400" dirty="0"/>
          </a:p>
        </p:txBody>
      </p:sp>
      <p:pic>
        <p:nvPicPr>
          <p:cNvPr id="10" name="Picture 9">
            <a:extLst>
              <a:ext uri="{FF2B5EF4-FFF2-40B4-BE49-F238E27FC236}">
                <a16:creationId xmlns:a16="http://schemas.microsoft.com/office/drawing/2014/main" id="{E5ED3446-09FF-4729-90BC-7D6C41FC15E3}"/>
              </a:ext>
            </a:extLst>
          </p:cNvPr>
          <p:cNvPicPr>
            <a:picLocks noChangeAspect="1"/>
          </p:cNvPicPr>
          <p:nvPr/>
        </p:nvPicPr>
        <p:blipFill>
          <a:blip r:embed="rId2"/>
          <a:stretch>
            <a:fillRect/>
          </a:stretch>
        </p:blipFill>
        <p:spPr>
          <a:xfrm>
            <a:off x="355687" y="1771478"/>
            <a:ext cx="5494377" cy="3315043"/>
          </a:xfrm>
          <a:prstGeom prst="rect">
            <a:avLst/>
          </a:prstGeom>
        </p:spPr>
      </p:pic>
    </p:spTree>
    <p:extLst>
      <p:ext uri="{BB962C8B-B14F-4D97-AF65-F5344CB8AC3E}">
        <p14:creationId xmlns:p14="http://schemas.microsoft.com/office/powerpoint/2010/main" val="35475827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AB73BD-3288-43A1-8C83-0A3DC446C6CB}"/>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7884BFB3-103E-42E4-A992-7E028615D58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7396F945-0E7F-4585-80BD-28A126CBF8A7}"/>
              </a:ext>
            </a:extLst>
          </p:cNvPr>
          <p:cNvSpPr>
            <a:spLocks noGrp="1"/>
          </p:cNvSpPr>
          <p:nvPr>
            <p:ph type="sldNum" sz="quarter" idx="21"/>
          </p:nvPr>
        </p:nvSpPr>
        <p:spPr/>
        <p:txBody>
          <a:bodyPr/>
          <a:lstStyle/>
          <a:p>
            <a:fld id="{0D46BA1D-85D8-4A66-B78C-46ED6382B9BC}" type="slidenum">
              <a:rPr lang="en-US" noProof="0" smtClean="0"/>
              <a:pPr/>
              <a:t>56</a:t>
            </a:fld>
            <a:endParaRPr lang="en-US" noProof="0" dirty="0"/>
          </a:p>
        </p:txBody>
      </p:sp>
      <p:sp>
        <p:nvSpPr>
          <p:cNvPr id="5" name="Title 4">
            <a:extLst>
              <a:ext uri="{FF2B5EF4-FFF2-40B4-BE49-F238E27FC236}">
                <a16:creationId xmlns:a16="http://schemas.microsoft.com/office/drawing/2014/main" id="{B2843AF5-43BB-4066-9332-0E0CC3AFBE0B}"/>
              </a:ext>
            </a:extLst>
          </p:cNvPr>
          <p:cNvSpPr>
            <a:spLocks noGrp="1"/>
          </p:cNvSpPr>
          <p:nvPr>
            <p:ph type="title"/>
          </p:nvPr>
        </p:nvSpPr>
        <p:spPr/>
        <p:txBody>
          <a:bodyPr/>
          <a:lstStyle/>
          <a:p>
            <a:r>
              <a:rPr lang="en-GB" dirty="0"/>
              <a:t>Threads lightweight</a:t>
            </a:r>
          </a:p>
        </p:txBody>
      </p:sp>
      <p:pic>
        <p:nvPicPr>
          <p:cNvPr id="9" name="Picture 8">
            <a:extLst>
              <a:ext uri="{FF2B5EF4-FFF2-40B4-BE49-F238E27FC236}">
                <a16:creationId xmlns:a16="http://schemas.microsoft.com/office/drawing/2014/main" id="{DFBC5AD4-47F5-412E-A876-423CE6DB3F78}"/>
              </a:ext>
            </a:extLst>
          </p:cNvPr>
          <p:cNvPicPr>
            <a:picLocks noChangeAspect="1"/>
          </p:cNvPicPr>
          <p:nvPr/>
        </p:nvPicPr>
        <p:blipFill>
          <a:blip r:embed="rId2"/>
          <a:stretch>
            <a:fillRect/>
          </a:stretch>
        </p:blipFill>
        <p:spPr>
          <a:xfrm>
            <a:off x="5486467" y="986128"/>
            <a:ext cx="6125430" cy="4896533"/>
          </a:xfrm>
          <a:prstGeom prst="rect">
            <a:avLst/>
          </a:prstGeom>
        </p:spPr>
      </p:pic>
      <p:sp>
        <p:nvSpPr>
          <p:cNvPr id="11" name="TextBox 10">
            <a:extLst>
              <a:ext uri="{FF2B5EF4-FFF2-40B4-BE49-F238E27FC236}">
                <a16:creationId xmlns:a16="http://schemas.microsoft.com/office/drawing/2014/main" id="{AF25F6AE-BB9E-4051-9A7A-6215DF8A179E}"/>
              </a:ext>
            </a:extLst>
          </p:cNvPr>
          <p:cNvSpPr txBox="1"/>
          <p:nvPr/>
        </p:nvSpPr>
        <p:spPr>
          <a:xfrm>
            <a:off x="515938" y="986128"/>
            <a:ext cx="4571949" cy="2123658"/>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Definitions</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Inside </a:t>
            </a:r>
            <a:r>
              <a:rPr lang="en-GB" sz="1800" kern="800" spc="-13" dirty="0">
                <a:solidFill>
                  <a:srgbClr val="000000"/>
                </a:solidFill>
                <a:latin typeface="Arial" panose="020B0604020202020204" pitchFamily="34" charset="0"/>
                <a:cs typeface="Arial" panose="020B0604020202020204" pitchFamily="34" charset="0"/>
              </a:rPr>
              <a:t>user space but handled by a kernel thread</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Use kernel resources</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Real parallelism</a:t>
            </a:r>
          </a:p>
          <a:p>
            <a:pPr marL="285750" indent="-285750">
              <a:spcBef>
                <a:spcPts val="300"/>
              </a:spcBef>
              <a:spcAft>
                <a:spcPts val="600"/>
              </a:spcAft>
              <a:buClr>
                <a:srgbClr val="0093D0"/>
              </a:buClr>
              <a:buFont typeface="Arial" panose="020B0604020202020204" pitchFamily="34" charset="0"/>
              <a:buChar char="•"/>
            </a:pPr>
            <a:r>
              <a:rPr lang="en-GB" sz="1800" kern="800" spc="-13" dirty="0" err="1">
                <a:solidFill>
                  <a:srgbClr val="000000"/>
                </a:solidFill>
                <a:latin typeface="Arial" panose="020B0604020202020204" pitchFamily="34" charset="0"/>
                <a:cs typeface="Arial" panose="020B0604020202020204" pitchFamily="34" charset="0"/>
              </a:rPr>
              <a:t>Syscall</a:t>
            </a:r>
            <a:r>
              <a:rPr lang="en-GB" sz="1800" kern="800" spc="-13" dirty="0">
                <a:solidFill>
                  <a:srgbClr val="000000"/>
                </a:solidFill>
                <a:latin typeface="Arial" panose="020B0604020202020204" pitchFamily="34" charset="0"/>
                <a:cs typeface="Arial" panose="020B0604020202020204" pitchFamily="34" charset="0"/>
              </a:rPr>
              <a:t> to create and kill threads</a:t>
            </a:r>
          </a:p>
        </p:txBody>
      </p:sp>
    </p:spTree>
    <p:extLst>
      <p:ext uri="{BB962C8B-B14F-4D97-AF65-F5344CB8AC3E}">
        <p14:creationId xmlns:p14="http://schemas.microsoft.com/office/powerpoint/2010/main" val="35741190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4A1314-B5E3-465D-923A-52A2A41EDF6B}"/>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D6C9E24B-6B9F-4112-83AD-95E117FC31A4}"/>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3D9D89A6-BA7F-4C8C-BEAD-A82FB78C187E}"/>
              </a:ext>
            </a:extLst>
          </p:cNvPr>
          <p:cNvSpPr>
            <a:spLocks noGrp="1"/>
          </p:cNvSpPr>
          <p:nvPr>
            <p:ph type="sldNum" sz="quarter" idx="21"/>
          </p:nvPr>
        </p:nvSpPr>
        <p:spPr/>
        <p:txBody>
          <a:bodyPr/>
          <a:lstStyle/>
          <a:p>
            <a:fld id="{0D46BA1D-85D8-4A66-B78C-46ED6382B9BC}" type="slidenum">
              <a:rPr lang="en-US" noProof="0" smtClean="0"/>
              <a:pPr/>
              <a:t>57</a:t>
            </a:fld>
            <a:endParaRPr lang="en-US" noProof="0" dirty="0"/>
          </a:p>
        </p:txBody>
      </p:sp>
      <p:sp>
        <p:nvSpPr>
          <p:cNvPr id="5" name="Title 4">
            <a:extLst>
              <a:ext uri="{FF2B5EF4-FFF2-40B4-BE49-F238E27FC236}">
                <a16:creationId xmlns:a16="http://schemas.microsoft.com/office/drawing/2014/main" id="{2B667335-0C2C-45C4-BFF0-F94997528383}"/>
              </a:ext>
            </a:extLst>
          </p:cNvPr>
          <p:cNvSpPr>
            <a:spLocks noGrp="1"/>
          </p:cNvSpPr>
          <p:nvPr>
            <p:ph type="title"/>
          </p:nvPr>
        </p:nvSpPr>
        <p:spPr/>
        <p:txBody>
          <a:bodyPr/>
          <a:lstStyle/>
          <a:p>
            <a:r>
              <a:rPr lang="en-GB" dirty="0"/>
              <a:t>Mutex</a:t>
            </a:r>
          </a:p>
        </p:txBody>
      </p:sp>
      <p:pic>
        <p:nvPicPr>
          <p:cNvPr id="1026" name="Picture 2" descr="Mutexes">
            <a:extLst>
              <a:ext uri="{FF2B5EF4-FFF2-40B4-BE49-F238E27FC236}">
                <a16:creationId xmlns:a16="http://schemas.microsoft.com/office/drawing/2014/main" id="{2521358F-F69B-4C3C-BBDA-FD8AB56B9D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4425" y="3688768"/>
            <a:ext cx="5102635" cy="168249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11180E5-E063-4DF4-98A7-C2E933E44102}"/>
              </a:ext>
            </a:extLst>
          </p:cNvPr>
          <p:cNvSpPr txBox="1"/>
          <p:nvPr/>
        </p:nvSpPr>
        <p:spPr>
          <a:xfrm>
            <a:off x="6096000" y="1261794"/>
            <a:ext cx="5419277" cy="1908215"/>
          </a:xfrm>
          <a:prstGeom prst="rect">
            <a:avLst/>
          </a:prstGeom>
        </p:spPr>
        <p:txBody>
          <a:bodyPr vert="horz" wrap="square" lIns="0" tIns="0" rIns="0" bIns="0" rtlCol="0">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Definitions</a:t>
            </a:r>
          </a:p>
          <a:p>
            <a:pPr marL="285750" indent="-285750">
              <a:spcBef>
                <a:spcPts val="300"/>
              </a:spcBef>
              <a:spcAft>
                <a:spcPts val="600"/>
              </a:spcAft>
              <a:buClr>
                <a:srgbClr val="0093D0"/>
              </a:buClr>
              <a:buFont typeface="Arial" panose="020B0604020202020204" pitchFamily="34" charset="0"/>
              <a:buChar char="•"/>
            </a:pPr>
            <a:r>
              <a:rPr lang="en-GB" sz="1800" kern="800" spc="-13">
                <a:solidFill>
                  <a:srgbClr val="000000"/>
                </a:solidFill>
                <a:latin typeface="Arial" panose="020B0604020202020204" pitchFamily="34" charset="0"/>
                <a:cs typeface="Arial" panose="020B0604020202020204" pitchFamily="34" charset="0"/>
              </a:rPr>
              <a:t>We </a:t>
            </a:r>
            <a:r>
              <a:rPr lang="en-GB" sz="1800" kern="800" spc="-13" dirty="0">
                <a:solidFill>
                  <a:srgbClr val="000000"/>
                </a:solidFill>
                <a:latin typeface="Arial" panose="020B0604020202020204" pitchFamily="34" charset="0"/>
                <a:cs typeface="Arial" panose="020B0604020202020204" pitchFamily="34" charset="0"/>
              </a:rPr>
              <a:t>will need a mechanism in order to access shared resources</a:t>
            </a:r>
          </a:p>
          <a:p>
            <a:pPr marL="285750" indent="-285750">
              <a:spcBef>
                <a:spcPts val="300"/>
              </a:spcBef>
              <a:spcAft>
                <a:spcPts val="600"/>
              </a:spcAft>
              <a:buClr>
                <a:srgbClr val="0093D0"/>
              </a:buClr>
              <a:buFont typeface="Arial" panose="020B0604020202020204" pitchFamily="34" charset="0"/>
              <a:buChar char="•"/>
            </a:pPr>
            <a:r>
              <a:rPr lang="en-GB" sz="1800" kern="800" spc="-13" dirty="0">
                <a:solidFill>
                  <a:srgbClr val="000000"/>
                </a:solidFill>
                <a:latin typeface="Arial" panose="020B0604020202020204" pitchFamily="34" charset="0"/>
                <a:cs typeface="Arial" panose="020B0604020202020204" pitchFamily="34" charset="0"/>
              </a:rPr>
              <a:t>Will lock a resource in order to let a process work without risks.</a:t>
            </a:r>
          </a:p>
          <a:p>
            <a:endParaRPr lang="en-GB" sz="1400" dirty="0"/>
          </a:p>
        </p:txBody>
      </p:sp>
      <p:pic>
        <p:nvPicPr>
          <p:cNvPr id="8" name="Picture 2" descr="Learn C++ Multi-Threading in 5 Minutes | by Ari Saif | HackerNoon.com |  Medium">
            <a:extLst>
              <a:ext uri="{FF2B5EF4-FFF2-40B4-BE49-F238E27FC236}">
                <a16:creationId xmlns:a16="http://schemas.microsoft.com/office/drawing/2014/main" id="{A04F8E5F-95A7-4D69-998E-7F94F6C805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400" y="1518829"/>
            <a:ext cx="4455208" cy="3820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87686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E271001-0EA1-4EAE-BCF5-5A8CFC098664}" type="datetime1">
              <a:rPr lang="en-US" noProof="0" smtClean="0"/>
              <a:t>11/6/2020</a:t>
            </a:fld>
            <a:endParaRPr lang="en-US" noProof="0" dirty="0"/>
          </a:p>
        </p:txBody>
      </p:sp>
      <p:graphicFrame>
        <p:nvGraphicFramePr>
          <p:cNvPr id="7" name="Tabelle 6"/>
          <p:cNvGraphicFramePr>
            <a:graphicFrameLocks noGrp="1"/>
          </p:cNvGraphicFramePr>
          <p:nvPr/>
        </p:nvGraphicFramePr>
        <p:xfrm>
          <a:off x="507935" y="3792684"/>
          <a:ext cx="11160130" cy="2557881"/>
        </p:xfrm>
        <a:graphic>
          <a:graphicData uri="http://schemas.openxmlformats.org/drawingml/2006/table">
            <a:tbl>
              <a:tblPr firstRow="1" bandRow="1">
                <a:tableStyleId>{3B4B98B0-60AC-42C2-AFA5-B58CD77FA1E5}</a:tableStyleId>
              </a:tblPr>
              <a:tblGrid>
                <a:gridCol w="2232026">
                  <a:extLst>
                    <a:ext uri="{9D8B030D-6E8A-4147-A177-3AD203B41FA5}">
                      <a16:colId xmlns:a16="http://schemas.microsoft.com/office/drawing/2014/main" val="20000"/>
                    </a:ext>
                  </a:extLst>
                </a:gridCol>
                <a:gridCol w="2232026">
                  <a:extLst>
                    <a:ext uri="{9D8B030D-6E8A-4147-A177-3AD203B41FA5}">
                      <a16:colId xmlns:a16="http://schemas.microsoft.com/office/drawing/2014/main" val="1550956374"/>
                    </a:ext>
                  </a:extLst>
                </a:gridCol>
                <a:gridCol w="2232026">
                  <a:extLst>
                    <a:ext uri="{9D8B030D-6E8A-4147-A177-3AD203B41FA5}">
                      <a16:colId xmlns:a16="http://schemas.microsoft.com/office/drawing/2014/main" val="20001"/>
                    </a:ext>
                  </a:extLst>
                </a:gridCol>
                <a:gridCol w="2232026">
                  <a:extLst>
                    <a:ext uri="{9D8B030D-6E8A-4147-A177-3AD203B41FA5}">
                      <a16:colId xmlns:a16="http://schemas.microsoft.com/office/drawing/2014/main" val="20002"/>
                    </a:ext>
                  </a:extLst>
                </a:gridCol>
                <a:gridCol w="2232026">
                  <a:extLst>
                    <a:ext uri="{9D8B030D-6E8A-4147-A177-3AD203B41FA5}">
                      <a16:colId xmlns:a16="http://schemas.microsoft.com/office/drawing/2014/main" val="20003"/>
                    </a:ext>
                  </a:extLst>
                </a:gridCol>
              </a:tblGrid>
              <a:tr h="696913">
                <a:tc>
                  <a:txBody>
                    <a:bodyPr/>
                    <a:lstStyle/>
                    <a:p>
                      <a:r>
                        <a:rPr lang="en-US" sz="1200" dirty="0"/>
                        <a:t>Vienna, Austria (Headquarters)</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Germany</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USA</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Japan</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China</a:t>
                      </a:r>
                    </a:p>
                  </a:txBody>
                  <a:tcPr marL="180000" marR="180000" marT="180000" marB="0" anchor="ctr">
                    <a:lnL w="12700" cap="flat" cmpd="sng" algn="ctr">
                      <a:no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11348">
                <a:tc>
                  <a:txBody>
                    <a:bodyPr/>
                    <a:lstStyle/>
                    <a:p>
                      <a:pPr marL="0" marR="0" indent="0" algn="l" defTabSz="914400" rtl="0" eaLnBrk="1" fontAlgn="auto" latinLnBrk="0" hangingPunct="1">
                        <a:lnSpc>
                          <a:spcPct val="110000"/>
                        </a:lnSpc>
                        <a:spcBef>
                          <a:spcPts val="0"/>
                        </a:spcBef>
                        <a:spcAft>
                          <a:spcPts val="0"/>
                        </a:spcAft>
                        <a:buClrTx/>
                        <a:buSzTx/>
                        <a:buFontTx/>
                        <a:buNone/>
                        <a:tabLst/>
                        <a:defRPr/>
                      </a:pPr>
                      <a:r>
                        <a:rPr lang="en-US" sz="1200" kern="1200" dirty="0">
                          <a:solidFill>
                            <a:schemeClr val="tx1"/>
                          </a:solidFill>
                          <a:latin typeface="+mn-lt"/>
                          <a:ea typeface="+mn-ea"/>
                          <a:cs typeface="+mn-cs"/>
                        </a:rPr>
                        <a:t>Phone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+43 1 585 65 38-5000</a:t>
                      </a:r>
                    </a:p>
                    <a:p>
                      <a:pPr marL="0" marR="0" indent="0" algn="l" defTabSz="914400" rtl="0" eaLnBrk="1" fontAlgn="auto" latinLnBrk="0" hangingPunct="1">
                        <a:lnSpc>
                          <a:spcPct val="110000"/>
                        </a:lnSpc>
                        <a:spcBef>
                          <a:spcPts val="0"/>
                        </a:spcBef>
                        <a:spcAft>
                          <a:spcPts val="0"/>
                        </a:spcAft>
                        <a:buClrTx/>
                        <a:buSzTx/>
                        <a:buFontTx/>
                        <a:buNone/>
                        <a:tabLst/>
                        <a:defRPr/>
                      </a:pPr>
                      <a:r>
                        <a:rPr lang="en-US" sz="1100" kern="1200" dirty="0">
                          <a:solidFill>
                            <a:schemeClr val="tx1"/>
                          </a:solidFill>
                          <a:latin typeface="+mn-lt"/>
                          <a:ea typeface="+mn-ea"/>
                          <a:cs typeface="+mn-cs"/>
                        </a:rPr>
                        <a:t>office@tttech-automotive.com</a:t>
                      </a:r>
                    </a:p>
                    <a:p>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kern="1200" dirty="0">
                          <a:solidFill>
                            <a:schemeClr val="tx1"/>
                          </a:solidFill>
                          <a:latin typeface="+mn-lt"/>
                          <a:ea typeface="+mn-ea"/>
                          <a:cs typeface="+mn-cs"/>
                        </a:rPr>
                        <a:t>Phone</a:t>
                      </a:r>
                    </a:p>
                    <a:p>
                      <a:r>
                        <a:rPr lang="en-US" sz="1200" kern="1200" dirty="0">
                          <a:solidFill>
                            <a:schemeClr val="tx1"/>
                          </a:solidFill>
                          <a:latin typeface="+mn-lt"/>
                          <a:ea typeface="+mn-ea"/>
                          <a:cs typeface="+mn-cs"/>
                        </a:rPr>
                        <a:t>+49 841 88 56 47-0</a:t>
                      </a:r>
                    </a:p>
                    <a:p>
                      <a:r>
                        <a:rPr lang="en-US" sz="1100" kern="1200" dirty="0">
                          <a:solidFill>
                            <a:schemeClr val="tx1"/>
                          </a:solidFill>
                          <a:latin typeface="+mn-lt"/>
                          <a:ea typeface="+mn-ea"/>
                          <a:cs typeface="+mn-cs"/>
                        </a:rPr>
                        <a:t>office@tttech-automotive.com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+1 978 933 7979</a:t>
                      </a:r>
                    </a:p>
                    <a:p>
                      <a:r>
                        <a:rPr lang="en-US" sz="1200" dirty="0"/>
                        <a:t>usa@tttech.com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+81 52 485 5898</a:t>
                      </a:r>
                    </a:p>
                    <a:p>
                      <a:r>
                        <a:rPr lang="en-US" sz="1200" dirty="0"/>
                        <a:t>office@tttech.jp</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+86 21 5015 2925-0</a:t>
                      </a:r>
                    </a:p>
                    <a:p>
                      <a:r>
                        <a:rPr lang="en-US" sz="1200" dirty="0"/>
                        <a:t>china@tttech.com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extLst>
                  <a:ext uri="{0D108BD9-81ED-4DB2-BD59-A6C34878D82A}">
                    <a16:rowId xmlns:a16="http://schemas.microsoft.com/office/drawing/2014/main" val="10001"/>
                  </a:ext>
                </a:extLst>
              </a:tr>
              <a:tr h="911348">
                <a:tc>
                  <a:txBody>
                    <a:bodyPr/>
                    <a:lstStyle/>
                    <a:p>
                      <a:r>
                        <a:rPr lang="de-DE" sz="1200" dirty="0"/>
                        <a:t>www.tttech-automotive.com</a:t>
                      </a:r>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9" name="Picture 1"/>
          <p:cNvPicPr>
            <a:picLocks noChangeAspect="1"/>
          </p:cNvPicPr>
          <p:nvPr/>
        </p:nvPicPr>
        <p:blipFill rotWithShape="1">
          <a:blip r:embed="rId3">
            <a:extLst>
              <a:ext uri="{28A0092B-C50C-407E-A947-70E740481C1C}">
                <a14:useLocalDpi xmlns:a14="http://schemas.microsoft.com/office/drawing/2010/main" val="0"/>
              </a:ext>
            </a:extLst>
          </a:blip>
          <a:srcRect b="25000"/>
          <a:stretch/>
        </p:blipFill>
        <p:spPr>
          <a:xfrm>
            <a:off x="4113318" y="1916832"/>
            <a:ext cx="3949361" cy="1080120"/>
          </a:xfrm>
          <a:prstGeom prst="rect">
            <a:avLst/>
          </a:prstGeom>
        </p:spPr>
      </p:pic>
      <p:sp>
        <p:nvSpPr>
          <p:cNvPr id="11" name="Inhaltsplatzhalter 5">
            <a:extLst>
              <a:ext uri="{FF2B5EF4-FFF2-40B4-BE49-F238E27FC236}">
                <a16:creationId xmlns:a16="http://schemas.microsoft.com/office/drawing/2014/main" id="{5BF0F246-E6F2-49E1-8796-D613DD8A9923}"/>
              </a:ext>
            </a:extLst>
          </p:cNvPr>
          <p:cNvSpPr txBox="1">
            <a:spLocks/>
          </p:cNvSpPr>
          <p:nvPr/>
        </p:nvSpPr>
        <p:spPr>
          <a:xfrm>
            <a:off x="7061373" y="6387977"/>
            <a:ext cx="4363864" cy="216024"/>
          </a:xfrm>
          <a:prstGeom prst="rect">
            <a:avLst/>
          </a:prstGeom>
        </p:spPr>
        <p:txBody>
          <a:bodyPr vert="horz" lIns="0" tIns="0" rIns="0" bIns="0" rtlCol="0" anchor="b">
            <a:normAutofit/>
          </a:bodyPr>
          <a:lstStyle>
            <a:defPPr>
              <a:defRPr lang="en-US"/>
            </a:defPPr>
            <a:lvl1pPr marL="0" algn="l" defTabSz="1219170" rtl="0" eaLnBrk="1" latinLnBrk="0" hangingPunct="1">
              <a:defRPr sz="800" kern="1200">
                <a:solidFill>
                  <a:schemeClr val="tx2"/>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r" fontAlgn="auto">
              <a:spcBef>
                <a:spcPts val="0"/>
              </a:spcBef>
              <a:spcAft>
                <a:spcPts val="700"/>
              </a:spcAft>
            </a:pPr>
            <a:r>
              <a:rPr lang="en-US" altLang="de-DE" dirty="0">
                <a:solidFill>
                  <a:schemeClr val="bg1">
                    <a:lumMod val="50000"/>
                  </a:schemeClr>
                </a:solidFill>
              </a:rPr>
              <a:t>Copyright © TTTech Automotive GmbH. All rights reserved.</a:t>
            </a:r>
          </a:p>
        </p:txBody>
      </p:sp>
      <p:sp>
        <p:nvSpPr>
          <p:cNvPr id="3" name="Slide Number Placeholder 2">
            <a:extLst>
              <a:ext uri="{FF2B5EF4-FFF2-40B4-BE49-F238E27FC236}">
                <a16:creationId xmlns:a16="http://schemas.microsoft.com/office/drawing/2014/main" id="{8818EB86-C785-441F-9A18-3CFBD71CF097}"/>
              </a:ext>
            </a:extLst>
          </p:cNvPr>
          <p:cNvSpPr>
            <a:spLocks noGrp="1"/>
          </p:cNvSpPr>
          <p:nvPr>
            <p:ph type="sldNum" sz="quarter" idx="21"/>
          </p:nvPr>
        </p:nvSpPr>
        <p:spPr/>
        <p:txBody>
          <a:bodyPr/>
          <a:lstStyle/>
          <a:p>
            <a:fld id="{0D46BA1D-85D8-4A66-B78C-46ED6382B9BC}" type="slidenum">
              <a:rPr lang="en-US" noProof="0" smtClean="0"/>
              <a:pPr/>
              <a:t>58</a:t>
            </a:fld>
            <a:endParaRPr lang="en-US" noProof="0" dirty="0"/>
          </a:p>
        </p:txBody>
      </p:sp>
      <p:sp>
        <p:nvSpPr>
          <p:cNvPr id="4" name="Footer Placeholder 3">
            <a:extLst>
              <a:ext uri="{FF2B5EF4-FFF2-40B4-BE49-F238E27FC236}">
                <a16:creationId xmlns:a16="http://schemas.microsoft.com/office/drawing/2014/main" id="{438255A0-13CB-4E5C-BDF9-72E2DCD54B7D}"/>
              </a:ext>
            </a:extLst>
          </p:cNvPr>
          <p:cNvSpPr>
            <a:spLocks noGrp="1"/>
          </p:cNvSpPr>
          <p:nvPr>
            <p:ph type="ftr" sz="quarter" idx="20"/>
          </p:nvPr>
        </p:nvSpPr>
        <p:spPr/>
        <p:txBody>
          <a:bodyPr/>
          <a:lstStyle/>
          <a:p>
            <a:r>
              <a:rPr lang="en-US" dirty="0" err="1"/>
              <a:t>TTTech</a:t>
            </a:r>
            <a:r>
              <a:rPr lang="en-US" dirty="0"/>
              <a:t> Auto AG – Confidential and Proprietary Information</a:t>
            </a:r>
          </a:p>
        </p:txBody>
      </p:sp>
      <p:sp>
        <p:nvSpPr>
          <p:cNvPr id="10" name="Rechteck 9"/>
          <p:cNvSpPr/>
          <p:nvPr/>
        </p:nvSpPr>
        <p:spPr>
          <a:xfrm>
            <a:off x="9696400" y="111391"/>
            <a:ext cx="2088232" cy="7920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4547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5892BF-C44F-40BB-91C5-898CE793E9EC}"/>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E43C9AC8-99F0-42AC-8EB1-75F51D01AA8C}"/>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A890566E-5AF0-441D-9E36-FA4CC766E984}"/>
              </a:ext>
            </a:extLst>
          </p:cNvPr>
          <p:cNvSpPr>
            <a:spLocks noGrp="1"/>
          </p:cNvSpPr>
          <p:nvPr>
            <p:ph type="sldNum" sz="quarter" idx="21"/>
          </p:nvPr>
        </p:nvSpPr>
        <p:spPr/>
        <p:txBody>
          <a:bodyPr/>
          <a:lstStyle/>
          <a:p>
            <a:fld id="{0D46BA1D-85D8-4A66-B78C-46ED6382B9BC}" type="slidenum">
              <a:rPr lang="en-US" noProof="0" smtClean="0"/>
              <a:pPr/>
              <a:t>6</a:t>
            </a:fld>
            <a:endParaRPr lang="en-US" noProof="0" dirty="0"/>
          </a:p>
        </p:txBody>
      </p:sp>
      <p:sp>
        <p:nvSpPr>
          <p:cNvPr id="5" name="Title 4">
            <a:extLst>
              <a:ext uri="{FF2B5EF4-FFF2-40B4-BE49-F238E27FC236}">
                <a16:creationId xmlns:a16="http://schemas.microsoft.com/office/drawing/2014/main" id="{3753B2CE-70F8-46DD-8EFF-43004F0FD9CC}"/>
              </a:ext>
            </a:extLst>
          </p:cNvPr>
          <p:cNvSpPr>
            <a:spLocks noGrp="1"/>
          </p:cNvSpPr>
          <p:nvPr>
            <p:ph type="title"/>
          </p:nvPr>
        </p:nvSpPr>
        <p:spPr/>
        <p:txBody>
          <a:bodyPr/>
          <a:lstStyle/>
          <a:p>
            <a:r>
              <a:rPr lang="en-GB" dirty="0"/>
              <a:t>Compilation process</a:t>
            </a:r>
          </a:p>
        </p:txBody>
      </p:sp>
      <p:pic>
        <p:nvPicPr>
          <p:cNvPr id="9" name="Picture 8">
            <a:extLst>
              <a:ext uri="{FF2B5EF4-FFF2-40B4-BE49-F238E27FC236}">
                <a16:creationId xmlns:a16="http://schemas.microsoft.com/office/drawing/2014/main" id="{4A34C875-FBB7-4533-AF34-C67D3557DC03}"/>
              </a:ext>
            </a:extLst>
          </p:cNvPr>
          <p:cNvPicPr>
            <a:picLocks noChangeAspect="1"/>
          </p:cNvPicPr>
          <p:nvPr/>
        </p:nvPicPr>
        <p:blipFill>
          <a:blip r:embed="rId2"/>
          <a:stretch>
            <a:fillRect/>
          </a:stretch>
        </p:blipFill>
        <p:spPr>
          <a:xfrm>
            <a:off x="5951984" y="1144332"/>
            <a:ext cx="5040560" cy="5078289"/>
          </a:xfrm>
          <a:prstGeom prst="rect">
            <a:avLst/>
          </a:prstGeom>
        </p:spPr>
      </p:pic>
      <p:sp>
        <p:nvSpPr>
          <p:cNvPr id="7" name="TextBox 6">
            <a:extLst>
              <a:ext uri="{FF2B5EF4-FFF2-40B4-BE49-F238E27FC236}">
                <a16:creationId xmlns:a16="http://schemas.microsoft.com/office/drawing/2014/main" id="{130EE181-0909-4391-9AD6-0DA53E7FCC68}"/>
              </a:ext>
            </a:extLst>
          </p:cNvPr>
          <p:cNvSpPr txBox="1"/>
          <p:nvPr/>
        </p:nvSpPr>
        <p:spPr>
          <a:xfrm>
            <a:off x="515939" y="980728"/>
            <a:ext cx="3738508" cy="1938992"/>
          </a:xfrm>
          <a:prstGeom prst="rect">
            <a:avLst/>
          </a:prstGeom>
          <a:noFill/>
        </p:spPr>
        <p:txBody>
          <a:bodyPr wrap="square">
            <a:spAutoFit/>
          </a:bodyPr>
          <a:lstStyle/>
          <a:p>
            <a:pPr>
              <a:spcBef>
                <a:spcPts val="300"/>
              </a:spcBef>
              <a:spcAft>
                <a:spcPts val="600"/>
              </a:spcAft>
              <a:buClr>
                <a:srgbClr val="0093D0"/>
              </a:buClr>
              <a:defRPr/>
            </a:pPr>
            <a:r>
              <a:rPr lang="en-GB" sz="1800" kern="800" spc="-13" dirty="0">
                <a:solidFill>
                  <a:srgbClr val="0093D0"/>
                </a:solidFill>
                <a:latin typeface="Arial" panose="020B0604020202020204" pitchFamily="34" charset="0"/>
                <a:cs typeface="Arial" panose="020B0604020202020204" pitchFamily="34" charset="0"/>
              </a:rPr>
              <a:t>4 different </a:t>
            </a:r>
            <a:r>
              <a:rPr lang="en-GB" sz="1800" kern="800" spc="-13">
                <a:solidFill>
                  <a:srgbClr val="0093D0"/>
                </a:solidFill>
                <a:latin typeface="Arial" panose="020B0604020202020204" pitchFamily="34" charset="0"/>
                <a:cs typeface="Arial" panose="020B0604020202020204" pitchFamily="34" charset="0"/>
              </a:rPr>
              <a:t>files:</a:t>
            </a:r>
          </a:p>
          <a:p>
            <a:pPr marL="285750" indent="-285750">
              <a:spcBef>
                <a:spcPts val="300"/>
              </a:spcBef>
              <a:spcAft>
                <a:spcPts val="600"/>
              </a:spcAft>
              <a:buClr>
                <a:srgbClr val="0093D0"/>
              </a:buClr>
              <a:buFont typeface="Arial" panose="020B0604020202020204" pitchFamily="34" charset="0"/>
              <a:buChar char="•"/>
              <a:defRPr/>
            </a:pPr>
            <a:r>
              <a:rPr lang="en-GB" sz="1800" kern="800" spc="-13">
                <a:solidFill>
                  <a:srgbClr val="000000"/>
                </a:solidFill>
                <a:latin typeface="Arial" panose="020B0604020202020204" pitchFamily="34" charset="0"/>
                <a:cs typeface="Arial" panose="020B0604020202020204" pitchFamily="34" charset="0"/>
              </a:rPr>
              <a:t>Source code files .c</a:t>
            </a:r>
          </a:p>
          <a:p>
            <a:pPr marL="285750" indent="-285750">
              <a:spcBef>
                <a:spcPts val="300"/>
              </a:spcBef>
              <a:spcAft>
                <a:spcPts val="600"/>
              </a:spcAft>
              <a:buClr>
                <a:srgbClr val="0093D0"/>
              </a:buClr>
              <a:buFont typeface="Arial" panose="020B0604020202020204" pitchFamily="34" charset="0"/>
              <a:buChar char="•"/>
              <a:defRPr/>
            </a:pPr>
            <a:r>
              <a:rPr lang="en-GB" sz="1800" kern="800" spc="-13">
                <a:solidFill>
                  <a:srgbClr val="000000"/>
                </a:solidFill>
                <a:latin typeface="Arial" panose="020B0604020202020204" pitchFamily="34" charset="0"/>
                <a:cs typeface="Arial" panose="020B0604020202020204" pitchFamily="34" charset="0"/>
              </a:rPr>
              <a:t>Header </a:t>
            </a:r>
            <a:r>
              <a:rPr lang="en-GB" sz="1800" kern="800" spc="-13" dirty="0">
                <a:solidFill>
                  <a:srgbClr val="000000"/>
                </a:solidFill>
                <a:latin typeface="Arial" panose="020B0604020202020204" pitchFamily="34" charset="0"/>
                <a:cs typeface="Arial" panose="020B0604020202020204" pitchFamily="34" charset="0"/>
              </a:rPr>
              <a:t>files .h</a:t>
            </a:r>
          </a:p>
          <a:p>
            <a:pPr marL="285750" indent="-285750">
              <a:spcBef>
                <a:spcPts val="300"/>
              </a:spcBef>
              <a:spcAft>
                <a:spcPts val="600"/>
              </a:spcAft>
              <a:buClr>
                <a:srgbClr val="0093D0"/>
              </a:buClr>
              <a:buFont typeface="Arial" panose="020B0604020202020204" pitchFamily="34" charset="0"/>
              <a:buChar char="•"/>
              <a:defRPr/>
            </a:pPr>
            <a:r>
              <a:rPr lang="en-GB" sz="1800" kern="800" spc="-13" dirty="0">
                <a:solidFill>
                  <a:srgbClr val="000000"/>
                </a:solidFill>
                <a:latin typeface="Arial" panose="020B0604020202020204" pitchFamily="34" charset="0"/>
                <a:cs typeface="Arial" panose="020B0604020202020204" pitchFamily="34" charset="0"/>
              </a:rPr>
              <a:t>Object </a:t>
            </a:r>
            <a:r>
              <a:rPr lang="en-GB" sz="1800" kern="800" spc="-13" dirty="0" err="1">
                <a:solidFill>
                  <a:srgbClr val="000000"/>
                </a:solidFill>
                <a:latin typeface="Arial" panose="020B0604020202020204" pitchFamily="34" charset="0"/>
                <a:cs typeface="Arial" panose="020B0604020202020204" pitchFamily="34" charset="0"/>
              </a:rPr>
              <a:t>files.o</a:t>
            </a:r>
            <a:endParaRPr lang="en-GB" sz="1800" kern="800" spc="-13" dirty="0">
              <a:solidFill>
                <a:srgbClr val="000000"/>
              </a:solidFill>
              <a:latin typeface="Arial" panose="020B0604020202020204" pitchFamily="34" charset="0"/>
              <a:cs typeface="Arial" panose="020B0604020202020204" pitchFamily="34" charset="0"/>
            </a:endParaRPr>
          </a:p>
          <a:p>
            <a:pPr marL="285750" indent="-285750">
              <a:spcBef>
                <a:spcPts val="300"/>
              </a:spcBef>
              <a:spcAft>
                <a:spcPts val="600"/>
              </a:spcAft>
              <a:buClr>
                <a:srgbClr val="0093D0"/>
              </a:buClr>
              <a:buFont typeface="Arial" panose="020B0604020202020204" pitchFamily="34" charset="0"/>
              <a:buChar char="•"/>
              <a:defRPr/>
            </a:pPr>
            <a:r>
              <a:rPr lang="en-GB" sz="1800" kern="800" spc="-13" dirty="0">
                <a:solidFill>
                  <a:srgbClr val="000000"/>
                </a:solidFill>
                <a:latin typeface="Arial" panose="020B0604020202020204" pitchFamily="34" charset="0"/>
                <a:cs typeface="Arial" panose="020B0604020202020204" pitchFamily="34" charset="0"/>
              </a:rPr>
              <a:t>Executable </a:t>
            </a:r>
            <a:r>
              <a:rPr lang="en-GB" sz="1800" kern="800" spc="-13">
                <a:solidFill>
                  <a:srgbClr val="000000"/>
                </a:solidFill>
                <a:latin typeface="Arial" panose="020B0604020202020204" pitchFamily="34" charset="0"/>
                <a:cs typeface="Arial" panose="020B0604020202020204" pitchFamily="34" charset="0"/>
              </a:rPr>
              <a:t>binary file .</a:t>
            </a:r>
            <a:r>
              <a:rPr lang="en-GB" sz="1800" kern="800" spc="-13" err="1">
                <a:solidFill>
                  <a:srgbClr val="000000"/>
                </a:solidFill>
                <a:latin typeface="Arial" panose="020B0604020202020204" pitchFamily="34" charset="0"/>
                <a:cs typeface="Arial" panose="020B0604020202020204" pitchFamily="34" charset="0"/>
              </a:rPr>
              <a:t>axf</a:t>
            </a:r>
            <a:r>
              <a:rPr lang="en-GB" sz="1800" kern="800" spc="-13">
                <a:solidFill>
                  <a:srgbClr val="000000"/>
                </a:solidFill>
                <a:latin typeface="Arial" panose="020B0604020202020204" pitchFamily="34" charset="0"/>
                <a:cs typeface="Arial" panose="020B0604020202020204" pitchFamily="34" charset="0"/>
              </a:rPr>
              <a:t> or </a:t>
            </a:r>
            <a:r>
              <a:rPr lang="en-GB" sz="1800" kern="800" spc="-13" dirty="0">
                <a:solidFill>
                  <a:srgbClr val="000000"/>
                </a:solidFill>
                <a:latin typeface="Arial" panose="020B0604020202020204" pitchFamily="34" charset="0"/>
                <a:cs typeface="Arial" panose="020B0604020202020204" pitchFamily="34" charset="0"/>
              </a:rPr>
              <a:t>.elf</a:t>
            </a:r>
          </a:p>
        </p:txBody>
      </p:sp>
    </p:spTree>
    <p:extLst>
      <p:ext uri="{BB962C8B-B14F-4D97-AF65-F5344CB8AC3E}">
        <p14:creationId xmlns:p14="http://schemas.microsoft.com/office/powerpoint/2010/main" val="1658810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5892BF-C44F-40BB-91C5-898CE793E9EC}"/>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E43C9AC8-99F0-42AC-8EB1-75F51D01AA8C}"/>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A890566E-5AF0-441D-9E36-FA4CC766E984}"/>
              </a:ext>
            </a:extLst>
          </p:cNvPr>
          <p:cNvSpPr>
            <a:spLocks noGrp="1"/>
          </p:cNvSpPr>
          <p:nvPr>
            <p:ph type="sldNum" sz="quarter" idx="21"/>
          </p:nvPr>
        </p:nvSpPr>
        <p:spPr/>
        <p:txBody>
          <a:bodyPr/>
          <a:lstStyle/>
          <a:p>
            <a:fld id="{0D46BA1D-85D8-4A66-B78C-46ED6382B9BC}" type="slidenum">
              <a:rPr lang="en-US" noProof="0" smtClean="0"/>
              <a:pPr/>
              <a:t>7</a:t>
            </a:fld>
            <a:endParaRPr lang="en-US" noProof="0" dirty="0"/>
          </a:p>
        </p:txBody>
      </p:sp>
      <p:sp>
        <p:nvSpPr>
          <p:cNvPr id="5" name="Title 4">
            <a:extLst>
              <a:ext uri="{FF2B5EF4-FFF2-40B4-BE49-F238E27FC236}">
                <a16:creationId xmlns:a16="http://schemas.microsoft.com/office/drawing/2014/main" id="{3753B2CE-70F8-46DD-8EFF-43004F0FD9CC}"/>
              </a:ext>
            </a:extLst>
          </p:cNvPr>
          <p:cNvSpPr>
            <a:spLocks noGrp="1"/>
          </p:cNvSpPr>
          <p:nvPr>
            <p:ph type="title"/>
          </p:nvPr>
        </p:nvSpPr>
        <p:spPr/>
        <p:txBody>
          <a:bodyPr/>
          <a:lstStyle/>
          <a:p>
            <a:r>
              <a:rPr lang="en-GB" dirty="0"/>
              <a:t>Compilation process</a:t>
            </a:r>
          </a:p>
        </p:txBody>
      </p:sp>
      <p:sp>
        <p:nvSpPr>
          <p:cNvPr id="6" name="TextBox 5">
            <a:extLst>
              <a:ext uri="{FF2B5EF4-FFF2-40B4-BE49-F238E27FC236}">
                <a16:creationId xmlns:a16="http://schemas.microsoft.com/office/drawing/2014/main" id="{AAD88CA9-80CE-445A-B64B-2639471ACFA0}"/>
              </a:ext>
            </a:extLst>
          </p:cNvPr>
          <p:cNvSpPr txBox="1"/>
          <p:nvPr/>
        </p:nvSpPr>
        <p:spPr>
          <a:xfrm>
            <a:off x="507934" y="980728"/>
            <a:ext cx="5876097" cy="761747"/>
          </a:xfrm>
          <a:prstGeom prst="rect">
            <a:avLst/>
          </a:prstGeom>
          <a:noFill/>
        </p:spPr>
        <p:txBody>
          <a:bodyPr wrap="square">
            <a:spAutoFit/>
          </a:bodyPr>
          <a:lstStyle/>
          <a:p>
            <a:pPr>
              <a:spcBef>
                <a:spcPts val="300"/>
              </a:spcBef>
              <a:spcAft>
                <a:spcPts val="600"/>
              </a:spcAft>
              <a:buClr>
                <a:srgbClr val="0093D0"/>
              </a:buClr>
              <a:defRPr/>
            </a:pPr>
            <a:r>
              <a:rPr lang="en-GB" sz="1800" kern="800" spc="-13">
                <a:solidFill>
                  <a:srgbClr val="0093D0"/>
                </a:solidFill>
                <a:latin typeface="Arial" panose="020B0604020202020204" pitchFamily="34" charset="0"/>
                <a:cs typeface="Arial" panose="020B0604020202020204" pitchFamily="34" charset="0"/>
              </a:rPr>
              <a:t>The embedded model</a:t>
            </a:r>
          </a:p>
          <a:p>
            <a:pPr marL="285750" indent="-285750">
              <a:spcBef>
                <a:spcPts val="300"/>
              </a:spcBef>
              <a:spcAft>
                <a:spcPts val="600"/>
              </a:spcAft>
              <a:buClr>
                <a:srgbClr val="0093D0"/>
              </a:buClr>
              <a:buFont typeface="Arial" panose="020B0604020202020204" pitchFamily="34" charset="0"/>
              <a:buChar char="•"/>
              <a:defRPr/>
            </a:pPr>
            <a:r>
              <a:rPr lang="en-GB" sz="1800" kern="800" spc="-13">
                <a:solidFill>
                  <a:srgbClr val="000000"/>
                </a:solidFill>
                <a:latin typeface="Arial" panose="020B0604020202020204" pitchFamily="34" charset="0"/>
                <a:cs typeface="Arial" panose="020B0604020202020204" pitchFamily="34" charset="0"/>
              </a:rPr>
              <a:t>Typical build diagram of a C/C ++ program</a:t>
            </a:r>
            <a:endParaRPr lang="en-GB" sz="1800" kern="800" spc="-13" dirty="0">
              <a:solidFill>
                <a:srgbClr val="000000"/>
              </a:solidFill>
              <a:latin typeface="Arial" panose="020B0604020202020204" pitchFamily="34" charset="0"/>
              <a:cs typeface="Arial" panose="020B0604020202020204" pitchFamily="34" charset="0"/>
            </a:endParaRPr>
          </a:p>
        </p:txBody>
      </p:sp>
      <p:pic>
        <p:nvPicPr>
          <p:cNvPr id="1028" name="Picture 4">
            <a:hlinkClick r:id="rId2"/>
            <a:extLst>
              <a:ext uri="{FF2B5EF4-FFF2-40B4-BE49-F238E27FC236}">
                <a16:creationId xmlns:a16="http://schemas.microsoft.com/office/drawing/2014/main" id="{B960452C-3F41-4984-B7C6-9EA8D24D92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888" y="1308779"/>
            <a:ext cx="5551718" cy="450396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921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F353E0-D0F4-4F8A-AC18-CA1449DDABA4}"/>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B7427A4D-F150-4055-9871-4967FEFD6503}"/>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D8072B34-B2EB-4957-89C5-C64FCB99E7AF}"/>
              </a:ext>
            </a:extLst>
          </p:cNvPr>
          <p:cNvSpPr>
            <a:spLocks noGrp="1"/>
          </p:cNvSpPr>
          <p:nvPr>
            <p:ph type="sldNum" sz="quarter" idx="21"/>
          </p:nvPr>
        </p:nvSpPr>
        <p:spPr/>
        <p:txBody>
          <a:bodyPr/>
          <a:lstStyle/>
          <a:p>
            <a:fld id="{0D46BA1D-85D8-4A66-B78C-46ED6382B9BC}" type="slidenum">
              <a:rPr lang="en-US" noProof="0" smtClean="0"/>
              <a:pPr/>
              <a:t>8</a:t>
            </a:fld>
            <a:endParaRPr lang="en-US" noProof="0" dirty="0"/>
          </a:p>
        </p:txBody>
      </p:sp>
      <p:sp>
        <p:nvSpPr>
          <p:cNvPr id="5" name="Title 4">
            <a:extLst>
              <a:ext uri="{FF2B5EF4-FFF2-40B4-BE49-F238E27FC236}">
                <a16:creationId xmlns:a16="http://schemas.microsoft.com/office/drawing/2014/main" id="{97BD07C8-6FDE-4D7C-9F31-5273E23FCC32}"/>
              </a:ext>
            </a:extLst>
          </p:cNvPr>
          <p:cNvSpPr>
            <a:spLocks noGrp="1"/>
          </p:cNvSpPr>
          <p:nvPr>
            <p:ph type="title"/>
          </p:nvPr>
        </p:nvSpPr>
        <p:spPr/>
        <p:txBody>
          <a:bodyPr/>
          <a:lstStyle/>
          <a:p>
            <a:r>
              <a:rPr lang="en-GB" dirty="0" err="1"/>
              <a:t>Preprocesor</a:t>
            </a:r>
            <a:r>
              <a:rPr lang="en-GB" dirty="0"/>
              <a:t> directives</a:t>
            </a:r>
          </a:p>
        </p:txBody>
      </p:sp>
      <p:sp>
        <p:nvSpPr>
          <p:cNvPr id="6" name="TextBox 5">
            <a:extLst>
              <a:ext uri="{FF2B5EF4-FFF2-40B4-BE49-F238E27FC236}">
                <a16:creationId xmlns:a16="http://schemas.microsoft.com/office/drawing/2014/main" id="{D9E83B61-2FFC-445E-9926-E9AC103DC0FD}"/>
              </a:ext>
            </a:extLst>
          </p:cNvPr>
          <p:cNvSpPr txBox="1"/>
          <p:nvPr/>
        </p:nvSpPr>
        <p:spPr>
          <a:xfrm>
            <a:off x="5319032" y="1720840"/>
            <a:ext cx="6372150" cy="3116238"/>
          </a:xfrm>
          <a:prstGeom prst="rect">
            <a:avLst/>
          </a:prstGeom>
          <a:noFill/>
        </p:spPr>
        <p:txBody>
          <a:bodyPr wrap="square">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S</a:t>
            </a:r>
            <a:r>
              <a:rPr lang="en-GB" sz="1800" kern="800" spc="-13">
                <a:solidFill>
                  <a:srgbClr val="0093D0"/>
                </a:solidFill>
                <a:latin typeface="Arial" panose="020B0604020202020204" pitchFamily="34" charset="0"/>
                <a:cs typeface="Arial" panose="020B0604020202020204" pitchFamily="34" charset="0"/>
              </a:rPr>
              <a:t>ome of the most used libraries</a:t>
            </a:r>
            <a:r>
              <a:rPr lang="es-ES" sz="1800" kern="800" spc="-13">
                <a:solidFill>
                  <a:srgbClr val="0093D0"/>
                </a:solidFill>
                <a:latin typeface="Arial" panose="020B0604020202020204" pitchFamily="34" charset="0"/>
                <a:cs typeface="Arial" panose="020B0604020202020204" pitchFamily="34" charset="0"/>
              </a:rPr>
              <a:t>:</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#include &lt;stdio.h&gt;	// Printf, scans, files</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#include &lt;string.h&gt;	// String manipulation</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#include &lt;stdlib.h&gt;	// Numerical conversions, random… </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#include &lt;math.h&gt;	// Math functions</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#include &lt;errno.h&gt;	// Errors, exceptions</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#include &lt;time.h&gt;	// Date, time</a:t>
            </a:r>
          </a:p>
          <a:p>
            <a:pPr marL="285750" indent="-285750">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#include &lt;stdint.h&gt;	// Set of integral type aliases</a:t>
            </a:r>
            <a:endParaRPr lang="es-ES" sz="1800" kern="800" spc="-13" dirty="0">
              <a:solidFill>
                <a:srgbClr val="000000"/>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44E32147-63C9-4329-93A2-CB241FA73180}"/>
              </a:ext>
            </a:extLst>
          </p:cNvPr>
          <p:cNvSpPr txBox="1"/>
          <p:nvPr/>
        </p:nvSpPr>
        <p:spPr>
          <a:xfrm>
            <a:off x="839416" y="1720840"/>
            <a:ext cx="3336694" cy="3416320"/>
          </a:xfrm>
          <a:prstGeom prst="rect">
            <a:avLst/>
          </a:prstGeom>
          <a:noFill/>
        </p:spPr>
        <p:txBody>
          <a:bodyPr wrap="square">
            <a:spAutoFit/>
          </a:bodyPr>
          <a:lstStyle/>
          <a:p>
            <a:r>
              <a:rPr lang="en-GB" b="0">
                <a:solidFill>
                  <a:srgbClr val="C586C0"/>
                </a:solidFill>
                <a:effectLst/>
                <a:latin typeface="Consolas" panose="020B0609020204030204" pitchFamily="49" charset="0"/>
              </a:rPr>
              <a:t>#include</a:t>
            </a:r>
            <a:r>
              <a:rPr lang="en-GB" b="0">
                <a:solidFill>
                  <a:srgbClr val="569CD6"/>
                </a:solidFill>
                <a:effectLst/>
                <a:latin typeface="Consolas" panose="020B0609020204030204" pitchFamily="49" charset="0"/>
              </a:rPr>
              <a:t> </a:t>
            </a:r>
            <a:r>
              <a:rPr lang="en-GB" b="0">
                <a:solidFill>
                  <a:srgbClr val="CE9178"/>
                </a:solidFill>
                <a:effectLst/>
                <a:latin typeface="Consolas" panose="020B0609020204030204" pitchFamily="49" charset="0"/>
              </a:rPr>
              <a:t>&lt;file.h&gt;</a:t>
            </a:r>
            <a:endParaRPr lang="en-GB" b="0">
              <a:solidFill>
                <a:srgbClr val="D4D4D4"/>
              </a:solidFill>
              <a:effectLst/>
              <a:latin typeface="Consolas" panose="020B0609020204030204" pitchFamily="49" charset="0"/>
            </a:endParaRPr>
          </a:p>
          <a:p>
            <a:r>
              <a:rPr lang="en-GB" b="0">
                <a:solidFill>
                  <a:srgbClr val="C586C0"/>
                </a:solidFill>
                <a:effectLst/>
                <a:latin typeface="Consolas" panose="020B0609020204030204" pitchFamily="49" charset="0"/>
              </a:rPr>
              <a:t>#include</a:t>
            </a:r>
            <a:r>
              <a:rPr lang="en-GB" b="0">
                <a:solidFill>
                  <a:srgbClr val="569CD6"/>
                </a:solidFill>
                <a:effectLst/>
                <a:latin typeface="Consolas" panose="020B0609020204030204" pitchFamily="49" charset="0"/>
              </a:rPr>
              <a:t> </a:t>
            </a:r>
            <a:r>
              <a:rPr lang="en-GB" b="0">
                <a:solidFill>
                  <a:srgbClr val="CE9178"/>
                </a:solidFill>
                <a:effectLst/>
                <a:latin typeface="Consolas" panose="020B0609020204030204" pitchFamily="49" charset="0"/>
              </a:rPr>
              <a:t>"file.h"</a:t>
            </a:r>
            <a:endParaRPr lang="en-GB" b="0">
              <a:solidFill>
                <a:srgbClr val="D4D4D4"/>
              </a:solidFill>
              <a:effectLst/>
              <a:latin typeface="Consolas" panose="020B0609020204030204" pitchFamily="49" charset="0"/>
            </a:endParaRPr>
          </a:p>
          <a:p>
            <a:br>
              <a:rPr lang="en-GB" b="0">
                <a:solidFill>
                  <a:srgbClr val="D4D4D4"/>
                </a:solidFill>
                <a:effectLst/>
                <a:latin typeface="Consolas" panose="020B0609020204030204" pitchFamily="49" charset="0"/>
              </a:rPr>
            </a:br>
            <a:r>
              <a:rPr lang="en-GB" b="0">
                <a:solidFill>
                  <a:srgbClr val="C586C0"/>
                </a:solidFill>
                <a:effectLst/>
                <a:latin typeface="Consolas" panose="020B0609020204030204" pitchFamily="49" charset="0"/>
              </a:rPr>
              <a:t>#ifndef</a:t>
            </a:r>
            <a:r>
              <a:rPr lang="en-GB" b="0">
                <a:solidFill>
                  <a:srgbClr val="569CD6"/>
                </a:solidFill>
                <a:effectLst/>
                <a:latin typeface="Consolas" panose="020B0609020204030204" pitchFamily="49" charset="0"/>
              </a:rPr>
              <a:t> SYMBOL</a:t>
            </a:r>
            <a:endParaRPr lang="en-GB" b="0">
              <a:solidFill>
                <a:srgbClr val="D4D4D4"/>
              </a:solidFill>
              <a:effectLst/>
              <a:latin typeface="Consolas" panose="020B0609020204030204" pitchFamily="49" charset="0"/>
            </a:endParaRPr>
          </a:p>
          <a:p>
            <a:r>
              <a:rPr lang="en-GB" b="0">
                <a:solidFill>
                  <a:srgbClr val="C586C0"/>
                </a:solidFill>
                <a:effectLst/>
                <a:latin typeface="Consolas" panose="020B0609020204030204" pitchFamily="49" charset="0"/>
              </a:rPr>
              <a:t>#define</a:t>
            </a:r>
            <a:r>
              <a:rPr lang="en-GB" b="0">
                <a:solidFill>
                  <a:srgbClr val="569CD6"/>
                </a:solidFill>
                <a:effectLst/>
                <a:latin typeface="Consolas" panose="020B0609020204030204" pitchFamily="49" charset="0"/>
              </a:rPr>
              <a:t> SYMBOL</a:t>
            </a:r>
            <a:endParaRPr lang="en-GB" b="0">
              <a:solidFill>
                <a:srgbClr val="D4D4D4"/>
              </a:solidFill>
              <a:effectLst/>
              <a:latin typeface="Consolas" panose="020B0609020204030204" pitchFamily="49" charset="0"/>
            </a:endParaRPr>
          </a:p>
          <a:p>
            <a:br>
              <a:rPr lang="en-GB" b="0">
                <a:solidFill>
                  <a:srgbClr val="D4D4D4"/>
                </a:solidFill>
                <a:effectLst/>
                <a:latin typeface="Consolas" panose="020B0609020204030204" pitchFamily="49" charset="0"/>
              </a:rPr>
            </a:br>
            <a:r>
              <a:rPr lang="en-GB" b="0">
                <a:solidFill>
                  <a:srgbClr val="D4D4D4"/>
                </a:solidFill>
                <a:effectLst/>
                <a:latin typeface="Consolas" panose="020B0609020204030204" pitchFamily="49" charset="0"/>
              </a:rPr>
              <a:t>...</a:t>
            </a:r>
          </a:p>
          <a:p>
            <a:br>
              <a:rPr lang="en-GB" b="0">
                <a:solidFill>
                  <a:srgbClr val="D4D4D4"/>
                </a:solidFill>
                <a:effectLst/>
                <a:latin typeface="Consolas" panose="020B0609020204030204" pitchFamily="49" charset="0"/>
              </a:rPr>
            </a:br>
            <a:r>
              <a:rPr lang="en-GB" b="0">
                <a:solidFill>
                  <a:srgbClr val="C586C0"/>
                </a:solidFill>
                <a:effectLst/>
                <a:latin typeface="Consolas" panose="020B0609020204030204" pitchFamily="49" charset="0"/>
              </a:rPr>
              <a:t>#endif</a:t>
            </a:r>
            <a:endParaRPr lang="en-GB"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059336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F4CB5E-12A0-45B1-AB63-B0CEA763F413}"/>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B51E9B67-BCC9-4A79-99F6-A624608F3A5D}"/>
              </a:ext>
            </a:extLst>
          </p:cNvPr>
          <p:cNvSpPr>
            <a:spLocks noGrp="1"/>
          </p:cNvSpPr>
          <p:nvPr>
            <p:ph type="ftr" sz="quarter" idx="20"/>
          </p:nvPr>
        </p:nvSpPr>
        <p:spPr/>
        <p:txBody>
          <a:bodyPr/>
          <a:lstStyle/>
          <a:p>
            <a:r>
              <a:rPr lang="en-GB" noProof="0" dirty="0" err="1"/>
              <a:t>TTTech</a:t>
            </a:r>
            <a:r>
              <a:rPr lang="en-GB" noProof="0" dirty="0"/>
              <a:t>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82C8418A-BB27-4A9E-B3E4-03B6E1780793}"/>
              </a:ext>
            </a:extLst>
          </p:cNvPr>
          <p:cNvSpPr>
            <a:spLocks noGrp="1"/>
          </p:cNvSpPr>
          <p:nvPr>
            <p:ph type="sldNum" sz="quarter" idx="21"/>
          </p:nvPr>
        </p:nvSpPr>
        <p:spPr/>
        <p:txBody>
          <a:bodyPr/>
          <a:lstStyle/>
          <a:p>
            <a:fld id="{0D46BA1D-85D8-4A66-B78C-46ED6382B9BC}" type="slidenum">
              <a:rPr lang="en-US" noProof="0" smtClean="0"/>
              <a:pPr/>
              <a:t>9</a:t>
            </a:fld>
            <a:endParaRPr lang="en-US" noProof="0" dirty="0"/>
          </a:p>
        </p:txBody>
      </p:sp>
      <p:sp>
        <p:nvSpPr>
          <p:cNvPr id="5" name="Title 4">
            <a:extLst>
              <a:ext uri="{FF2B5EF4-FFF2-40B4-BE49-F238E27FC236}">
                <a16:creationId xmlns:a16="http://schemas.microsoft.com/office/drawing/2014/main" id="{ADDD1549-CA91-4E1B-B9A4-ECCA712027F0}"/>
              </a:ext>
            </a:extLst>
          </p:cNvPr>
          <p:cNvSpPr>
            <a:spLocks noGrp="1"/>
          </p:cNvSpPr>
          <p:nvPr>
            <p:ph type="title"/>
          </p:nvPr>
        </p:nvSpPr>
        <p:spPr/>
        <p:txBody>
          <a:bodyPr/>
          <a:lstStyle/>
          <a:p>
            <a:r>
              <a:rPr lang="en-GB" dirty="0"/>
              <a:t>Datatypes</a:t>
            </a:r>
          </a:p>
        </p:txBody>
      </p:sp>
      <p:sp>
        <p:nvSpPr>
          <p:cNvPr id="7" name="TextBox 6">
            <a:extLst>
              <a:ext uri="{FF2B5EF4-FFF2-40B4-BE49-F238E27FC236}">
                <a16:creationId xmlns:a16="http://schemas.microsoft.com/office/drawing/2014/main" id="{DD4F4DE5-AA5B-4FD6-8111-8F2DCB662796}"/>
              </a:ext>
            </a:extLst>
          </p:cNvPr>
          <p:cNvSpPr txBox="1"/>
          <p:nvPr/>
        </p:nvSpPr>
        <p:spPr>
          <a:xfrm>
            <a:off x="361298" y="836712"/>
            <a:ext cx="6022734" cy="4462760"/>
          </a:xfrm>
          <a:prstGeom prst="rect">
            <a:avLst/>
          </a:prstGeom>
          <a:noFill/>
        </p:spPr>
        <p:txBody>
          <a:bodyPr wrap="square">
            <a:spAutoFit/>
          </a:bodyPr>
          <a:lstStyle/>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The</a:t>
            </a:r>
            <a:r>
              <a:rPr lang="es-ES" sz="1800" kern="800" spc="-13" dirty="0">
                <a:solidFill>
                  <a:srgbClr val="0093D0"/>
                </a:solidFill>
                <a:latin typeface="Arial" panose="020B0604020202020204" pitchFamily="34" charset="0"/>
                <a:cs typeface="Arial" panose="020B0604020202020204" pitchFamily="34" charset="0"/>
              </a:rPr>
              <a:t> </a:t>
            </a:r>
            <a:r>
              <a:rPr lang="es-ES" sz="1800" kern="800" spc="-13">
                <a:solidFill>
                  <a:srgbClr val="0093D0"/>
                </a:solidFill>
                <a:latin typeface="Arial" panose="020B0604020202020204" pitchFamily="34" charset="0"/>
                <a:cs typeface="Arial" panose="020B0604020202020204" pitchFamily="34" charset="0"/>
              </a:rPr>
              <a:t>bits assigned for each type will depend on the architecture for which you</a:t>
            </a:r>
            <a:r>
              <a:rPr lang="es-ES" sz="1800" kern="800" spc="-13" dirty="0">
                <a:solidFill>
                  <a:srgbClr val="0093D0"/>
                </a:solidFill>
                <a:latin typeface="Arial" panose="020B0604020202020204" pitchFamily="34" charset="0"/>
                <a:cs typeface="Arial" panose="020B0604020202020204" pitchFamily="34" charset="0"/>
              </a:rPr>
              <a:t> compile.</a:t>
            </a:r>
          </a:p>
          <a:p>
            <a:pPr>
              <a:spcBef>
                <a:spcPts val="300"/>
              </a:spcBef>
              <a:spcAft>
                <a:spcPts val="600"/>
              </a:spcAft>
              <a:buClr>
                <a:srgbClr val="0093D0"/>
              </a:buClr>
              <a:defRPr/>
            </a:pPr>
            <a:r>
              <a:rPr lang="es-ES" sz="1800" kern="800" spc="-13">
                <a:solidFill>
                  <a:srgbClr val="0093D0"/>
                </a:solidFill>
                <a:latin typeface="Arial" panose="020B0604020202020204" pitchFamily="34" charset="0"/>
                <a:cs typeface="Arial" panose="020B0604020202020204" pitchFamily="34" charset="0"/>
              </a:rPr>
              <a:t>Integers</a:t>
            </a:r>
            <a:r>
              <a:rPr lang="es-ES" sz="1800" kern="800" spc="-13" dirty="0">
                <a:solidFill>
                  <a:srgbClr val="0093D0"/>
                </a:solidFill>
                <a:latin typeface="Arial" panose="020B0604020202020204" pitchFamily="34" charset="0"/>
                <a:cs typeface="Arial" panose="020B0604020202020204" pitchFamily="34" charset="0"/>
              </a:rPr>
              <a:t>:</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char </a:t>
            </a:r>
            <a:r>
              <a:rPr lang="es-ES" sz="1800" kern="800" spc="-13" dirty="0">
                <a:solidFill>
                  <a:srgbClr val="000000"/>
                </a:solidFill>
                <a:latin typeface="Arial" panose="020B0604020202020204" pitchFamily="34" charset="0"/>
                <a:cs typeface="Arial" panose="020B0604020202020204" pitchFamily="34" charset="0"/>
              </a:rPr>
              <a:t>	(1 byte)</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double </a:t>
            </a:r>
            <a:r>
              <a:rPr lang="es-ES" sz="1800" kern="800" spc="-13" dirty="0">
                <a:solidFill>
                  <a:srgbClr val="000000"/>
                </a:solidFill>
                <a:latin typeface="Arial" panose="020B0604020202020204" pitchFamily="34" charset="0"/>
                <a:cs typeface="Arial" panose="020B0604020202020204" pitchFamily="34" charset="0"/>
              </a:rPr>
              <a:t>	(8 bytes)</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short int</a:t>
            </a:r>
            <a:r>
              <a:rPr lang="es-ES" sz="1800" kern="800" spc="-13" dirty="0">
                <a:solidFill>
                  <a:srgbClr val="000000"/>
                </a:solidFill>
                <a:latin typeface="Arial" panose="020B0604020202020204" pitchFamily="34" charset="0"/>
                <a:cs typeface="Arial" panose="020B0604020202020204" pitchFamily="34" charset="0"/>
              </a:rPr>
              <a:t> 	(2 bytes)</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int</a:t>
            </a:r>
            <a:r>
              <a:rPr lang="es-ES" sz="1800" kern="800" spc="-13" dirty="0">
                <a:solidFill>
                  <a:srgbClr val="000000"/>
                </a:solidFill>
                <a:latin typeface="Arial" panose="020B0604020202020204" pitchFamily="34" charset="0"/>
                <a:cs typeface="Arial" panose="020B0604020202020204" pitchFamily="34" charset="0"/>
              </a:rPr>
              <a:t>	(4 bytes)</a:t>
            </a:r>
          </a:p>
          <a:p>
            <a:pPr marL="285750" lvl="1" indent="-285750" fontAlgn="base">
              <a:spcBef>
                <a:spcPts val="300"/>
              </a:spcBef>
              <a:spcAft>
                <a:spcPts val="600"/>
              </a:spcAft>
              <a:buClr>
                <a:srgbClr val="0093D0"/>
              </a:buClr>
              <a:buFont typeface="Arial" panose="020B0604020202020204" pitchFamily="34" charset="0"/>
              <a:buChar char="•"/>
            </a:pPr>
            <a:r>
              <a:rPr lang="es-ES" sz="1800" kern="800" spc="-13">
                <a:solidFill>
                  <a:srgbClr val="000000"/>
                </a:solidFill>
                <a:latin typeface="Arial" panose="020B0604020202020204" pitchFamily="34" charset="0"/>
                <a:cs typeface="Arial" panose="020B0604020202020204" pitchFamily="34" charset="0"/>
              </a:rPr>
              <a:t>long int</a:t>
            </a:r>
            <a:r>
              <a:rPr lang="es-ES" sz="1800" kern="800" spc="-13" dirty="0">
                <a:solidFill>
                  <a:srgbClr val="000000"/>
                </a:solidFill>
                <a:latin typeface="Arial" panose="020B0604020202020204" pitchFamily="34" charset="0"/>
                <a:cs typeface="Arial" panose="020B0604020202020204" pitchFamily="34" charset="0"/>
              </a:rPr>
              <a:t>	(8 bytes)</a:t>
            </a:r>
          </a:p>
          <a:p>
            <a:r>
              <a:rPr lang="es-ES" sz="1200" b="0">
                <a:effectLst/>
              </a:rPr>
              <a:t>*32 </a:t>
            </a:r>
            <a:r>
              <a:rPr lang="es-ES" sz="1200" b="0" dirty="0">
                <a:effectLst/>
              </a:rPr>
              <a:t>bits </a:t>
            </a:r>
            <a:r>
              <a:rPr lang="es-ES" sz="1200" b="0" dirty="0" err="1">
                <a:effectLst/>
              </a:rPr>
              <a:t>architecture</a:t>
            </a:r>
            <a:br>
              <a:rPr lang="es-ES" sz="1200" b="0">
                <a:effectLst/>
              </a:rPr>
            </a:br>
            <a:endParaRPr lang="es-ES" sz="1800" kern="800" spc="-13">
              <a:solidFill>
                <a:srgbClr val="000000"/>
              </a:solidFill>
              <a:latin typeface="Arial" panose="020B0604020202020204" pitchFamily="34" charset="0"/>
              <a:cs typeface="Arial" panose="020B0604020202020204" pitchFamily="34" charset="0"/>
            </a:endParaRPr>
          </a:p>
          <a:p>
            <a:endParaRPr lang="es-ES" sz="1800" kern="800" spc="-13" dirty="0">
              <a:solidFill>
                <a:srgbClr val="000000"/>
              </a:solidFill>
              <a:latin typeface="Arial" panose="020B0604020202020204" pitchFamily="34" charset="0"/>
              <a:cs typeface="Arial" panose="020B0604020202020204" pitchFamily="34" charset="0"/>
            </a:endParaRPr>
          </a:p>
          <a:p>
            <a:r>
              <a:rPr lang="es-ES" sz="1800" kern="800" spc="-13">
                <a:solidFill>
                  <a:srgbClr val="0093D0"/>
                </a:solidFill>
                <a:latin typeface="Arial" panose="020B0604020202020204" pitchFamily="34" charset="0"/>
                <a:cs typeface="Arial" panose="020B0604020202020204" pitchFamily="34" charset="0"/>
              </a:rPr>
              <a:t>Typedef allows you to</a:t>
            </a:r>
            <a:r>
              <a:rPr lang="es-ES" sz="1800" kern="800" spc="-13" dirty="0">
                <a:solidFill>
                  <a:srgbClr val="0093D0"/>
                </a:solidFill>
                <a:latin typeface="Arial" panose="020B0604020202020204" pitchFamily="34" charset="0"/>
                <a:cs typeface="Arial" panose="020B0604020202020204" pitchFamily="34" charset="0"/>
              </a:rPr>
              <a:t> define </a:t>
            </a:r>
            <a:r>
              <a:rPr lang="es-ES" sz="1800" kern="800" spc="-13">
                <a:solidFill>
                  <a:srgbClr val="0093D0"/>
                </a:solidFill>
                <a:latin typeface="Arial" panose="020B0604020202020204" pitchFamily="34" charset="0"/>
                <a:cs typeface="Arial" panose="020B0604020202020204" pitchFamily="34" charset="0"/>
              </a:rPr>
              <a:t>new data types</a:t>
            </a:r>
            <a:br>
              <a:rPr lang="es-ES"/>
            </a:br>
            <a:r>
              <a:rPr lang="es-ES"/>
              <a:t>	</a:t>
            </a:r>
            <a:r>
              <a:rPr lang="es-ES" sz="1800" kern="800" spc="-13">
                <a:solidFill>
                  <a:srgbClr val="000000"/>
                </a:solidFill>
                <a:latin typeface="Arial" panose="020B0604020202020204" pitchFamily="34" charset="0"/>
                <a:cs typeface="Arial" panose="020B0604020202020204" pitchFamily="34" charset="0"/>
              </a:rPr>
              <a:t>typedef </a:t>
            </a:r>
            <a:r>
              <a:rPr lang="es-ES" sz="1800" kern="800" spc="-13" dirty="0" err="1">
                <a:solidFill>
                  <a:srgbClr val="000000"/>
                </a:solidFill>
                <a:latin typeface="Arial" panose="020B0604020202020204" pitchFamily="34" charset="0"/>
                <a:cs typeface="Arial" panose="020B0604020202020204" pitchFamily="34" charset="0"/>
              </a:rPr>
              <a:t>old</a:t>
            </a:r>
            <a:r>
              <a:rPr lang="es-ES" sz="1800" kern="800" spc="-13" err="1">
                <a:solidFill>
                  <a:srgbClr val="000000"/>
                </a:solidFill>
                <a:latin typeface="Arial" panose="020B0604020202020204" pitchFamily="34" charset="0"/>
                <a:cs typeface="Arial" panose="020B0604020202020204" pitchFamily="34" charset="0"/>
              </a:rPr>
              <a:t>_</a:t>
            </a:r>
            <a:r>
              <a:rPr lang="es-ES" sz="1800" kern="800" spc="-13">
                <a:solidFill>
                  <a:srgbClr val="000000"/>
                </a:solidFill>
                <a:latin typeface="Arial" panose="020B0604020202020204" pitchFamily="34" charset="0"/>
                <a:cs typeface="Arial" panose="020B0604020202020204" pitchFamily="34" charset="0"/>
              </a:rPr>
              <a:t>type new_type;</a:t>
            </a:r>
            <a:endParaRPr lang="en-GB" sz="1800" kern="800" spc="-13" dirty="0">
              <a:solidFill>
                <a:srgbClr val="000000"/>
              </a:solidFill>
              <a:latin typeface="Arial" panose="020B0604020202020204" pitchFamily="34" charset="0"/>
              <a:cs typeface="Arial" panose="020B0604020202020204" pitchFamily="34" charset="0"/>
            </a:endParaRPr>
          </a:p>
        </p:txBody>
      </p:sp>
      <p:graphicFrame>
        <p:nvGraphicFramePr>
          <p:cNvPr id="6" name="Table 5">
            <a:extLst>
              <a:ext uri="{FF2B5EF4-FFF2-40B4-BE49-F238E27FC236}">
                <a16:creationId xmlns:a16="http://schemas.microsoft.com/office/drawing/2014/main" id="{DEA9CAE9-EFAE-4084-BE71-190BBA47FDBF}"/>
              </a:ext>
            </a:extLst>
          </p:cNvPr>
          <p:cNvGraphicFramePr>
            <a:graphicFrameLocks noGrp="1"/>
          </p:cNvGraphicFramePr>
          <p:nvPr>
            <p:extLst>
              <p:ext uri="{D42A27DB-BD31-4B8C-83A1-F6EECF244321}">
                <p14:modId xmlns:p14="http://schemas.microsoft.com/office/powerpoint/2010/main" val="2867089847"/>
              </p:ext>
            </p:extLst>
          </p:nvPr>
        </p:nvGraphicFramePr>
        <p:xfrm>
          <a:off x="6681358" y="781579"/>
          <a:ext cx="5002707" cy="5601269"/>
        </p:xfrm>
        <a:graphic>
          <a:graphicData uri="http://schemas.openxmlformats.org/drawingml/2006/table">
            <a:tbl>
              <a:tblPr firstRow="1">
                <a:tableStyleId>{5C22544A-7EE6-4342-B048-85BDC9FD1C3A}</a:tableStyleId>
              </a:tblPr>
              <a:tblGrid>
                <a:gridCol w="758987">
                  <a:extLst>
                    <a:ext uri="{9D8B030D-6E8A-4147-A177-3AD203B41FA5}">
                      <a16:colId xmlns:a16="http://schemas.microsoft.com/office/drawing/2014/main" val="1429102696"/>
                    </a:ext>
                  </a:extLst>
                </a:gridCol>
                <a:gridCol w="648072">
                  <a:extLst>
                    <a:ext uri="{9D8B030D-6E8A-4147-A177-3AD203B41FA5}">
                      <a16:colId xmlns:a16="http://schemas.microsoft.com/office/drawing/2014/main" val="134943959"/>
                    </a:ext>
                  </a:extLst>
                </a:gridCol>
                <a:gridCol w="576064">
                  <a:extLst>
                    <a:ext uri="{9D8B030D-6E8A-4147-A177-3AD203B41FA5}">
                      <a16:colId xmlns:a16="http://schemas.microsoft.com/office/drawing/2014/main" val="1813126722"/>
                    </a:ext>
                  </a:extLst>
                </a:gridCol>
                <a:gridCol w="576064">
                  <a:extLst>
                    <a:ext uri="{9D8B030D-6E8A-4147-A177-3AD203B41FA5}">
                      <a16:colId xmlns:a16="http://schemas.microsoft.com/office/drawing/2014/main" val="3074594447"/>
                    </a:ext>
                  </a:extLst>
                </a:gridCol>
                <a:gridCol w="1512168">
                  <a:extLst>
                    <a:ext uri="{9D8B030D-6E8A-4147-A177-3AD203B41FA5}">
                      <a16:colId xmlns:a16="http://schemas.microsoft.com/office/drawing/2014/main" val="2036913800"/>
                    </a:ext>
                  </a:extLst>
                </a:gridCol>
                <a:gridCol w="931352">
                  <a:extLst>
                    <a:ext uri="{9D8B030D-6E8A-4147-A177-3AD203B41FA5}">
                      <a16:colId xmlns:a16="http://schemas.microsoft.com/office/drawing/2014/main" val="3007256789"/>
                    </a:ext>
                  </a:extLst>
                </a:gridCol>
              </a:tblGrid>
              <a:tr h="225893">
                <a:tc>
                  <a:txBody>
                    <a:bodyPr/>
                    <a:lstStyle/>
                    <a:p>
                      <a:pPr algn="ctr" fontAlgn="b"/>
                      <a:r>
                        <a:rPr lang="en-GB" sz="1100" u="none" strike="noStrike">
                          <a:effectLst/>
                          <a:latin typeface="+mn-lt"/>
                        </a:rPr>
                        <a:t>Address</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Content</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Type</a:t>
                      </a:r>
                      <a:endParaRPr lang="en-GB" sz="1100" b="0" i="0" u="none" strike="noStrike">
                        <a:solidFill>
                          <a:srgbClr val="000000"/>
                        </a:solidFill>
                        <a:effectLst/>
                        <a:latin typeface="+mn-lt"/>
                      </a:endParaRPr>
                    </a:p>
                  </a:txBody>
                  <a:tcPr marL="9525" marR="9525" marT="9525" marB="0" anchor="ctr"/>
                </a:tc>
                <a:tc>
                  <a:txBody>
                    <a:bodyPr/>
                    <a:lstStyle/>
                    <a:p>
                      <a:pPr marL="0" algn="ctr" defTabSz="1219170" rtl="0" eaLnBrk="1" fontAlgn="b" latinLnBrk="0" hangingPunct="1"/>
                      <a:r>
                        <a:rPr lang="es-ES" sz="1100" b="1" u="none" strike="noStrike" kern="1200">
                          <a:solidFill>
                            <a:schemeClr val="lt1"/>
                          </a:solidFill>
                          <a:effectLst/>
                          <a:latin typeface="+mn-lt"/>
                          <a:ea typeface="+mn-ea"/>
                          <a:cs typeface="+mn-cs"/>
                        </a:rPr>
                        <a:t>Size</a:t>
                      </a:r>
                      <a:endParaRPr lang="en-GB" sz="1100" b="1" u="none" strike="noStrike" kern="1200">
                        <a:solidFill>
                          <a:schemeClr val="lt1"/>
                        </a:solidFill>
                        <a:effectLst/>
                        <a:latin typeface="+mn-lt"/>
                        <a:ea typeface="+mn-ea"/>
                        <a:cs typeface="+mn-cs"/>
                      </a:endParaRPr>
                    </a:p>
                  </a:txBody>
                  <a:tcPr marL="9525" marR="9525" marT="9525" marB="0" anchor="ctr"/>
                </a:tc>
                <a:tc>
                  <a:txBody>
                    <a:bodyPr/>
                    <a:lstStyle/>
                    <a:p>
                      <a:pPr algn="ctr" fontAlgn="b"/>
                      <a:r>
                        <a:rPr lang="en-GB" sz="1100" u="none" strike="noStrike">
                          <a:effectLst/>
                          <a:latin typeface="+mn-lt"/>
                        </a:rPr>
                        <a:t>Value (HEX)</a:t>
                      </a:r>
                      <a:endParaRPr lang="en-GB" sz="1100" b="0" i="0" u="none" strike="noStrike">
                        <a:solidFill>
                          <a:srgbClr val="000000"/>
                        </a:solidFill>
                        <a:effectLst/>
                        <a:latin typeface="+mn-lt"/>
                      </a:endParaRPr>
                    </a:p>
                  </a:txBody>
                  <a:tcPr marL="9525" marR="9525" marT="9525" marB="0" anchor="ctr"/>
                </a:tc>
                <a:tc>
                  <a:txBody>
                    <a:bodyPr/>
                    <a:lstStyle/>
                    <a:p>
                      <a:pPr marL="0" algn="ctr" defTabSz="1219170" rtl="0" eaLnBrk="1" fontAlgn="b" latinLnBrk="0" hangingPunct="1"/>
                      <a:r>
                        <a:rPr lang="es-ES" sz="1100" b="1" u="none" strike="noStrike" kern="1200">
                          <a:solidFill>
                            <a:schemeClr val="lt1"/>
                          </a:solidFill>
                          <a:effectLst/>
                          <a:latin typeface="+mn-lt"/>
                          <a:ea typeface="+mn-ea"/>
                          <a:cs typeface="+mn-cs"/>
                        </a:rPr>
                        <a:t>Value (Dec)</a:t>
                      </a:r>
                      <a:endParaRPr lang="en-GB" sz="1100" b="1" u="none" strike="noStrike" kern="1200">
                        <a:solidFill>
                          <a:schemeClr val="lt1"/>
                        </a:solidFill>
                        <a:effectLst/>
                        <a:latin typeface="+mn-lt"/>
                        <a:ea typeface="+mn-ea"/>
                        <a:cs typeface="+mn-cs"/>
                      </a:endParaRPr>
                    </a:p>
                  </a:txBody>
                  <a:tcPr marL="9525" marR="9525" marT="9525" marB="0" anchor="ctr"/>
                </a:tc>
                <a:extLst>
                  <a:ext uri="{0D108BD9-81ED-4DB2-BD59-A6C34878D82A}">
                    <a16:rowId xmlns:a16="http://schemas.microsoft.com/office/drawing/2014/main" val="4311301"/>
                  </a:ext>
                </a:extLst>
              </a:tr>
              <a:tr h="298632">
                <a:tc>
                  <a:txBody>
                    <a:bodyPr/>
                    <a:lstStyle/>
                    <a:p>
                      <a:pPr algn="ctr" fontAlgn="b"/>
                      <a:r>
                        <a:rPr lang="en-GB" sz="1100" u="none" strike="noStrike">
                          <a:effectLst/>
                          <a:latin typeface="+mn-lt"/>
                        </a:rPr>
                        <a:t>90000000</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FF</a:t>
                      </a:r>
                      <a:endParaRPr lang="en-GB" sz="1100" b="0" i="0" u="none" strike="noStrike">
                        <a:solidFill>
                          <a:srgbClr val="000000"/>
                        </a:solidFill>
                        <a:effectLst/>
                        <a:latin typeface="+mn-lt"/>
                      </a:endParaRPr>
                    </a:p>
                  </a:txBody>
                  <a:tcPr marL="9525" marR="9525" marT="9525" marB="0" anchor="ctr"/>
                </a:tc>
                <a:tc rowSpan="4">
                  <a:txBody>
                    <a:bodyPr/>
                    <a:lstStyle/>
                    <a:p>
                      <a:pPr algn="ctr" fontAlgn="ctr"/>
                      <a:r>
                        <a:rPr lang="en-GB" sz="1100" u="none" strike="noStrike">
                          <a:effectLst/>
                          <a:latin typeface="+mn-lt"/>
                        </a:rPr>
                        <a:t>int</a:t>
                      </a:r>
                      <a:endParaRPr lang="en-GB" sz="1100" b="0" i="0" u="none" strike="noStrike">
                        <a:solidFill>
                          <a:srgbClr val="000000"/>
                        </a:solidFill>
                        <a:effectLst/>
                        <a:latin typeface="+mn-lt"/>
                      </a:endParaRPr>
                    </a:p>
                  </a:txBody>
                  <a:tcPr marL="9525" marR="9525" marT="9525" marB="0" anchor="ctr"/>
                </a:tc>
                <a:tc rowSpan="4">
                  <a:txBody>
                    <a:bodyPr/>
                    <a:lstStyle/>
                    <a:p>
                      <a:pPr marL="0" algn="ctr" defTabSz="1219170" rtl="0" eaLnBrk="1" fontAlgn="ctr" latinLnBrk="0" hangingPunct="1"/>
                      <a:r>
                        <a:rPr lang="es-ES" sz="1100" u="none" strike="noStrike" kern="1200">
                          <a:solidFill>
                            <a:schemeClr val="dk1"/>
                          </a:solidFill>
                          <a:effectLst/>
                          <a:latin typeface="+mn-lt"/>
                          <a:ea typeface="+mn-ea"/>
                          <a:cs typeface="+mn-cs"/>
                        </a:rPr>
                        <a:t>4 bytes</a:t>
                      </a:r>
                      <a:endParaRPr lang="en-GB" sz="1100" u="none" strike="noStrike" kern="1200">
                        <a:solidFill>
                          <a:schemeClr val="dk1"/>
                        </a:solidFill>
                        <a:effectLst/>
                        <a:latin typeface="+mn-lt"/>
                        <a:ea typeface="+mn-ea"/>
                        <a:cs typeface="+mn-cs"/>
                      </a:endParaRPr>
                    </a:p>
                  </a:txBody>
                  <a:tcPr marL="9525" marR="9525" marT="9525" marB="0" anchor="ctr"/>
                </a:tc>
                <a:tc rowSpan="4">
                  <a:txBody>
                    <a:bodyPr/>
                    <a:lstStyle/>
                    <a:p>
                      <a:pPr algn="ctr" fontAlgn="ctr"/>
                      <a:r>
                        <a:rPr lang="en-GB" sz="1100" u="none" strike="noStrike">
                          <a:effectLst/>
                          <a:latin typeface="+mn-lt"/>
                        </a:rPr>
                        <a:t>0x000000FF</a:t>
                      </a:r>
                      <a:endParaRPr lang="en-GB" sz="1100" b="0" i="0" u="none" strike="noStrike">
                        <a:solidFill>
                          <a:srgbClr val="000000"/>
                        </a:solidFill>
                        <a:effectLst/>
                        <a:latin typeface="+mn-lt"/>
                      </a:endParaRPr>
                    </a:p>
                  </a:txBody>
                  <a:tcPr marL="9525" marR="9525" marT="9525" marB="0" anchor="ctr"/>
                </a:tc>
                <a:tc rowSpan="4">
                  <a:txBody>
                    <a:bodyPr/>
                    <a:lstStyle/>
                    <a:p>
                      <a:pPr marL="0" algn="ctr" defTabSz="1219170" rtl="0" eaLnBrk="1" fontAlgn="ctr" latinLnBrk="0" hangingPunct="1"/>
                      <a:r>
                        <a:rPr lang="es-ES" sz="1100" u="none" strike="noStrike" kern="1200">
                          <a:solidFill>
                            <a:schemeClr val="dk1"/>
                          </a:solidFill>
                          <a:effectLst/>
                          <a:latin typeface="+mn-lt"/>
                          <a:ea typeface="+mn-ea"/>
                          <a:cs typeface="+mn-cs"/>
                        </a:rPr>
                        <a:t>255</a:t>
                      </a:r>
                      <a:endParaRPr lang="en-GB" sz="1100" u="none" strike="noStrike" kern="120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3777473971"/>
                  </a:ext>
                </a:extLst>
              </a:tr>
              <a:tr h="298632">
                <a:tc>
                  <a:txBody>
                    <a:bodyPr/>
                    <a:lstStyle/>
                    <a:p>
                      <a:pPr algn="ctr" fontAlgn="b"/>
                      <a:r>
                        <a:rPr lang="en-GB" sz="1100" u="none" strike="noStrike">
                          <a:effectLst/>
                          <a:latin typeface="+mn-lt"/>
                        </a:rPr>
                        <a:t>90000001</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00</a:t>
                      </a:r>
                      <a:endParaRPr lang="en-GB" sz="1100" b="0" i="0" u="none" strike="noStrike">
                        <a:solidFill>
                          <a:srgbClr val="000000"/>
                        </a:solidFill>
                        <a:effectLst/>
                        <a:latin typeface="+mn-lt"/>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709564784"/>
                  </a:ext>
                </a:extLst>
              </a:tr>
              <a:tr h="298632">
                <a:tc>
                  <a:txBody>
                    <a:bodyPr/>
                    <a:lstStyle/>
                    <a:p>
                      <a:pPr algn="ctr" fontAlgn="b"/>
                      <a:r>
                        <a:rPr lang="en-GB" sz="1100" u="none" strike="noStrike">
                          <a:effectLst/>
                          <a:latin typeface="+mn-lt"/>
                        </a:rPr>
                        <a:t>90000002</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00</a:t>
                      </a:r>
                      <a:endParaRPr lang="en-GB" sz="1100" b="0" i="0" u="none" strike="noStrike">
                        <a:solidFill>
                          <a:srgbClr val="000000"/>
                        </a:solidFill>
                        <a:effectLst/>
                        <a:latin typeface="+mn-lt"/>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428768421"/>
                  </a:ext>
                </a:extLst>
              </a:tr>
              <a:tr h="298632">
                <a:tc>
                  <a:txBody>
                    <a:bodyPr/>
                    <a:lstStyle/>
                    <a:p>
                      <a:pPr algn="ctr" fontAlgn="b"/>
                      <a:r>
                        <a:rPr lang="en-GB" sz="1100" u="none" strike="noStrike">
                          <a:effectLst/>
                          <a:latin typeface="+mn-lt"/>
                        </a:rPr>
                        <a:t>90000003</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00</a:t>
                      </a:r>
                      <a:endParaRPr lang="en-GB" sz="1100" b="0" i="0" u="none" strike="noStrike">
                        <a:solidFill>
                          <a:srgbClr val="000000"/>
                        </a:solidFill>
                        <a:effectLst/>
                        <a:latin typeface="+mn-lt"/>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1376969776"/>
                  </a:ext>
                </a:extLst>
              </a:tr>
              <a:tr h="298632">
                <a:tc>
                  <a:txBody>
                    <a:bodyPr/>
                    <a:lstStyle/>
                    <a:p>
                      <a:pPr algn="ctr" fontAlgn="b"/>
                      <a:r>
                        <a:rPr lang="en-GB" sz="1100" u="none" strike="noStrike">
                          <a:effectLst/>
                          <a:latin typeface="+mn-lt"/>
                        </a:rPr>
                        <a:t>90000004</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FF</a:t>
                      </a:r>
                      <a:endParaRPr lang="en-GB" sz="1100" b="0" i="0" u="none" strike="noStrike">
                        <a:solidFill>
                          <a:srgbClr val="000000"/>
                        </a:solidFill>
                        <a:effectLst/>
                        <a:latin typeface="+mn-lt"/>
                      </a:endParaRPr>
                    </a:p>
                  </a:txBody>
                  <a:tcPr marL="9525" marR="9525" marT="9525" marB="0" anchor="ctr"/>
                </a:tc>
                <a:tc rowSpan="2">
                  <a:txBody>
                    <a:bodyPr/>
                    <a:lstStyle/>
                    <a:p>
                      <a:pPr algn="ctr" fontAlgn="ctr"/>
                      <a:r>
                        <a:rPr lang="en-GB" sz="1100" u="none" strike="noStrike">
                          <a:effectLst/>
                          <a:latin typeface="+mn-lt"/>
                        </a:rPr>
                        <a:t>short</a:t>
                      </a:r>
                      <a:endParaRPr lang="en-GB" sz="1100" b="0" i="0" u="none" strike="noStrike">
                        <a:solidFill>
                          <a:srgbClr val="000000"/>
                        </a:solidFill>
                        <a:effectLst/>
                        <a:latin typeface="+mn-lt"/>
                      </a:endParaRPr>
                    </a:p>
                  </a:txBody>
                  <a:tcPr marL="9525" marR="9525" marT="9525" marB="0" anchor="ctr"/>
                </a:tc>
                <a:tc rowSpan="2">
                  <a:txBody>
                    <a:bodyPr/>
                    <a:lstStyle/>
                    <a:p>
                      <a:pPr marL="0" algn="ctr" defTabSz="1219170" rtl="0" eaLnBrk="1" fontAlgn="ctr" latinLnBrk="0" hangingPunct="1"/>
                      <a:r>
                        <a:rPr lang="es-ES" sz="1100" u="none" strike="noStrike" kern="1200">
                          <a:solidFill>
                            <a:schemeClr val="dk1"/>
                          </a:solidFill>
                          <a:effectLst/>
                          <a:latin typeface="+mn-lt"/>
                          <a:ea typeface="+mn-ea"/>
                          <a:cs typeface="+mn-cs"/>
                        </a:rPr>
                        <a:t>2 bytes</a:t>
                      </a:r>
                      <a:endParaRPr lang="en-GB" sz="1100" u="none" strike="noStrike" kern="1200">
                        <a:solidFill>
                          <a:schemeClr val="dk1"/>
                        </a:solidFill>
                        <a:effectLst/>
                        <a:latin typeface="+mn-lt"/>
                        <a:ea typeface="+mn-ea"/>
                        <a:cs typeface="+mn-cs"/>
                      </a:endParaRPr>
                    </a:p>
                  </a:txBody>
                  <a:tcPr marL="9525" marR="9525" marT="9525" marB="0" anchor="ctr"/>
                </a:tc>
                <a:tc rowSpan="2">
                  <a:txBody>
                    <a:bodyPr/>
                    <a:lstStyle/>
                    <a:p>
                      <a:pPr algn="ctr" fontAlgn="ctr"/>
                      <a:r>
                        <a:rPr lang="en-GB" sz="1100" u="none" strike="noStrike">
                          <a:effectLst/>
                          <a:latin typeface="+mn-lt"/>
                        </a:rPr>
                        <a:t>0x01FF</a:t>
                      </a:r>
                      <a:endParaRPr lang="en-GB" sz="1100" b="0" i="0" u="none" strike="noStrike">
                        <a:solidFill>
                          <a:srgbClr val="000000"/>
                        </a:solidFill>
                        <a:effectLst/>
                        <a:latin typeface="+mn-lt"/>
                      </a:endParaRPr>
                    </a:p>
                  </a:txBody>
                  <a:tcPr marL="9525" marR="9525" marT="9525" marB="0" anchor="ctr"/>
                </a:tc>
                <a:tc rowSpan="2">
                  <a:txBody>
                    <a:bodyPr/>
                    <a:lstStyle/>
                    <a:p>
                      <a:pPr marL="0" algn="ctr" defTabSz="1219170" rtl="0" eaLnBrk="1" fontAlgn="ctr" latinLnBrk="0" hangingPunct="1"/>
                      <a:r>
                        <a:rPr lang="en-GB" sz="1100" u="none" strike="noStrike">
                          <a:effectLst/>
                          <a:latin typeface="+mn-lt"/>
                        </a:rPr>
                        <a:t>511</a:t>
                      </a:r>
                      <a:endParaRPr lang="en-GB" sz="1100" u="none" strike="noStrike" kern="120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465645288"/>
                  </a:ext>
                </a:extLst>
              </a:tr>
              <a:tr h="298632">
                <a:tc>
                  <a:txBody>
                    <a:bodyPr/>
                    <a:lstStyle/>
                    <a:p>
                      <a:pPr algn="ctr" fontAlgn="b"/>
                      <a:r>
                        <a:rPr lang="en-GB" sz="1100" u="none" strike="noStrike">
                          <a:effectLst/>
                          <a:latin typeface="+mn-lt"/>
                        </a:rPr>
                        <a:t>90000005</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01</a:t>
                      </a:r>
                      <a:endParaRPr lang="en-GB" sz="1100" b="0" i="0" u="none" strike="noStrike">
                        <a:solidFill>
                          <a:srgbClr val="000000"/>
                        </a:solidFill>
                        <a:effectLst/>
                        <a:latin typeface="+mn-lt"/>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119450975"/>
                  </a:ext>
                </a:extLst>
              </a:tr>
              <a:tr h="298632">
                <a:tc>
                  <a:txBody>
                    <a:bodyPr/>
                    <a:lstStyle/>
                    <a:p>
                      <a:pPr algn="ctr" fontAlgn="b"/>
                      <a:r>
                        <a:rPr lang="en-GB" sz="1100" u="none" strike="noStrike">
                          <a:effectLst/>
                          <a:latin typeface="+mn-lt"/>
                        </a:rPr>
                        <a:t>90000006</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00</a:t>
                      </a:r>
                      <a:endParaRPr lang="en-GB" sz="1100" b="0" i="0" u="none" strike="noStrike">
                        <a:solidFill>
                          <a:srgbClr val="000000"/>
                        </a:solidFill>
                        <a:effectLst/>
                        <a:latin typeface="+mn-lt"/>
                      </a:endParaRPr>
                    </a:p>
                  </a:txBody>
                  <a:tcPr marL="9525" marR="9525" marT="9525" marB="0" anchor="ctr"/>
                </a:tc>
                <a:tc rowSpan="8">
                  <a:txBody>
                    <a:bodyPr/>
                    <a:lstStyle/>
                    <a:p>
                      <a:pPr algn="ctr" fontAlgn="ctr"/>
                      <a:r>
                        <a:rPr lang="en-GB" sz="1100" u="none" strike="noStrike">
                          <a:effectLst/>
                          <a:latin typeface="+mn-lt"/>
                        </a:rPr>
                        <a:t>double</a:t>
                      </a:r>
                      <a:endParaRPr lang="en-GB" sz="1100" b="0" i="0" u="none" strike="noStrike">
                        <a:solidFill>
                          <a:srgbClr val="000000"/>
                        </a:solidFill>
                        <a:effectLst/>
                        <a:latin typeface="+mn-lt"/>
                      </a:endParaRPr>
                    </a:p>
                  </a:txBody>
                  <a:tcPr marL="9525" marR="9525" marT="9525" marB="0" anchor="ctr"/>
                </a:tc>
                <a:tc rowSpan="8">
                  <a:txBody>
                    <a:bodyPr/>
                    <a:lstStyle/>
                    <a:p>
                      <a:pPr marL="0" algn="ctr" defTabSz="1219170" rtl="0" eaLnBrk="1" fontAlgn="ctr" latinLnBrk="0" hangingPunct="1"/>
                      <a:r>
                        <a:rPr lang="es-ES" sz="1100" u="none" strike="noStrike" kern="1200">
                          <a:solidFill>
                            <a:schemeClr val="dk1"/>
                          </a:solidFill>
                          <a:effectLst/>
                          <a:latin typeface="+mn-lt"/>
                          <a:ea typeface="+mn-ea"/>
                          <a:cs typeface="+mn-cs"/>
                        </a:rPr>
                        <a:t>8 bytes</a:t>
                      </a:r>
                      <a:endParaRPr lang="en-GB" sz="1100" u="none" strike="noStrike" kern="1200">
                        <a:solidFill>
                          <a:schemeClr val="dk1"/>
                        </a:solidFill>
                        <a:effectLst/>
                        <a:latin typeface="+mn-lt"/>
                        <a:ea typeface="+mn-ea"/>
                        <a:cs typeface="+mn-cs"/>
                      </a:endParaRPr>
                    </a:p>
                  </a:txBody>
                  <a:tcPr marL="9525" marR="9525" marT="9525" marB="0" anchor="ctr"/>
                </a:tc>
                <a:tc rowSpan="8">
                  <a:txBody>
                    <a:bodyPr/>
                    <a:lstStyle/>
                    <a:p>
                      <a:pPr algn="ctr" fontAlgn="ctr"/>
                      <a:r>
                        <a:rPr lang="en-GB" sz="1100" u="none" strike="noStrike">
                          <a:effectLst/>
                          <a:latin typeface="+mn-lt"/>
                        </a:rPr>
                        <a:t>0x3F88000000000000</a:t>
                      </a:r>
                      <a:endParaRPr lang="en-GB" sz="1100" b="0" i="0" u="none" strike="noStrike">
                        <a:solidFill>
                          <a:srgbClr val="000000"/>
                        </a:solidFill>
                        <a:effectLst/>
                        <a:latin typeface="+mn-lt"/>
                      </a:endParaRPr>
                    </a:p>
                  </a:txBody>
                  <a:tcPr marL="9525" marR="9525" marT="9525" marB="0" anchor="ctr"/>
                </a:tc>
                <a:tc rowSpan="8">
                  <a:txBody>
                    <a:bodyPr/>
                    <a:lstStyle/>
                    <a:p>
                      <a:pPr marL="0" algn="ctr" defTabSz="1219170" rtl="0" eaLnBrk="1" fontAlgn="ctr" latinLnBrk="0" hangingPunct="1"/>
                      <a:r>
                        <a:rPr lang="en-GB" sz="1100" u="none" strike="noStrike">
                          <a:effectLst/>
                          <a:latin typeface="+mn-lt"/>
                        </a:rPr>
                        <a:t>1.171875e-2</a:t>
                      </a:r>
                      <a:endParaRPr lang="en-GB" sz="1100" u="none" strike="noStrike" kern="120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1712320280"/>
                  </a:ext>
                </a:extLst>
              </a:tr>
              <a:tr h="298632">
                <a:tc>
                  <a:txBody>
                    <a:bodyPr/>
                    <a:lstStyle/>
                    <a:p>
                      <a:pPr algn="ctr" fontAlgn="b"/>
                      <a:r>
                        <a:rPr lang="en-GB" sz="1100" u="none" strike="noStrike">
                          <a:effectLst/>
                          <a:latin typeface="+mn-lt"/>
                        </a:rPr>
                        <a:t>90000007</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00</a:t>
                      </a:r>
                      <a:endParaRPr lang="en-GB" sz="1100" b="0" i="0" u="none" strike="noStrike">
                        <a:solidFill>
                          <a:srgbClr val="000000"/>
                        </a:solidFill>
                        <a:effectLst/>
                        <a:latin typeface="+mn-lt"/>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774809274"/>
                  </a:ext>
                </a:extLst>
              </a:tr>
              <a:tr h="298632">
                <a:tc>
                  <a:txBody>
                    <a:bodyPr/>
                    <a:lstStyle/>
                    <a:p>
                      <a:pPr algn="ctr" fontAlgn="b"/>
                      <a:r>
                        <a:rPr lang="en-GB" sz="1100" u="none" strike="noStrike">
                          <a:effectLst/>
                          <a:latin typeface="+mn-lt"/>
                        </a:rPr>
                        <a:t>90000008</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00</a:t>
                      </a:r>
                      <a:endParaRPr lang="en-GB" sz="1100" b="0" i="0" u="none" strike="noStrike">
                        <a:solidFill>
                          <a:srgbClr val="000000"/>
                        </a:solidFill>
                        <a:effectLst/>
                        <a:latin typeface="+mn-lt"/>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2506797913"/>
                  </a:ext>
                </a:extLst>
              </a:tr>
              <a:tr h="298632">
                <a:tc>
                  <a:txBody>
                    <a:bodyPr/>
                    <a:lstStyle/>
                    <a:p>
                      <a:pPr algn="ctr" fontAlgn="b"/>
                      <a:r>
                        <a:rPr lang="en-GB" sz="1100" u="none" strike="noStrike">
                          <a:effectLst/>
                          <a:latin typeface="+mn-lt"/>
                        </a:rPr>
                        <a:t>90000009</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00</a:t>
                      </a:r>
                      <a:endParaRPr lang="en-GB" sz="1100" b="0" i="0" u="none" strike="noStrike">
                        <a:solidFill>
                          <a:srgbClr val="000000"/>
                        </a:solidFill>
                        <a:effectLst/>
                        <a:latin typeface="+mn-lt"/>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631480632"/>
                  </a:ext>
                </a:extLst>
              </a:tr>
              <a:tr h="298632">
                <a:tc>
                  <a:txBody>
                    <a:bodyPr/>
                    <a:lstStyle/>
                    <a:p>
                      <a:pPr algn="ctr" fontAlgn="b"/>
                      <a:r>
                        <a:rPr lang="en-GB" sz="1100" u="none" strike="noStrike">
                          <a:effectLst/>
                          <a:latin typeface="+mn-lt"/>
                        </a:rPr>
                        <a:t>9000000A</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00</a:t>
                      </a:r>
                      <a:endParaRPr lang="en-GB" sz="1100" b="0" i="0" u="none" strike="noStrike">
                        <a:solidFill>
                          <a:srgbClr val="000000"/>
                        </a:solidFill>
                        <a:effectLst/>
                        <a:latin typeface="+mn-lt"/>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2140859209"/>
                  </a:ext>
                </a:extLst>
              </a:tr>
              <a:tr h="298632">
                <a:tc>
                  <a:txBody>
                    <a:bodyPr/>
                    <a:lstStyle/>
                    <a:p>
                      <a:pPr algn="ctr" fontAlgn="b"/>
                      <a:r>
                        <a:rPr lang="en-GB" sz="1100" u="none" strike="noStrike">
                          <a:effectLst/>
                          <a:latin typeface="+mn-lt"/>
                        </a:rPr>
                        <a:t>9000000B</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00</a:t>
                      </a:r>
                      <a:endParaRPr lang="en-GB" sz="1100" b="0" i="0" u="none" strike="noStrike">
                        <a:solidFill>
                          <a:srgbClr val="000000"/>
                        </a:solidFill>
                        <a:effectLst/>
                        <a:latin typeface="+mn-lt"/>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1459523941"/>
                  </a:ext>
                </a:extLst>
              </a:tr>
              <a:tr h="298632">
                <a:tc>
                  <a:txBody>
                    <a:bodyPr/>
                    <a:lstStyle/>
                    <a:p>
                      <a:pPr algn="ctr" fontAlgn="b"/>
                      <a:r>
                        <a:rPr lang="en-GB" sz="1100" u="none" strike="noStrike">
                          <a:effectLst/>
                          <a:latin typeface="+mn-lt"/>
                        </a:rPr>
                        <a:t>9000000C</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88</a:t>
                      </a:r>
                      <a:endParaRPr lang="en-GB" sz="1100" b="0" i="0" u="none" strike="noStrike">
                        <a:solidFill>
                          <a:srgbClr val="000000"/>
                        </a:solidFill>
                        <a:effectLst/>
                        <a:latin typeface="+mn-lt"/>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532273118"/>
                  </a:ext>
                </a:extLst>
              </a:tr>
              <a:tr h="298632">
                <a:tc>
                  <a:txBody>
                    <a:bodyPr/>
                    <a:lstStyle/>
                    <a:p>
                      <a:pPr algn="ctr" fontAlgn="b"/>
                      <a:r>
                        <a:rPr lang="en-GB" sz="1100" u="none" strike="noStrike">
                          <a:effectLst/>
                          <a:latin typeface="+mn-lt"/>
                        </a:rPr>
                        <a:t>9000000D</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3F</a:t>
                      </a:r>
                      <a:endParaRPr lang="en-GB" sz="1100" b="0" i="0" u="none" strike="noStrike">
                        <a:solidFill>
                          <a:srgbClr val="000000"/>
                        </a:solidFill>
                        <a:effectLst/>
                        <a:latin typeface="+mn-lt"/>
                      </a:endParaRPr>
                    </a:p>
                  </a:txBody>
                  <a:tcPr marL="9525" marR="9525" marT="9525" marB="0" anchor="ctr"/>
                </a:tc>
                <a:tc vMerge="1">
                  <a:txBody>
                    <a:bodyPr/>
                    <a:lstStyle/>
                    <a:p>
                      <a:pPr algn="ctr" fontAlgn="ct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pPr marL="0" algn="ctr" defTabSz="1219170" rtl="0" eaLnBrk="1" fontAlgn="ctr" latinLnBrk="0" hangingPunct="1"/>
                      <a:endParaRPr lang="en-GB" sz="1100" u="none" strike="noStrike" kern="1200">
                        <a:solidFill>
                          <a:schemeClr val="dk1"/>
                        </a:solidFill>
                        <a:effectLst/>
                        <a:latin typeface="+mn-lt"/>
                        <a:ea typeface="+mn-ea"/>
                        <a:cs typeface="+mn-cs"/>
                      </a:endParaRPr>
                    </a:p>
                  </a:txBody>
                  <a:tcPr marL="9525" marR="9525" marT="9525" marB="0" anchor="ctr"/>
                </a:tc>
                <a:tc vMerge="1">
                  <a:txBody>
                    <a:bodyPr/>
                    <a:lstStyle/>
                    <a:p>
                      <a:pPr algn="ctr" fontAlgn="ctr"/>
                      <a:endParaRPr lang="en-GB" sz="1100" b="0" i="0" u="none" strike="noStrike" dirty="0">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extLst>
                  <a:ext uri="{0D108BD9-81ED-4DB2-BD59-A6C34878D82A}">
                    <a16:rowId xmlns:a16="http://schemas.microsoft.com/office/drawing/2014/main" val="521102343"/>
                  </a:ext>
                </a:extLst>
              </a:tr>
              <a:tr h="298632">
                <a:tc>
                  <a:txBody>
                    <a:bodyPr/>
                    <a:lstStyle/>
                    <a:p>
                      <a:pPr algn="ctr" fontAlgn="b"/>
                      <a:r>
                        <a:rPr lang="en-GB" sz="1100" u="none" strike="noStrike">
                          <a:effectLst/>
                          <a:latin typeface="+mn-lt"/>
                        </a:rPr>
                        <a:t>9000000E</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00</a:t>
                      </a:r>
                      <a:endParaRPr lang="en-GB" sz="1100" b="0" i="0" u="none" strike="noStrike">
                        <a:solidFill>
                          <a:srgbClr val="000000"/>
                        </a:solidFill>
                        <a:effectLst/>
                        <a:latin typeface="+mn-lt"/>
                      </a:endParaRPr>
                    </a:p>
                  </a:txBody>
                  <a:tcPr marL="9525" marR="9525" marT="9525" marB="0" anchor="ctr"/>
                </a:tc>
                <a:tc rowSpan="4">
                  <a:txBody>
                    <a:bodyPr/>
                    <a:lstStyle/>
                    <a:p>
                      <a:pPr algn="ctr" fontAlgn="ctr"/>
                      <a:r>
                        <a:rPr lang="en-GB" sz="1100" u="none" strike="noStrike">
                          <a:effectLst/>
                          <a:latin typeface="+mn-lt"/>
                        </a:rPr>
                        <a:t>int *</a:t>
                      </a:r>
                      <a:endParaRPr lang="en-GB" sz="1100" b="0" i="0" u="none" strike="noStrike">
                        <a:solidFill>
                          <a:srgbClr val="000000"/>
                        </a:solidFill>
                        <a:effectLst/>
                        <a:latin typeface="+mn-lt"/>
                      </a:endParaRPr>
                    </a:p>
                  </a:txBody>
                  <a:tcPr marL="9525" marR="9525" marT="9525" marB="0" anchor="ctr"/>
                </a:tc>
                <a:tc rowSpan="4">
                  <a:txBody>
                    <a:bodyPr/>
                    <a:lstStyle/>
                    <a:p>
                      <a:pPr marL="0" algn="ctr" defTabSz="1219170" rtl="0" eaLnBrk="1" fontAlgn="ctr" latinLnBrk="0" hangingPunct="1"/>
                      <a:r>
                        <a:rPr lang="es-ES" sz="1100" u="none" strike="noStrike" kern="1200">
                          <a:solidFill>
                            <a:schemeClr val="dk1"/>
                          </a:solidFill>
                          <a:effectLst/>
                          <a:latin typeface="+mn-lt"/>
                          <a:ea typeface="+mn-ea"/>
                          <a:cs typeface="+mn-cs"/>
                        </a:rPr>
                        <a:t>4 bytes</a:t>
                      </a:r>
                      <a:endParaRPr lang="en-GB" sz="1100" u="none" strike="noStrike" kern="1200">
                        <a:solidFill>
                          <a:schemeClr val="dk1"/>
                        </a:solidFill>
                        <a:effectLst/>
                        <a:latin typeface="+mn-lt"/>
                        <a:ea typeface="+mn-ea"/>
                        <a:cs typeface="+mn-cs"/>
                      </a:endParaRPr>
                    </a:p>
                  </a:txBody>
                  <a:tcPr marL="9525" marR="9525" marT="9525" marB="0" anchor="ctr"/>
                </a:tc>
                <a:tc rowSpan="4">
                  <a:txBody>
                    <a:bodyPr/>
                    <a:lstStyle/>
                    <a:p>
                      <a:pPr algn="ctr" fontAlgn="ctr"/>
                      <a:r>
                        <a:rPr lang="en-GB" sz="1100" u="none" strike="noStrike" dirty="0">
                          <a:effectLst/>
                          <a:latin typeface="+mn-lt"/>
                        </a:rPr>
                        <a:t>90000000</a:t>
                      </a:r>
                      <a:endParaRPr lang="en-GB" sz="1100" b="0" i="0" u="none" strike="noStrike" dirty="0">
                        <a:solidFill>
                          <a:srgbClr val="000000"/>
                        </a:solidFill>
                        <a:effectLst/>
                        <a:latin typeface="+mn-lt"/>
                      </a:endParaRPr>
                    </a:p>
                  </a:txBody>
                  <a:tcPr marL="9525" marR="9525" marT="9525" marB="0" anchor="ctr"/>
                </a:tc>
                <a:tc rowSpan="4">
                  <a:txBody>
                    <a:bodyPr/>
                    <a:lstStyle/>
                    <a:p>
                      <a:pPr marL="0" algn="ctr" defTabSz="1219170" rtl="0" eaLnBrk="1" fontAlgn="ctr" latinLnBrk="0" hangingPunct="1"/>
                      <a:r>
                        <a:rPr lang="en-GB" sz="1100" u="none" strike="noStrike" kern="1200">
                          <a:solidFill>
                            <a:schemeClr val="dk1"/>
                          </a:solidFill>
                          <a:effectLst/>
                          <a:latin typeface="+mn-lt"/>
                          <a:ea typeface="+mn-ea"/>
                          <a:cs typeface="+mn-cs"/>
                        </a:rPr>
                        <a:t>2415919104</a:t>
                      </a:r>
                      <a:endParaRPr lang="en-GB" sz="11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2972066007"/>
                  </a:ext>
                </a:extLst>
              </a:tr>
              <a:tr h="298632">
                <a:tc>
                  <a:txBody>
                    <a:bodyPr/>
                    <a:lstStyle/>
                    <a:p>
                      <a:pPr algn="ctr" fontAlgn="b"/>
                      <a:r>
                        <a:rPr lang="en-GB" sz="1100" u="none" strike="noStrike">
                          <a:effectLst/>
                          <a:latin typeface="+mn-lt"/>
                        </a:rPr>
                        <a:t>9000000F</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00</a:t>
                      </a:r>
                      <a:endParaRPr lang="en-GB" sz="1100" b="0" i="0" u="none" strike="noStrike">
                        <a:solidFill>
                          <a:srgbClr val="000000"/>
                        </a:solidFill>
                        <a:effectLst/>
                        <a:latin typeface="+mn-lt"/>
                      </a:endParaRPr>
                    </a:p>
                  </a:txBody>
                  <a:tcPr marL="9525" marR="9525" marT="9525" marB="0" anchor="ctr"/>
                </a:tc>
                <a:tc vMerge="1">
                  <a:txBody>
                    <a:bodyPr/>
                    <a:lstStyle/>
                    <a:p>
                      <a:pPr algn="ctr" fontAlgn="ct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pPr marL="0" algn="ctr" defTabSz="1219170" rtl="0" eaLnBrk="1" fontAlgn="ctr" latinLnBrk="0" hangingPunct="1"/>
                      <a:endParaRPr lang="en-GB" sz="1100" u="none" strike="noStrike" kern="1200">
                        <a:solidFill>
                          <a:schemeClr val="dk1"/>
                        </a:solidFill>
                        <a:effectLst/>
                        <a:latin typeface="+mn-lt"/>
                        <a:ea typeface="+mn-ea"/>
                        <a:cs typeface="+mn-cs"/>
                      </a:endParaRPr>
                    </a:p>
                  </a:txBody>
                  <a:tcPr marL="9525" marR="9525" marT="9525" marB="0" anchor="ctr"/>
                </a:tc>
                <a:tc vMerge="1">
                  <a:txBody>
                    <a:bodyPr/>
                    <a:lstStyle/>
                    <a:p>
                      <a:pPr algn="ctr" fontAlgn="ctr"/>
                      <a:endParaRPr lang="en-GB" sz="1100" b="0" i="0" u="none" strike="noStrike" dirty="0">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extLst>
                  <a:ext uri="{0D108BD9-81ED-4DB2-BD59-A6C34878D82A}">
                    <a16:rowId xmlns:a16="http://schemas.microsoft.com/office/drawing/2014/main" val="1929116996"/>
                  </a:ext>
                </a:extLst>
              </a:tr>
              <a:tr h="298632">
                <a:tc>
                  <a:txBody>
                    <a:bodyPr/>
                    <a:lstStyle/>
                    <a:p>
                      <a:pPr algn="ctr" fontAlgn="b"/>
                      <a:r>
                        <a:rPr lang="en-GB" sz="1100" u="none" strike="noStrike">
                          <a:effectLst/>
                          <a:latin typeface="+mn-lt"/>
                        </a:rPr>
                        <a:t>90000010</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a:effectLst/>
                          <a:latin typeface="+mn-lt"/>
                        </a:rPr>
                        <a:t>00</a:t>
                      </a:r>
                      <a:endParaRPr lang="en-GB" sz="1100" b="0" i="0" u="none" strike="noStrike">
                        <a:solidFill>
                          <a:srgbClr val="000000"/>
                        </a:solidFill>
                        <a:effectLst/>
                        <a:latin typeface="+mn-lt"/>
                      </a:endParaRPr>
                    </a:p>
                  </a:txBody>
                  <a:tcPr marL="9525" marR="9525" marT="9525" marB="0" anchor="ctr"/>
                </a:tc>
                <a:tc vMerge="1">
                  <a:txBody>
                    <a:bodyPr/>
                    <a:lstStyle/>
                    <a:p>
                      <a:pPr algn="ctr" fontAlgn="ct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pPr marL="0" algn="ctr" defTabSz="1219170" rtl="0" eaLnBrk="1" fontAlgn="ctr" latinLnBrk="0" hangingPunct="1"/>
                      <a:endParaRPr lang="en-GB" sz="1100" u="none" strike="noStrike" kern="1200">
                        <a:solidFill>
                          <a:schemeClr val="dk1"/>
                        </a:solidFill>
                        <a:effectLst/>
                        <a:latin typeface="+mn-lt"/>
                        <a:ea typeface="+mn-ea"/>
                        <a:cs typeface="+mn-cs"/>
                      </a:endParaRPr>
                    </a:p>
                  </a:txBody>
                  <a:tcPr marL="9525" marR="9525" marT="9525" marB="0" anchor="ctr"/>
                </a:tc>
                <a:tc vMerge="1">
                  <a:txBody>
                    <a:bodyPr/>
                    <a:lstStyle/>
                    <a:p>
                      <a:pPr algn="ctr" fontAlgn="ctr"/>
                      <a:endParaRPr lang="en-GB" sz="1100" b="0" i="0" u="none" strike="noStrike" dirty="0">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extLst>
                  <a:ext uri="{0D108BD9-81ED-4DB2-BD59-A6C34878D82A}">
                    <a16:rowId xmlns:a16="http://schemas.microsoft.com/office/drawing/2014/main" val="300072262"/>
                  </a:ext>
                </a:extLst>
              </a:tr>
              <a:tr h="298632">
                <a:tc>
                  <a:txBody>
                    <a:bodyPr/>
                    <a:lstStyle/>
                    <a:p>
                      <a:pPr algn="ctr" fontAlgn="b"/>
                      <a:r>
                        <a:rPr lang="en-GB" sz="1100" u="none" strike="noStrike">
                          <a:effectLst/>
                          <a:latin typeface="+mn-lt"/>
                        </a:rPr>
                        <a:t>90000011</a:t>
                      </a:r>
                      <a:endParaRPr lang="en-GB" sz="1100" b="0" i="0" u="none" strike="noStrike">
                        <a:solidFill>
                          <a:srgbClr val="000000"/>
                        </a:solidFill>
                        <a:effectLst/>
                        <a:latin typeface="+mn-lt"/>
                      </a:endParaRPr>
                    </a:p>
                  </a:txBody>
                  <a:tcPr marL="9525" marR="9525" marT="9525" marB="0" anchor="ctr"/>
                </a:tc>
                <a:tc>
                  <a:txBody>
                    <a:bodyPr/>
                    <a:lstStyle/>
                    <a:p>
                      <a:pPr algn="ctr" fontAlgn="b"/>
                      <a:r>
                        <a:rPr lang="en-GB" sz="1100" u="none" strike="noStrike" dirty="0">
                          <a:effectLst/>
                          <a:latin typeface="+mn-lt"/>
                        </a:rPr>
                        <a:t>90</a:t>
                      </a:r>
                      <a:endParaRPr lang="en-GB" sz="1100" b="0" i="0" u="none" strike="noStrike" dirty="0">
                        <a:solidFill>
                          <a:srgbClr val="000000"/>
                        </a:solidFill>
                        <a:effectLst/>
                        <a:latin typeface="+mn-lt"/>
                      </a:endParaRPr>
                    </a:p>
                  </a:txBody>
                  <a:tcPr marL="9525" marR="9525" marT="9525" marB="0" anchor="ctr"/>
                </a:tc>
                <a:tc vMerge="1">
                  <a:txBody>
                    <a:bodyPr/>
                    <a:lstStyle/>
                    <a:p>
                      <a:pPr algn="ctr" fontAlgn="ct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pPr marL="0" algn="ctr" defTabSz="1219170" rtl="0" eaLnBrk="1" fontAlgn="ctr" latinLnBrk="0" hangingPunct="1"/>
                      <a:endParaRPr lang="en-GB" sz="1100" u="none" strike="noStrike" kern="1200">
                        <a:solidFill>
                          <a:schemeClr val="dk1"/>
                        </a:solidFill>
                        <a:effectLst/>
                        <a:latin typeface="+mn-lt"/>
                        <a:ea typeface="+mn-ea"/>
                        <a:cs typeface="+mn-cs"/>
                      </a:endParaRPr>
                    </a:p>
                  </a:txBody>
                  <a:tcPr marL="9525" marR="9525" marT="9525" marB="0" anchor="ctr"/>
                </a:tc>
                <a:tc vMerge="1">
                  <a:txBody>
                    <a:bodyPr/>
                    <a:lstStyle/>
                    <a:p>
                      <a:pPr algn="ctr" fontAlgn="ctr"/>
                      <a:endParaRPr lang="en-GB" sz="1100" b="0" i="0" u="none" strike="noStrike" dirty="0">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extLst>
                  <a:ext uri="{0D108BD9-81ED-4DB2-BD59-A6C34878D82A}">
                    <a16:rowId xmlns:a16="http://schemas.microsoft.com/office/drawing/2014/main" val="190153810"/>
                  </a:ext>
                </a:extLst>
              </a:tr>
            </a:tbl>
          </a:graphicData>
        </a:graphic>
      </p:graphicFrame>
    </p:spTree>
    <p:extLst>
      <p:ext uri="{BB962C8B-B14F-4D97-AF65-F5344CB8AC3E}">
        <p14:creationId xmlns:p14="http://schemas.microsoft.com/office/powerpoint/2010/main" val="4163773743"/>
      </p:ext>
    </p:extLst>
  </p:cSld>
  <p:clrMapOvr>
    <a:masterClrMapping/>
  </p:clrMapOvr>
</p:sld>
</file>

<file path=ppt/theme/theme1.xml><?xml version="1.0" encoding="utf-8"?>
<a:theme xmlns:a="http://schemas.openxmlformats.org/drawingml/2006/main" name="TTTech">
  <a:themeElements>
    <a:clrScheme name="Auto">
      <a:dk1>
        <a:srgbClr val="000000"/>
      </a:dk1>
      <a:lt1>
        <a:srgbClr val="FFFFFF"/>
      </a:lt1>
      <a:dk2>
        <a:srgbClr val="414141"/>
      </a:dk2>
      <a:lt2>
        <a:srgbClr val="D8D8D8"/>
      </a:lt2>
      <a:accent1>
        <a:srgbClr val="0093D0"/>
      </a:accent1>
      <a:accent2>
        <a:srgbClr val="FF6100"/>
      </a:accent2>
      <a:accent3>
        <a:srgbClr val="F7A600"/>
      </a:accent3>
      <a:accent4>
        <a:srgbClr val="5F366F"/>
      </a:accent4>
      <a:accent5>
        <a:srgbClr val="B388C5"/>
      </a:accent5>
      <a:accent6>
        <a:srgbClr val="3DB384"/>
      </a:accent6>
      <a:hlink>
        <a:srgbClr val="0093D0"/>
      </a:hlink>
      <a:folHlink>
        <a:srgbClr val="7F7F7F"/>
      </a:folHlink>
    </a:clrScheme>
    <a:fontScheme name="TTTech Arial">
      <a:majorFont>
        <a:latin typeface="Open Sans Light"/>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lIns="108000" tIns="108000" rIns="108000" bIns="108000" rtlCol="0" anchor="t"/>
      <a:lstStyle>
        <a:defPPr>
          <a:defRPr sz="1200" dirty="0" smtClean="0">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txDef>
      <a:spPr/>
      <a:bodyPr vert="horz" lIns="0" tIns="0" rIns="0" bIns="0" rtlCol="0">
        <a:spAutoFit/>
      </a:bodyPr>
      <a:lstStyle>
        <a:defPPr>
          <a:defRPr sz="1400" dirty="0" smtClean="0"/>
        </a:defPPr>
      </a:lstStyle>
    </a:txDef>
  </a:objectDefaults>
  <a:extraClrSchemeLst/>
  <a:extLst>
    <a:ext uri="{05A4C25C-085E-4340-85A3-A5531E510DB2}">
      <thm15:themeFamily xmlns:thm15="http://schemas.microsoft.com/office/thememl/2012/main" name="TTTech-Auto_PowerPoint_Template_v2-1-0.potx" id="{238BAF5D-7539-4497-A7EE-B5E2DA23B23A}" vid="{2DBC707A-3784-495B-AC56-9FC29EB87DE0}"/>
    </a:ext>
  </a:extLst>
</a:theme>
</file>

<file path=ppt/theme/theme2.xml><?xml version="1.0" encoding="utf-8"?>
<a:theme xmlns:a="http://schemas.openxmlformats.org/drawingml/2006/main" name="1_TTTech">
  <a:themeElements>
    <a:clrScheme name="TTTech">
      <a:dk1>
        <a:srgbClr val="000000"/>
      </a:dk1>
      <a:lt1>
        <a:srgbClr val="FFFFFF"/>
      </a:lt1>
      <a:dk2>
        <a:srgbClr val="414141"/>
      </a:dk2>
      <a:lt2>
        <a:srgbClr val="D8D8D8"/>
      </a:lt2>
      <a:accent1>
        <a:srgbClr val="0093D0"/>
      </a:accent1>
      <a:accent2>
        <a:srgbClr val="FF6100"/>
      </a:accent2>
      <a:accent3>
        <a:srgbClr val="F7A600"/>
      </a:accent3>
      <a:accent4>
        <a:srgbClr val="92D050"/>
      </a:accent4>
      <a:accent5>
        <a:srgbClr val="3DB384"/>
      </a:accent5>
      <a:accent6>
        <a:srgbClr val="B388C5"/>
      </a:accent6>
      <a:hlink>
        <a:srgbClr val="0093D0"/>
      </a:hlink>
      <a:folHlink>
        <a:srgbClr val="7F7F7F"/>
      </a:folHlink>
    </a:clrScheme>
    <a:fontScheme name="TTTech Arial">
      <a:majorFont>
        <a:latin typeface="Open Sans Light"/>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lIns="108000" tIns="108000" rIns="108000" bIns="108000" rtlCol="0" anchor="t"/>
      <a:lstStyle>
        <a:defPPr>
          <a:defRPr sz="1200" dirty="0" smtClean="0">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txDef>
      <a:spPr/>
      <a:bodyPr vert="horz" lIns="0" tIns="0" rIns="0" bIns="0" rtlCol="0">
        <a:spAutoFit/>
      </a:bodyPr>
      <a:lstStyle>
        <a:defPPr>
          <a:defRPr sz="1400" dirty="0" smtClean="0"/>
        </a:defPPr>
      </a:lstStyle>
    </a:txDef>
  </a:objectDefaults>
  <a:extraClrSchemeLst/>
  <a:extLst>
    <a:ext uri="{05A4C25C-085E-4340-85A3-A5531E510DB2}">
      <thm15:themeFamily xmlns:thm15="http://schemas.microsoft.com/office/thememl/2012/main" name="TTTech-Automotive_Template_v1-0-0.potx" id="{16511078-0CD9-4438-9A52-CE392A538B78}" vid="{FEBCFDD0-5EDB-4624-8686-51B5392E69E3}"/>
    </a:ext>
  </a:extLst>
</a:theme>
</file>

<file path=ppt/theme/theme3.xml><?xml version="1.0" encoding="utf-8"?>
<a:theme xmlns:a="http://schemas.openxmlformats.org/drawingml/2006/main" name="171024_TTTECH_PPT_Master_Vs2">
  <a:themeElements>
    <a:clrScheme name="tttech2018">
      <a:dk1>
        <a:srgbClr val="000000"/>
      </a:dk1>
      <a:lt1>
        <a:srgbClr val="FFFFFF"/>
      </a:lt1>
      <a:dk2>
        <a:srgbClr val="414141"/>
      </a:dk2>
      <a:lt2>
        <a:srgbClr val="D8D8D8"/>
      </a:lt2>
      <a:accent1>
        <a:srgbClr val="0093D0"/>
      </a:accent1>
      <a:accent2>
        <a:srgbClr val="FF6100"/>
      </a:accent2>
      <a:accent3>
        <a:srgbClr val="F7A600"/>
      </a:accent3>
      <a:accent4>
        <a:srgbClr val="92D050"/>
      </a:accent4>
      <a:accent5>
        <a:srgbClr val="3DB384"/>
      </a:accent5>
      <a:accent6>
        <a:srgbClr val="B388C5"/>
      </a:accent6>
      <a:hlink>
        <a:srgbClr val="0093D0"/>
      </a:hlink>
      <a:folHlink>
        <a:srgbClr val="7F7F7F"/>
      </a:folHlink>
    </a:clrScheme>
    <a:fontScheme name="TTTech Arial">
      <a:majorFont>
        <a:latin typeface="Open Sans Light"/>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marL="0" algn="l">
          <a:defRPr sz="1600" dirty="0"/>
        </a:defPPr>
      </a:lstStyle>
    </a:spDef>
    <a:txDef>
      <a:spPr/>
      <a:bodyPr vert="horz" lIns="0" tIns="0" rIns="0" bIns="0" rtlCol="0">
        <a:spAutoFit/>
      </a:bodyPr>
      <a:lstStyle>
        <a:defPPr>
          <a:defRPr sz="1400" dirty="0" smtClean="0"/>
        </a:defPPr>
      </a:lstStyle>
    </a:txDef>
  </a:objectDefaults>
  <a:extraClrSchemeLst/>
</a:theme>
</file>

<file path=ppt/theme/theme4.xml><?xml version="1.0" encoding="utf-8"?>
<a:theme xmlns:a="http://schemas.openxmlformats.org/drawingml/2006/main" name="2_TTTech">
  <a:themeElements>
    <a:clrScheme name="TTTech">
      <a:dk1>
        <a:srgbClr val="000000"/>
      </a:dk1>
      <a:lt1>
        <a:srgbClr val="FFFFFF"/>
      </a:lt1>
      <a:dk2>
        <a:srgbClr val="414141"/>
      </a:dk2>
      <a:lt2>
        <a:srgbClr val="D8D8D8"/>
      </a:lt2>
      <a:accent1>
        <a:srgbClr val="0093D0"/>
      </a:accent1>
      <a:accent2>
        <a:srgbClr val="FF6100"/>
      </a:accent2>
      <a:accent3>
        <a:srgbClr val="F7A600"/>
      </a:accent3>
      <a:accent4>
        <a:srgbClr val="92D050"/>
      </a:accent4>
      <a:accent5>
        <a:srgbClr val="3DB384"/>
      </a:accent5>
      <a:accent6>
        <a:srgbClr val="B388C5"/>
      </a:accent6>
      <a:hlink>
        <a:srgbClr val="0093D0"/>
      </a:hlink>
      <a:folHlink>
        <a:srgbClr val="7F7F7F"/>
      </a:folHlink>
    </a:clrScheme>
    <a:fontScheme name="TTTech Arial">
      <a:majorFont>
        <a:latin typeface="Open Sans Light"/>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lIns="108000" tIns="108000" rIns="108000" bIns="108000" rtlCol="0" anchor="t"/>
      <a:lstStyle>
        <a:defPPr>
          <a:defRPr sz="1200" dirty="0" smtClean="0">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txDef>
      <a:spPr/>
      <a:bodyPr vert="horz" lIns="0" tIns="0" rIns="0" bIns="0" rtlCol="0">
        <a:spAutoFit/>
      </a:bodyPr>
      <a:lstStyle>
        <a:defPPr>
          <a:defRPr sz="1400" dirty="0" smtClean="0"/>
        </a:defPPr>
      </a:lstStyle>
    </a:txDef>
  </a:objectDefaults>
  <a:extraClrSchemeLst/>
  <a:extLst>
    <a:ext uri="{05A4C25C-085E-4340-85A3-A5531E510DB2}">
      <thm15:themeFamily xmlns:thm15="http://schemas.microsoft.com/office/thememl/2012/main" name="Presentation2" id="{C48950EA-7B9F-49FD-B6A2-D0EFDBDFA5E4}" vid="{1058D40D-8C35-4B5E-AB0E-59A3DB12472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TTTech-Auto_PowerPoint_Template_v2-1-0</Template>
  <TotalTime>0</TotalTime>
  <Words>5394</Words>
  <Application>Microsoft Office PowerPoint</Application>
  <PresentationFormat>Widescreen</PresentationFormat>
  <Paragraphs>947</Paragraphs>
  <Slides>58</Slides>
  <Notes>3</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58</vt:i4>
      </vt:variant>
    </vt:vector>
  </HeadingPairs>
  <TitlesOfParts>
    <vt:vector size="68" baseType="lpstr">
      <vt:lpstr>Arial</vt:lpstr>
      <vt:lpstr>Calibri</vt:lpstr>
      <vt:lpstr>Consolas</vt:lpstr>
      <vt:lpstr>Roboto</vt:lpstr>
      <vt:lpstr>Symbol</vt:lpstr>
      <vt:lpstr>Times New Roman</vt:lpstr>
      <vt:lpstr>TTTech</vt:lpstr>
      <vt:lpstr>1_TTTech</vt:lpstr>
      <vt:lpstr>171024_TTTECH_PPT_Master_Vs2</vt:lpstr>
      <vt:lpstr>2_TTTech</vt:lpstr>
      <vt:lpstr>PowerPoint Presentation</vt:lpstr>
      <vt:lpstr>PowerPoint Presentation</vt:lpstr>
      <vt:lpstr>Contents</vt:lpstr>
      <vt:lpstr>Introduction </vt:lpstr>
      <vt:lpstr>Introduction</vt:lpstr>
      <vt:lpstr>Compilation process</vt:lpstr>
      <vt:lpstr>Compilation process</vt:lpstr>
      <vt:lpstr>Preprocesor directives</vt:lpstr>
      <vt:lpstr>Datatypes</vt:lpstr>
      <vt:lpstr>Standard datatypes</vt:lpstr>
      <vt:lpstr>Scope</vt:lpstr>
      <vt:lpstr>Cast</vt:lpstr>
      <vt:lpstr>Constants</vt:lpstr>
      <vt:lpstr>Input / Output</vt:lpstr>
      <vt:lpstr>Operators</vt:lpstr>
      <vt:lpstr>Functions</vt:lpstr>
      <vt:lpstr>Control statements</vt:lpstr>
      <vt:lpstr>Datatypes </vt:lpstr>
      <vt:lpstr>Arrays</vt:lpstr>
      <vt:lpstr>Matrix</vt:lpstr>
      <vt:lpstr>Structs</vt:lpstr>
      <vt:lpstr>Unions</vt:lpstr>
      <vt:lpstr>Bitfield</vt:lpstr>
      <vt:lpstr>Enumeration</vt:lpstr>
      <vt:lpstr>Pointers </vt:lpstr>
      <vt:lpstr>Pointers</vt:lpstr>
      <vt:lpstr>Pointers</vt:lpstr>
      <vt:lpstr>Pointers</vt:lpstr>
      <vt:lpstr>Pointers arithmetic   </vt:lpstr>
      <vt:lpstr>Strings   </vt:lpstr>
      <vt:lpstr>Strings   </vt:lpstr>
      <vt:lpstr>Function pointer</vt:lpstr>
      <vt:lpstr>Modularization </vt:lpstr>
      <vt:lpstr>Modularization</vt:lpstr>
      <vt:lpstr>Static, Extern, Volatile</vt:lpstr>
      <vt:lpstr>Dynamic memory </vt:lpstr>
      <vt:lpstr>Dynamic memory allocation</vt:lpstr>
      <vt:lpstr>Dynamic memory allocation</vt:lpstr>
      <vt:lpstr>Dynamic memory allocation</vt:lpstr>
      <vt:lpstr>Dynamic memory allocation: Fragmentation</vt:lpstr>
      <vt:lpstr>Dynamic memory allocation: Memory leak</vt:lpstr>
      <vt:lpstr>Dynamic memory allocation: Early release</vt:lpstr>
      <vt:lpstr>Lists and recursion </vt:lpstr>
      <vt:lpstr>Linked lists</vt:lpstr>
      <vt:lpstr>Binary trees</vt:lpstr>
      <vt:lpstr>Binary trees</vt:lpstr>
      <vt:lpstr>Recursion</vt:lpstr>
      <vt:lpstr>Finite State Machines</vt:lpstr>
      <vt:lpstr>Finite State Machines - FSM</vt:lpstr>
      <vt:lpstr>Finite State Machines - FSM</vt:lpstr>
      <vt:lpstr>Finite State Machines - FSM</vt:lpstr>
      <vt:lpstr>Finite State Machines - FSM</vt:lpstr>
      <vt:lpstr>Finite State Machines - FSM</vt:lpstr>
      <vt:lpstr>Threads</vt:lpstr>
      <vt:lpstr>Thread</vt:lpstr>
      <vt:lpstr>Threads lightweight</vt:lpstr>
      <vt:lpstr>Mutex</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Version 2.1.0</cp:keywords>
  <dc:description>Version 1.0.0</dc:description>
  <cp:lastModifiedBy/>
  <cp:revision>1</cp:revision>
  <dcterms:created xsi:type="dcterms:W3CDTF">2018-10-16T08:43:51Z</dcterms:created>
  <dcterms:modified xsi:type="dcterms:W3CDTF">2020-11-06T17:50:10Z</dcterms:modified>
  <cp:contentStatus/>
</cp:coreProperties>
</file>