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D"/>
    <a:srgbClr val="9B00FF"/>
    <a:srgbClr val="03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DE7E9-0C4C-8B46-BADD-0086FDEB9DB2}" v="15" dt="2023-03-20T18:06:22.609"/>
    <p1510:client id="{A1D248DB-9FC9-47F5-A134-E574CB839431}" v="309" dt="2023-03-20T19:56:20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Grimolizzi" userId="82327862-63bf-4448-b221-720cf5d4f2b6" providerId="ADAL" clId="{2B8DE7E9-0C4C-8B46-BADD-0086FDEB9DB2}"/>
    <pc:docChg chg="undo custSel addSld modSld modMainMaster">
      <pc:chgData name="Alejandro Grimolizzi" userId="82327862-63bf-4448-b221-720cf5d4f2b6" providerId="ADAL" clId="{2B8DE7E9-0C4C-8B46-BADD-0086FDEB9DB2}" dt="2023-03-20T18:06:41.627" v="515" actId="680"/>
      <pc:docMkLst>
        <pc:docMk/>
      </pc:docMkLst>
      <pc:sldChg chg="addSp delSp modSp mod">
        <pc:chgData name="Alejandro Grimolizzi" userId="82327862-63bf-4448-b221-720cf5d4f2b6" providerId="ADAL" clId="{2B8DE7E9-0C4C-8B46-BADD-0086FDEB9DB2}" dt="2023-03-20T15:05:25.466" v="73" actId="1076"/>
        <pc:sldMkLst>
          <pc:docMk/>
          <pc:sldMk cId="2694783629" sldId="256"/>
        </pc:sldMkLst>
        <pc:spChg chg="add mod">
          <ac:chgData name="Alejandro Grimolizzi" userId="82327862-63bf-4448-b221-720cf5d4f2b6" providerId="ADAL" clId="{2B8DE7E9-0C4C-8B46-BADD-0086FDEB9DB2}" dt="2023-03-20T15:05:25.466" v="73" actId="1076"/>
          <ac:spMkLst>
            <pc:docMk/>
            <pc:sldMk cId="2694783629" sldId="256"/>
            <ac:spMk id="2" creationId="{376D1F33-B06D-A97F-BEC7-66C29383AE61}"/>
          </ac:spMkLst>
        </pc:spChg>
        <pc:spChg chg="add del mod">
          <ac:chgData name="Alejandro Grimolizzi" userId="82327862-63bf-4448-b221-720cf5d4f2b6" providerId="ADAL" clId="{2B8DE7E9-0C4C-8B46-BADD-0086FDEB9DB2}" dt="2023-03-20T15:05:15.118" v="69" actId="478"/>
          <ac:spMkLst>
            <pc:docMk/>
            <pc:sldMk cId="2694783629" sldId="256"/>
            <ac:spMk id="3" creationId="{7690578A-030C-08A6-090C-2CF0A7F1422A}"/>
          </ac:spMkLst>
        </pc:spChg>
        <pc:spChg chg="add mod">
          <ac:chgData name="Alejandro Grimolizzi" userId="82327862-63bf-4448-b221-720cf5d4f2b6" providerId="ADAL" clId="{2B8DE7E9-0C4C-8B46-BADD-0086FDEB9DB2}" dt="2023-03-20T15:05:25.466" v="73" actId="1076"/>
          <ac:spMkLst>
            <pc:docMk/>
            <pc:sldMk cId="2694783629" sldId="256"/>
            <ac:spMk id="4" creationId="{0AD18E6F-C907-7343-E2ED-5158D8B1F001}"/>
          </ac:spMkLst>
        </pc:spChg>
      </pc:sldChg>
      <pc:sldChg chg="addSp modSp mod">
        <pc:chgData name="Alejandro Grimolizzi" userId="82327862-63bf-4448-b221-720cf5d4f2b6" providerId="ADAL" clId="{2B8DE7E9-0C4C-8B46-BADD-0086FDEB9DB2}" dt="2023-03-20T15:15:59.691" v="503" actId="207"/>
        <pc:sldMkLst>
          <pc:docMk/>
          <pc:sldMk cId="1097122262" sldId="257"/>
        </pc:sldMkLst>
        <pc:spChg chg="add mod">
          <ac:chgData name="Alejandro Grimolizzi" userId="82327862-63bf-4448-b221-720cf5d4f2b6" providerId="ADAL" clId="{2B8DE7E9-0C4C-8B46-BADD-0086FDEB9DB2}" dt="2023-03-20T15:15:59.691" v="503" actId="207"/>
          <ac:spMkLst>
            <pc:docMk/>
            <pc:sldMk cId="1097122262" sldId="257"/>
            <ac:spMk id="2" creationId="{DF85E2E3-B574-BC6C-932E-16CC4CC61AF4}"/>
          </ac:spMkLst>
        </pc:spChg>
        <pc:spChg chg="add mod">
          <ac:chgData name="Alejandro Grimolizzi" userId="82327862-63bf-4448-b221-720cf5d4f2b6" providerId="ADAL" clId="{2B8DE7E9-0C4C-8B46-BADD-0086FDEB9DB2}" dt="2023-03-20T15:13:08.641" v="502" actId="207"/>
          <ac:spMkLst>
            <pc:docMk/>
            <pc:sldMk cId="1097122262" sldId="257"/>
            <ac:spMk id="4" creationId="{8DD60694-C4E8-07F3-3B03-6716546D0D3F}"/>
          </ac:spMkLst>
        </pc:spChg>
        <pc:picChg chg="add mod">
          <ac:chgData name="Alejandro Grimolizzi" userId="82327862-63bf-4448-b221-720cf5d4f2b6" providerId="ADAL" clId="{2B8DE7E9-0C4C-8B46-BADD-0086FDEB9DB2}" dt="2023-03-20T15:11:25.387" v="404" actId="1038"/>
          <ac:picMkLst>
            <pc:docMk/>
            <pc:sldMk cId="1097122262" sldId="257"/>
            <ac:picMk id="3" creationId="{75A232C5-07A9-7668-0CA3-9BCA0F920678}"/>
          </ac:picMkLst>
        </pc:picChg>
      </pc:sldChg>
      <pc:sldChg chg="addSp modSp mod">
        <pc:chgData name="Alejandro Grimolizzi" userId="82327862-63bf-4448-b221-720cf5d4f2b6" providerId="ADAL" clId="{2B8DE7E9-0C4C-8B46-BADD-0086FDEB9DB2}" dt="2023-03-20T15:06:21.966" v="88" actId="1076"/>
        <pc:sldMkLst>
          <pc:docMk/>
          <pc:sldMk cId="1540382320" sldId="258"/>
        </pc:sldMkLst>
        <pc:spChg chg="add mod">
          <ac:chgData name="Alejandro Grimolizzi" userId="82327862-63bf-4448-b221-720cf5d4f2b6" providerId="ADAL" clId="{2B8DE7E9-0C4C-8B46-BADD-0086FDEB9DB2}" dt="2023-03-20T15:06:21.966" v="88" actId="1076"/>
          <ac:spMkLst>
            <pc:docMk/>
            <pc:sldMk cId="1540382320" sldId="258"/>
            <ac:spMk id="2" creationId="{86C3BC27-7B0C-88D8-0858-B40CA5BB0587}"/>
          </ac:spMkLst>
        </pc:spChg>
      </pc:sldChg>
      <pc:sldChg chg="addSp modSp">
        <pc:chgData name="Alejandro Grimolizzi" userId="82327862-63bf-4448-b221-720cf5d4f2b6" providerId="ADAL" clId="{2B8DE7E9-0C4C-8B46-BADD-0086FDEB9DB2}" dt="2023-03-20T15:06:24.814" v="89"/>
        <pc:sldMkLst>
          <pc:docMk/>
          <pc:sldMk cId="2860071567" sldId="259"/>
        </pc:sldMkLst>
        <pc:spChg chg="add mod">
          <ac:chgData name="Alejandro Grimolizzi" userId="82327862-63bf-4448-b221-720cf5d4f2b6" providerId="ADAL" clId="{2B8DE7E9-0C4C-8B46-BADD-0086FDEB9DB2}" dt="2023-03-20T15:06:24.814" v="89"/>
          <ac:spMkLst>
            <pc:docMk/>
            <pc:sldMk cId="2860071567" sldId="259"/>
            <ac:spMk id="2" creationId="{3A8494AF-1E15-DFF7-3B67-FB6496537CAC}"/>
          </ac:spMkLst>
        </pc:spChg>
      </pc:sldChg>
      <pc:sldChg chg="addSp modSp mod">
        <pc:chgData name="Alejandro Grimolizzi" userId="82327862-63bf-4448-b221-720cf5d4f2b6" providerId="ADAL" clId="{2B8DE7E9-0C4C-8B46-BADD-0086FDEB9DB2}" dt="2023-03-20T15:06:51.645" v="100" actId="20577"/>
        <pc:sldMkLst>
          <pc:docMk/>
          <pc:sldMk cId="1730297226" sldId="260"/>
        </pc:sldMkLst>
        <pc:spChg chg="add mod">
          <ac:chgData name="Alejandro Grimolizzi" userId="82327862-63bf-4448-b221-720cf5d4f2b6" providerId="ADAL" clId="{2B8DE7E9-0C4C-8B46-BADD-0086FDEB9DB2}" dt="2023-03-20T15:06:51.645" v="100" actId="20577"/>
          <ac:spMkLst>
            <pc:docMk/>
            <pc:sldMk cId="1730297226" sldId="260"/>
            <ac:spMk id="2" creationId="{476A80A6-620B-EA33-1952-756B92B1F241}"/>
          </ac:spMkLst>
        </pc:spChg>
      </pc:sldChg>
      <pc:sldChg chg="addSp modSp">
        <pc:chgData name="Alejandro Grimolizzi" userId="82327862-63bf-4448-b221-720cf5d4f2b6" providerId="ADAL" clId="{2B8DE7E9-0C4C-8B46-BADD-0086FDEB9DB2}" dt="2023-03-20T15:06:58.942" v="101"/>
        <pc:sldMkLst>
          <pc:docMk/>
          <pc:sldMk cId="1215387292" sldId="261"/>
        </pc:sldMkLst>
        <pc:spChg chg="add mod">
          <ac:chgData name="Alejandro Grimolizzi" userId="82327862-63bf-4448-b221-720cf5d4f2b6" providerId="ADAL" clId="{2B8DE7E9-0C4C-8B46-BADD-0086FDEB9DB2}" dt="2023-03-20T15:06:58.942" v="101"/>
          <ac:spMkLst>
            <pc:docMk/>
            <pc:sldMk cId="1215387292" sldId="261"/>
            <ac:spMk id="2" creationId="{6867143E-0C89-D9B5-1712-C47DDB8C2516}"/>
          </ac:spMkLst>
        </pc:spChg>
      </pc:sldChg>
      <pc:sldChg chg="new">
        <pc:chgData name="Alejandro Grimolizzi" userId="82327862-63bf-4448-b221-720cf5d4f2b6" providerId="ADAL" clId="{2B8DE7E9-0C4C-8B46-BADD-0086FDEB9DB2}" dt="2023-03-20T18:06:41.627" v="515" actId="680"/>
        <pc:sldMkLst>
          <pc:docMk/>
          <pc:sldMk cId="95088204" sldId="262"/>
        </pc:sldMkLst>
      </pc:sldChg>
      <pc:sldMasterChg chg="delSldLayout modSldLayout">
        <pc:chgData name="Alejandro Grimolizzi" userId="82327862-63bf-4448-b221-720cf5d4f2b6" providerId="ADAL" clId="{2B8DE7E9-0C4C-8B46-BADD-0086FDEB9DB2}" dt="2023-03-20T18:06:27.426" v="514" actId="478"/>
        <pc:sldMasterMkLst>
          <pc:docMk/>
          <pc:sldMasterMk cId="2589971677" sldId="2147483648"/>
        </pc:sldMasterMkLst>
        <pc:sldLayoutChg chg="modSp mod">
          <pc:chgData name="Alejandro Grimolizzi" userId="82327862-63bf-4448-b221-720cf5d4f2b6" providerId="ADAL" clId="{2B8DE7E9-0C4C-8B46-BADD-0086FDEB9DB2}" dt="2023-03-20T15:01:42.840" v="5" actId="1076"/>
          <pc:sldLayoutMkLst>
            <pc:docMk/>
            <pc:sldMasterMk cId="2589971677" sldId="2147483648"/>
            <pc:sldLayoutMk cId="3220779392" sldId="2147483649"/>
          </pc:sldLayoutMkLst>
          <pc:picChg chg="mod modCrop">
            <ac:chgData name="Alejandro Grimolizzi" userId="82327862-63bf-4448-b221-720cf5d4f2b6" providerId="ADAL" clId="{2B8DE7E9-0C4C-8B46-BADD-0086FDEB9DB2}" dt="2023-03-20T15:01:42.840" v="5" actId="1076"/>
            <ac:picMkLst>
              <pc:docMk/>
              <pc:sldMasterMk cId="2589971677" sldId="2147483648"/>
              <pc:sldLayoutMk cId="3220779392" sldId="2147483649"/>
              <ac:picMk id="8" creationId="{F92C96A3-A141-1FA4-C033-F97793186855}"/>
            </ac:picMkLst>
          </pc:picChg>
          <pc:picChg chg="mod">
            <ac:chgData name="Alejandro Grimolizzi" userId="82327862-63bf-4448-b221-720cf5d4f2b6" providerId="ADAL" clId="{2B8DE7E9-0C4C-8B46-BADD-0086FDEB9DB2}" dt="2023-03-20T15:01:27.057" v="3" actId="1076"/>
            <ac:picMkLst>
              <pc:docMk/>
              <pc:sldMasterMk cId="2589971677" sldId="2147483648"/>
              <pc:sldLayoutMk cId="3220779392" sldId="2147483649"/>
              <ac:picMk id="10" creationId="{A3F39013-A916-8EC5-75DC-184E397FC650}"/>
            </ac:picMkLst>
          </pc:picChg>
        </pc:sldLayoutChg>
        <pc:sldLayoutChg chg="addSp delSp modSp mod">
          <pc:chgData name="Alejandro Grimolizzi" userId="82327862-63bf-4448-b221-720cf5d4f2b6" providerId="ADAL" clId="{2B8DE7E9-0C4C-8B46-BADD-0086FDEB9DB2}" dt="2023-03-20T15:01:49.376" v="7"/>
          <pc:sldLayoutMkLst>
            <pc:docMk/>
            <pc:sldMasterMk cId="2589971677" sldId="2147483648"/>
            <pc:sldLayoutMk cId="744194260" sldId="2147483650"/>
          </pc:sldLayoutMkLst>
          <pc:picChg chg="add mod">
            <ac:chgData name="Alejandro Grimolizzi" userId="82327862-63bf-4448-b221-720cf5d4f2b6" providerId="ADAL" clId="{2B8DE7E9-0C4C-8B46-BADD-0086FDEB9DB2}" dt="2023-03-20T15:01:49.376" v="7"/>
            <ac:picMkLst>
              <pc:docMk/>
              <pc:sldMasterMk cId="2589971677" sldId="2147483648"/>
              <pc:sldLayoutMk cId="744194260" sldId="2147483650"/>
              <ac:picMk id="2" creationId="{EF9BFBF1-8926-1E7C-D79D-4829D223594F}"/>
            </ac:picMkLst>
          </pc:picChg>
          <pc:picChg chg="del">
            <ac:chgData name="Alejandro Grimolizzi" userId="82327862-63bf-4448-b221-720cf5d4f2b6" providerId="ADAL" clId="{2B8DE7E9-0C4C-8B46-BADD-0086FDEB9DB2}" dt="2023-03-20T15:01:48.806" v="6" actId="478"/>
            <ac:picMkLst>
              <pc:docMk/>
              <pc:sldMasterMk cId="2589971677" sldId="2147483648"/>
              <pc:sldLayoutMk cId="744194260" sldId="2147483650"/>
              <ac:picMk id="11" creationId="{887C696D-0544-22E5-1728-856C21909CC7}"/>
            </ac:picMkLst>
          </pc:picChg>
        </pc:sldLayoutChg>
        <pc:sldLayoutChg chg="del">
          <pc:chgData name="Alejandro Grimolizzi" userId="82327862-63bf-4448-b221-720cf5d4f2b6" providerId="ADAL" clId="{2B8DE7E9-0C4C-8B46-BADD-0086FDEB9DB2}" dt="2023-03-20T18:05:16.046" v="506" actId="2696"/>
          <pc:sldLayoutMkLst>
            <pc:docMk/>
            <pc:sldMasterMk cId="2589971677" sldId="2147483648"/>
            <pc:sldLayoutMk cId="3378901878" sldId="2147483651"/>
          </pc:sldLayoutMkLst>
        </pc:sldLayoutChg>
        <pc:sldLayoutChg chg="addSp delSp modSp mod">
          <pc:chgData name="Alejandro Grimolizzi" userId="82327862-63bf-4448-b221-720cf5d4f2b6" providerId="ADAL" clId="{2B8DE7E9-0C4C-8B46-BADD-0086FDEB9DB2}" dt="2023-03-20T15:01:53.577" v="9"/>
          <pc:sldLayoutMkLst>
            <pc:docMk/>
            <pc:sldMasterMk cId="2589971677" sldId="2147483648"/>
            <pc:sldLayoutMk cId="2985518432" sldId="2147483660"/>
          </pc:sldLayoutMkLst>
          <pc:picChg chg="del">
            <ac:chgData name="Alejandro Grimolizzi" userId="82327862-63bf-4448-b221-720cf5d4f2b6" providerId="ADAL" clId="{2B8DE7E9-0C4C-8B46-BADD-0086FDEB9DB2}" dt="2023-03-20T15:01:53.097" v="8" actId="478"/>
            <ac:picMkLst>
              <pc:docMk/>
              <pc:sldMasterMk cId="2589971677" sldId="2147483648"/>
              <pc:sldLayoutMk cId="2985518432" sldId="2147483660"/>
              <ac:picMk id="2" creationId="{C14BF549-213C-BE0C-6DE4-2FB4493BC50B}"/>
            </ac:picMkLst>
          </pc:picChg>
          <pc:picChg chg="add mod">
            <ac:chgData name="Alejandro Grimolizzi" userId="82327862-63bf-4448-b221-720cf5d4f2b6" providerId="ADAL" clId="{2B8DE7E9-0C4C-8B46-BADD-0086FDEB9DB2}" dt="2023-03-20T15:01:53.577" v="9"/>
            <ac:picMkLst>
              <pc:docMk/>
              <pc:sldMasterMk cId="2589971677" sldId="2147483648"/>
              <pc:sldLayoutMk cId="2985518432" sldId="2147483660"/>
              <ac:picMk id="4" creationId="{4AECFEBB-2889-3E78-0573-1AD48B615D3C}"/>
            </ac:picMkLst>
          </pc:picChg>
        </pc:sldLayoutChg>
        <pc:sldLayoutChg chg="addSp delSp modSp mod">
          <pc:chgData name="Alejandro Grimolizzi" userId="82327862-63bf-4448-b221-720cf5d4f2b6" providerId="ADAL" clId="{2B8DE7E9-0C4C-8B46-BADD-0086FDEB9DB2}" dt="2023-03-20T15:02:01.653" v="13"/>
          <pc:sldLayoutMkLst>
            <pc:docMk/>
            <pc:sldMasterMk cId="2589971677" sldId="2147483648"/>
            <pc:sldLayoutMk cId="4114974754" sldId="2147483661"/>
          </pc:sldLayoutMkLst>
          <pc:picChg chg="del">
            <ac:chgData name="Alejandro Grimolizzi" userId="82327862-63bf-4448-b221-720cf5d4f2b6" providerId="ADAL" clId="{2B8DE7E9-0C4C-8B46-BADD-0086FDEB9DB2}" dt="2023-03-20T15:02:01.168" v="12" actId="478"/>
            <ac:picMkLst>
              <pc:docMk/>
              <pc:sldMasterMk cId="2589971677" sldId="2147483648"/>
              <pc:sldLayoutMk cId="4114974754" sldId="2147483661"/>
              <ac:picMk id="2" creationId="{919DD9A6-2750-82D6-DA78-4F9F0236796E}"/>
            </ac:picMkLst>
          </pc:picChg>
          <pc:picChg chg="add mod">
            <ac:chgData name="Alejandro Grimolizzi" userId="82327862-63bf-4448-b221-720cf5d4f2b6" providerId="ADAL" clId="{2B8DE7E9-0C4C-8B46-BADD-0086FDEB9DB2}" dt="2023-03-20T15:02:01.653" v="13"/>
            <ac:picMkLst>
              <pc:docMk/>
              <pc:sldMasterMk cId="2589971677" sldId="2147483648"/>
              <pc:sldLayoutMk cId="4114974754" sldId="2147483661"/>
              <ac:picMk id="4" creationId="{4F0F620E-73DD-717E-4C3C-59F46C72596A}"/>
            </ac:picMkLst>
          </pc:picChg>
        </pc:sldLayoutChg>
        <pc:sldLayoutChg chg="addSp delSp modSp mod">
          <pc:chgData name="Alejandro Grimolizzi" userId="82327862-63bf-4448-b221-720cf5d4f2b6" providerId="ADAL" clId="{2B8DE7E9-0C4C-8B46-BADD-0086FDEB9DB2}" dt="2023-03-20T18:05:06.107" v="505" actId="1076"/>
          <pc:sldLayoutMkLst>
            <pc:docMk/>
            <pc:sldMasterMk cId="2589971677" sldId="2147483648"/>
            <pc:sldLayoutMk cId="3699385849" sldId="2147483662"/>
          </pc:sldLayoutMkLst>
          <pc:picChg chg="del">
            <ac:chgData name="Alejandro Grimolizzi" userId="82327862-63bf-4448-b221-720cf5d4f2b6" providerId="ADAL" clId="{2B8DE7E9-0C4C-8B46-BADD-0086FDEB9DB2}" dt="2023-03-20T15:02:04.886" v="14" actId="478"/>
            <ac:picMkLst>
              <pc:docMk/>
              <pc:sldMasterMk cId="2589971677" sldId="2147483648"/>
              <pc:sldLayoutMk cId="3699385849" sldId="2147483662"/>
              <ac:picMk id="2" creationId="{9A43394D-9C88-501C-1D71-B754E5631C99}"/>
            </ac:picMkLst>
          </pc:picChg>
          <pc:picChg chg="add mod">
            <ac:chgData name="Alejandro Grimolizzi" userId="82327862-63bf-4448-b221-720cf5d4f2b6" providerId="ADAL" clId="{2B8DE7E9-0C4C-8B46-BADD-0086FDEB9DB2}" dt="2023-03-20T15:02:05.374" v="15"/>
            <ac:picMkLst>
              <pc:docMk/>
              <pc:sldMasterMk cId="2589971677" sldId="2147483648"/>
              <pc:sldLayoutMk cId="3699385849" sldId="2147483662"/>
              <ac:picMk id="3" creationId="{AEC00BDF-B3CE-54D0-F75F-A41BEE1F2E53}"/>
            </ac:picMkLst>
          </pc:picChg>
          <pc:picChg chg="mod">
            <ac:chgData name="Alejandro Grimolizzi" userId="82327862-63bf-4448-b221-720cf5d4f2b6" providerId="ADAL" clId="{2B8DE7E9-0C4C-8B46-BADD-0086FDEB9DB2}" dt="2023-03-20T18:05:06.107" v="505" actId="1076"/>
            <ac:picMkLst>
              <pc:docMk/>
              <pc:sldMasterMk cId="2589971677" sldId="2147483648"/>
              <pc:sldLayoutMk cId="3699385849" sldId="2147483662"/>
              <ac:picMk id="10" creationId="{F9A0F76F-44C6-3219-3E1D-6C2F91A35609}"/>
            </ac:picMkLst>
          </pc:picChg>
        </pc:sldLayoutChg>
        <pc:sldLayoutChg chg="addSp delSp modSp mod">
          <pc:chgData name="Alejandro Grimolizzi" userId="82327862-63bf-4448-b221-720cf5d4f2b6" providerId="ADAL" clId="{2B8DE7E9-0C4C-8B46-BADD-0086FDEB9DB2}" dt="2023-03-20T15:01:58.092" v="11"/>
          <pc:sldLayoutMkLst>
            <pc:docMk/>
            <pc:sldMasterMk cId="2589971677" sldId="2147483648"/>
            <pc:sldLayoutMk cId="665815876" sldId="2147483663"/>
          </pc:sldLayoutMkLst>
          <pc:picChg chg="del">
            <ac:chgData name="Alejandro Grimolizzi" userId="82327862-63bf-4448-b221-720cf5d4f2b6" providerId="ADAL" clId="{2B8DE7E9-0C4C-8B46-BADD-0086FDEB9DB2}" dt="2023-03-20T15:01:57.600" v="10" actId="478"/>
            <ac:picMkLst>
              <pc:docMk/>
              <pc:sldMasterMk cId="2589971677" sldId="2147483648"/>
              <pc:sldLayoutMk cId="665815876" sldId="2147483663"/>
              <ac:picMk id="2" creationId="{527C5CD9-E675-00E2-100E-AE6D559822DF}"/>
            </ac:picMkLst>
          </pc:picChg>
          <pc:picChg chg="add mod">
            <ac:chgData name="Alejandro Grimolizzi" userId="82327862-63bf-4448-b221-720cf5d4f2b6" providerId="ADAL" clId="{2B8DE7E9-0C4C-8B46-BADD-0086FDEB9DB2}" dt="2023-03-20T15:01:58.092" v="11"/>
            <ac:picMkLst>
              <pc:docMk/>
              <pc:sldMasterMk cId="2589971677" sldId="2147483648"/>
              <pc:sldLayoutMk cId="665815876" sldId="2147483663"/>
              <ac:picMk id="4" creationId="{0897CD5C-8C1B-5FD3-A310-B3D4845125EA}"/>
            </ac:picMkLst>
          </pc:picChg>
        </pc:sldLayoutChg>
        <pc:sldLayoutChg chg="addSp delSp modSp mod">
          <pc:chgData name="Alejandro Grimolizzi" userId="82327862-63bf-4448-b221-720cf5d4f2b6" providerId="ADAL" clId="{2B8DE7E9-0C4C-8B46-BADD-0086FDEB9DB2}" dt="2023-03-20T18:06:27.426" v="514" actId="478"/>
          <pc:sldLayoutMkLst>
            <pc:docMk/>
            <pc:sldMasterMk cId="2589971677" sldId="2147483648"/>
            <pc:sldLayoutMk cId="1475832022" sldId="2147483664"/>
          </pc:sldLayoutMkLst>
          <pc:spChg chg="add mod">
            <ac:chgData name="Alejandro Grimolizzi" userId="82327862-63bf-4448-b221-720cf5d4f2b6" providerId="ADAL" clId="{2B8DE7E9-0C4C-8B46-BADD-0086FDEB9DB2}" dt="2023-03-20T18:06:22.608" v="512" actId="167"/>
            <ac:spMkLst>
              <pc:docMk/>
              <pc:sldMasterMk cId="2589971677" sldId="2147483648"/>
              <pc:sldLayoutMk cId="1475832022" sldId="2147483664"/>
              <ac:spMk id="2" creationId="{AEB28DEE-0A25-1A78-1643-FB7D772DD9B2}"/>
            </ac:spMkLst>
          </pc:spChg>
          <pc:picChg chg="del">
            <ac:chgData name="Alejandro Grimolizzi" userId="82327862-63bf-4448-b221-720cf5d4f2b6" providerId="ADAL" clId="{2B8DE7E9-0C4C-8B46-BADD-0086FDEB9DB2}" dt="2023-03-20T18:06:27.426" v="514" actId="478"/>
            <ac:picMkLst>
              <pc:docMk/>
              <pc:sldMasterMk cId="2589971677" sldId="2147483648"/>
              <pc:sldLayoutMk cId="1475832022" sldId="2147483664"/>
              <ac:picMk id="4" creationId="{C7AD8AE8-4480-8C54-F1EA-0B3BA7B9E503}"/>
            </ac:picMkLst>
          </pc:picChg>
          <pc:picChg chg="del">
            <ac:chgData name="Alejandro Grimolizzi" userId="82327862-63bf-4448-b221-720cf5d4f2b6" providerId="ADAL" clId="{2B8DE7E9-0C4C-8B46-BADD-0086FDEB9DB2}" dt="2023-03-20T18:06:24.292" v="513" actId="478"/>
            <ac:picMkLst>
              <pc:docMk/>
              <pc:sldMasterMk cId="2589971677" sldId="2147483648"/>
              <pc:sldLayoutMk cId="1475832022" sldId="2147483664"/>
              <ac:picMk id="10" creationId="{F9A0F76F-44C6-3219-3E1D-6C2F91A35609}"/>
            </ac:picMkLst>
          </pc:picChg>
        </pc:sldLayoutChg>
      </pc:sldMasterChg>
    </pc:docChg>
  </pc:docChgLst>
  <pc:docChgLst>
    <pc:chgData name="Virginia Ronzano" userId="300bfbfc-84d8-460b-8593-b446c16edc13" providerId="ADAL" clId="{A1D248DB-9FC9-47F5-A134-E574CB839431}"/>
    <pc:docChg chg="custSel modSld">
      <pc:chgData name="Virginia Ronzano" userId="300bfbfc-84d8-460b-8593-b446c16edc13" providerId="ADAL" clId="{A1D248DB-9FC9-47F5-A134-E574CB839431}" dt="2023-03-20T19:56:20.055" v="307" actId="20577"/>
      <pc:docMkLst>
        <pc:docMk/>
      </pc:docMkLst>
      <pc:sldChg chg="modSp mod">
        <pc:chgData name="Virginia Ronzano" userId="300bfbfc-84d8-460b-8593-b446c16edc13" providerId="ADAL" clId="{A1D248DB-9FC9-47F5-A134-E574CB839431}" dt="2023-03-20T19:56:20.055" v="307" actId="20577"/>
        <pc:sldMkLst>
          <pc:docMk/>
          <pc:sldMk cId="1097122262" sldId="257"/>
        </pc:sldMkLst>
        <pc:spChg chg="mod">
          <ac:chgData name="Virginia Ronzano" userId="300bfbfc-84d8-460b-8593-b446c16edc13" providerId="ADAL" clId="{A1D248DB-9FC9-47F5-A134-E574CB839431}" dt="2023-03-20T19:56:20.055" v="307" actId="20577"/>
          <ac:spMkLst>
            <pc:docMk/>
            <pc:sldMk cId="1097122262" sldId="257"/>
            <ac:spMk id="2" creationId="{DF85E2E3-B574-BC6C-932E-16CC4CC61AF4}"/>
          </ac:spMkLst>
        </pc:spChg>
        <pc:spChg chg="mod">
          <ac:chgData name="Virginia Ronzano" userId="300bfbfc-84d8-460b-8593-b446c16edc13" providerId="ADAL" clId="{A1D248DB-9FC9-47F5-A134-E574CB839431}" dt="2023-03-20T19:49:54.905" v="298" actId="20577"/>
          <ac:spMkLst>
            <pc:docMk/>
            <pc:sldMk cId="1097122262" sldId="257"/>
            <ac:spMk id="4" creationId="{8DD60694-C4E8-07F3-3B03-6716546D0D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A3F39013-A916-8EC5-75DC-184E397FC6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Google Shape;17;p32">
            <a:extLst>
              <a:ext uri="{FF2B5EF4-FFF2-40B4-BE49-F238E27FC236}">
                <a16:creationId xmlns:a16="http://schemas.microsoft.com/office/drawing/2014/main" id="{F92C96A3-A141-1FA4-C033-F9779318685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1" r="65517" b="13617"/>
          <a:stretch/>
        </p:blipFill>
        <p:spPr>
          <a:xfrm>
            <a:off x="5641336" y="214538"/>
            <a:ext cx="909328" cy="170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49D9246-9EEA-35E9-14E3-DB9CBA98B92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24475" y="6327140"/>
            <a:ext cx="1543050" cy="17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79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AB8B5F-7C5B-7215-86CE-BFD66768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E8957D-4565-9584-8DF7-6BFEA4CD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92E6-92CE-5340-A1BC-26E07F1F3CB9}" type="datetimeFigureOut">
              <a:rPr lang="es-AR" smtClean="0"/>
              <a:t>11/5/24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16724C-BB74-2C7E-EA9D-2F93A31F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605D64-BCA4-76B4-0B5E-06CE4AA0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C74-1182-7242-B7CC-2058A47DD4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73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A55271-F5E5-6FE2-36CF-2A1A3F9EE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92E6-92CE-5340-A1BC-26E07F1F3CB9}" type="datetimeFigureOut">
              <a:rPr lang="es-AR" smtClean="0"/>
              <a:t>11/5/24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B4368C-0894-9871-E7BB-9353107C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C42F96-AB0E-8282-0659-96667539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C74-1182-7242-B7CC-2058A47DD4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5828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CC2FA-3EFA-8013-1D1A-3770B87EA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6E399A-6B3A-62D9-9078-EAE0CD30F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10964C-DA9B-EABA-7BB6-7BBA46AAD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E271910-D057-9238-E700-B67F3312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92E6-92CE-5340-A1BC-26E07F1F3CB9}" type="datetimeFigureOut">
              <a:rPr lang="es-AR" smtClean="0"/>
              <a:t>11/5/24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1D55A-7147-6667-6A70-9BB7A323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256D0B-614E-B165-AA0C-01198257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C74-1182-7242-B7CC-2058A47DD4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841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09DD16-AE3F-68C1-9CD0-BA03404D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6F3154-F508-0E6C-CA69-D02127D8A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B439AC-5BA9-9E31-4CE8-D92C8B0F3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51E94D-3107-8BEE-DA57-00CC6840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92E6-92CE-5340-A1BC-26E07F1F3CB9}" type="datetimeFigureOut">
              <a:rPr lang="es-AR" smtClean="0"/>
              <a:t>11/5/24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F42145-A087-9B3A-2F3A-8A234B0B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A2C491-C5B3-F86A-18FC-8DA7CBB3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C74-1182-7242-B7CC-2058A47DD4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632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DF46D-C696-8882-5F24-701AA2ADC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B6C1BC4-AC68-3495-9CD3-ECF72E3BF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128F30-CF41-DB12-99D5-75C5B246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92E6-92CE-5340-A1BC-26E07F1F3CB9}" type="datetimeFigureOut">
              <a:rPr lang="es-AR" smtClean="0"/>
              <a:t>11/5/24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4BA90F-5DAB-FC3B-136E-5F347DF1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67CE6-DFF4-3C8C-5C59-6E5FC18A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C74-1182-7242-B7CC-2058A47DD4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858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9F38C5-9A56-7200-AB42-CF69CAD66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21036D-E6EA-FCB9-2947-D902E00E0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9DB61F-61DC-CC12-6191-8035258E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92E6-92CE-5340-A1BC-26E07F1F3CB9}" type="datetimeFigureOut">
              <a:rPr lang="es-AR" smtClean="0"/>
              <a:t>11/5/24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503EE1-AD45-83E9-BF57-AC7EA24A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89B2A3-B96B-BAFB-9574-4360B3C7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C74-1182-7242-B7CC-2058A47DD4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877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F9A0F76F-44C6-3219-3E1D-6C2F91A35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FF883EE-067B-B1A0-9455-4474D5F458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24475" y="6327140"/>
            <a:ext cx="1543050" cy="170398"/>
          </a:xfrm>
          <a:prstGeom prst="rect">
            <a:avLst/>
          </a:prstGeom>
        </p:spPr>
      </p:pic>
      <p:pic>
        <p:nvPicPr>
          <p:cNvPr id="2" name="Google Shape;17;p32">
            <a:extLst>
              <a:ext uri="{FF2B5EF4-FFF2-40B4-BE49-F238E27FC236}">
                <a16:creationId xmlns:a16="http://schemas.microsoft.com/office/drawing/2014/main" id="{EF9BFBF1-8926-1E7C-D79D-4829D223594F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t="1" r="65517" b="13617"/>
          <a:stretch/>
        </p:blipFill>
        <p:spPr>
          <a:xfrm>
            <a:off x="5641336" y="214538"/>
            <a:ext cx="909328" cy="170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419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F9A0F76F-44C6-3219-3E1D-6C2F91A35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28EEA33-A74F-947A-E12F-3166362259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24475" y="6327140"/>
            <a:ext cx="1543050" cy="170398"/>
          </a:xfrm>
          <a:prstGeom prst="rect">
            <a:avLst/>
          </a:prstGeom>
        </p:spPr>
      </p:pic>
      <p:pic>
        <p:nvPicPr>
          <p:cNvPr id="4" name="Google Shape;17;p32">
            <a:extLst>
              <a:ext uri="{FF2B5EF4-FFF2-40B4-BE49-F238E27FC236}">
                <a16:creationId xmlns:a16="http://schemas.microsoft.com/office/drawing/2014/main" id="{4AECFEBB-2889-3E78-0573-1AD48B615D3C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t="1" r="65517" b="13617"/>
          <a:stretch/>
        </p:blipFill>
        <p:spPr>
          <a:xfrm>
            <a:off x="5641336" y="214538"/>
            <a:ext cx="909328" cy="170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5518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F9A0F76F-44C6-3219-3E1D-6C2F91A35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A0F8353-0C7B-E6C8-E47F-42F076A060C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6635" y="6337300"/>
            <a:ext cx="1543050" cy="170398"/>
          </a:xfrm>
          <a:prstGeom prst="rect">
            <a:avLst/>
          </a:prstGeom>
        </p:spPr>
      </p:pic>
      <p:pic>
        <p:nvPicPr>
          <p:cNvPr id="4" name="Google Shape;17;p32">
            <a:extLst>
              <a:ext uri="{FF2B5EF4-FFF2-40B4-BE49-F238E27FC236}">
                <a16:creationId xmlns:a16="http://schemas.microsoft.com/office/drawing/2014/main" id="{0897CD5C-8C1B-5FD3-A310-B3D4845125EA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t="1" r="65517" b="13617"/>
          <a:stretch/>
        </p:blipFill>
        <p:spPr>
          <a:xfrm>
            <a:off x="5641336" y="214538"/>
            <a:ext cx="909328" cy="170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581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F9A0F76F-44C6-3219-3E1D-6C2F91A35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2A02AD2-8929-93C6-2566-87004B13AC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9835" y="871220"/>
            <a:ext cx="1543050" cy="170398"/>
          </a:xfrm>
          <a:prstGeom prst="rect">
            <a:avLst/>
          </a:prstGeom>
        </p:spPr>
      </p:pic>
      <p:pic>
        <p:nvPicPr>
          <p:cNvPr id="4" name="Google Shape;17;p32">
            <a:extLst>
              <a:ext uri="{FF2B5EF4-FFF2-40B4-BE49-F238E27FC236}">
                <a16:creationId xmlns:a16="http://schemas.microsoft.com/office/drawing/2014/main" id="{4F0F620E-73DD-717E-4C3C-59F46C72596A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t="1" r="65517" b="13617"/>
          <a:stretch/>
        </p:blipFill>
        <p:spPr>
          <a:xfrm>
            <a:off x="5641336" y="214538"/>
            <a:ext cx="909328" cy="170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97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F9A0F76F-44C6-3219-3E1D-6C2F91A35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7AD8AE8-4480-8C54-F1EA-0B3BA7B9E5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09835" y="871220"/>
            <a:ext cx="1543050" cy="170398"/>
          </a:xfrm>
          <a:prstGeom prst="rect">
            <a:avLst/>
          </a:prstGeom>
        </p:spPr>
      </p:pic>
      <p:pic>
        <p:nvPicPr>
          <p:cNvPr id="3" name="Google Shape;17;p32">
            <a:extLst>
              <a:ext uri="{FF2B5EF4-FFF2-40B4-BE49-F238E27FC236}">
                <a16:creationId xmlns:a16="http://schemas.microsoft.com/office/drawing/2014/main" id="{AEC00BDF-B3CE-54D0-F75F-A41BEE1F2E53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t="1" r="65517" b="13617"/>
          <a:stretch/>
        </p:blipFill>
        <p:spPr>
          <a:xfrm>
            <a:off x="5641336" y="214538"/>
            <a:ext cx="909328" cy="170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9385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redondeado 1">
            <a:extLst>
              <a:ext uri="{FF2B5EF4-FFF2-40B4-BE49-F238E27FC236}">
                <a16:creationId xmlns:a16="http://schemas.microsoft.com/office/drawing/2014/main" id="{AEB28DEE-0A25-1A78-1643-FB7D772DD9B2}"/>
              </a:ext>
            </a:extLst>
          </p:cNvPr>
          <p:cNvSpPr/>
          <p:nvPr userDrawn="1"/>
        </p:nvSpPr>
        <p:spPr>
          <a:xfrm>
            <a:off x="193040" y="518160"/>
            <a:ext cx="11805920" cy="6125302"/>
          </a:xfrm>
          <a:prstGeom prst="roundRect">
            <a:avLst>
              <a:gd name="adj" fmla="val 2900"/>
            </a:avLst>
          </a:prstGeom>
          <a:solidFill>
            <a:srgbClr val="EF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Google Shape;17;p32">
            <a:extLst>
              <a:ext uri="{FF2B5EF4-FFF2-40B4-BE49-F238E27FC236}">
                <a16:creationId xmlns:a16="http://schemas.microsoft.com/office/drawing/2014/main" id="{AEC00BDF-B3CE-54D0-F75F-A41BEE1F2E5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" r="65517" b="13617"/>
          <a:stretch/>
        </p:blipFill>
        <p:spPr>
          <a:xfrm>
            <a:off x="5641336" y="214538"/>
            <a:ext cx="909328" cy="170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583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D956A-F2B3-B09A-4AE7-614C78F1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F572F-1B43-CB0F-94ED-9ABC9DE8BE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F5788D-250E-78CF-FCE4-B1BD05790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14D3CF-4F99-65C3-5A7A-0D85643C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92E6-92CE-5340-A1BC-26E07F1F3CB9}" type="datetimeFigureOut">
              <a:rPr lang="es-AR" smtClean="0"/>
              <a:t>11/5/24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91B2EF-76B8-9FA9-3E65-E41D97896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CAA252-8FEB-BD82-6945-EC2B561D7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C74-1182-7242-B7CC-2058A47DD4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8188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1DBB7-1901-05B2-E396-C0208F4A2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F588A0-73F1-6C92-6FD3-C67BF3598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0FB40D-4E75-F1FE-9B52-451EA2BC8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6C72DCE-553D-C725-27F8-8344D2374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E0669B-E0E5-27F6-9622-90345344C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3BE1AE-773D-8C3C-E1CB-1AB1FFEB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92E6-92CE-5340-A1BC-26E07F1F3CB9}" type="datetimeFigureOut">
              <a:rPr lang="es-AR" smtClean="0"/>
              <a:t>11/5/24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5E026-D7B1-ADA1-A1EF-B5351054E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F0D6BF-101C-C4C7-6472-521A0F262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19C74-1182-7242-B7CC-2058A47DD4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319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8809D7E-DDEA-757E-E581-837241659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71F0F3-7386-556F-01D2-D70FC189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41EC20-F7DC-6AA9-DEE3-E4E0910AB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92E6-92CE-5340-A1BC-26E07F1F3CB9}" type="datetimeFigureOut">
              <a:rPr lang="es-AR" smtClean="0"/>
              <a:t>11/5/24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693428-AEFC-314E-8B67-3BB4328E7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20677A-E846-318B-62C7-7679BDC157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19C74-1182-7242-B7CC-2058A47DD4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97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61" r:id="rId5"/>
    <p:sldLayoutId id="2147483662" r:id="rId6"/>
    <p:sldLayoutId id="2147483664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pedia.org/es/personas/" TargetMode="Externa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D1F33-B06D-A97F-BEC7-66C29383AE61}"/>
              </a:ext>
            </a:extLst>
          </p:cNvPr>
          <p:cNvSpPr txBox="1">
            <a:spLocks/>
          </p:cNvSpPr>
          <p:nvPr/>
        </p:nvSpPr>
        <p:spPr>
          <a:xfrm>
            <a:off x="950893" y="3029378"/>
            <a:ext cx="96934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606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s-ES" sz="5400">
                <a:solidFill>
                  <a:schemeClr val="bg1"/>
                </a:solidFill>
                <a:latin typeface="Pulso Light" pitchFamily="2" charset="0"/>
              </a:rPr>
              <a:t>Acá va un título</a:t>
            </a:r>
          </a:p>
          <a:p>
            <a:r>
              <a:rPr lang="es-ES" sz="5400">
                <a:solidFill>
                  <a:schemeClr val="bg1"/>
                </a:solidFill>
                <a:latin typeface="Pulso Light" pitchFamily="2" charset="0"/>
              </a:rPr>
              <a:t>en Pulso  54 pt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0AD18E6F-C907-7343-E2ED-5158D8B1F001}"/>
              </a:ext>
            </a:extLst>
          </p:cNvPr>
          <p:cNvSpPr txBox="1">
            <a:spLocks/>
          </p:cNvSpPr>
          <p:nvPr/>
        </p:nvSpPr>
        <p:spPr>
          <a:xfrm>
            <a:off x="-1344786" y="2271416"/>
            <a:ext cx="8492646" cy="386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606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400">
                <a:solidFill>
                  <a:schemeClr val="bg1"/>
                </a:solidFill>
                <a:latin typeface="Roboto Light" pitchFamily="2" charset="0"/>
                <a:ea typeface="Roboto Light" pitchFamily="2" charset="0"/>
              </a:rPr>
              <a:t>ACÁ PUEDE IR UNA TEMÁTICA EN ROBOTO 14</a:t>
            </a:r>
            <a:endParaRPr lang="en-AR" sz="1400">
              <a:solidFill>
                <a:schemeClr val="bg1"/>
              </a:solidFill>
              <a:latin typeface="Roboto Light" pitchFamily="2" charset="0"/>
              <a:ea typeface="Roboto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78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E2E3-B574-BC6C-932E-16CC4CC61AF4}"/>
              </a:ext>
            </a:extLst>
          </p:cNvPr>
          <p:cNvSpPr txBox="1">
            <a:spLocks/>
          </p:cNvSpPr>
          <p:nvPr/>
        </p:nvSpPr>
        <p:spPr>
          <a:xfrm>
            <a:off x="725261" y="274303"/>
            <a:ext cx="3977367" cy="4523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606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3000">
                <a:solidFill>
                  <a:srgbClr val="9B00FF"/>
                </a:solidFill>
                <a:latin typeface="Pulso Light" pitchFamily="2" charset="0"/>
              </a:rPr>
              <a:t>Para títulos, </a:t>
            </a:r>
            <a:r>
              <a:rPr lang="es-ES" sz="3000" err="1">
                <a:solidFill>
                  <a:srgbClr val="9B00FF"/>
                </a:solidFill>
                <a:latin typeface="Pulso Light" pitchFamily="2" charset="0"/>
              </a:rPr>
              <a:t>usá</a:t>
            </a:r>
            <a:r>
              <a:rPr lang="es-ES" sz="3000">
                <a:solidFill>
                  <a:srgbClr val="9B00FF"/>
                </a:solidFill>
                <a:latin typeface="Pulso Light" pitchFamily="2" charset="0"/>
              </a:rPr>
              <a:t> Pulso</a:t>
            </a:r>
          </a:p>
          <a:p>
            <a:pPr>
              <a:lnSpc>
                <a:spcPct val="100000"/>
              </a:lnSpc>
            </a:pPr>
            <a:endParaRPr lang="es-ES" sz="3000">
              <a:solidFill>
                <a:schemeClr val="bg1"/>
              </a:solidFill>
              <a:latin typeface="Pulso Light" pitchFamily="2" charset="0"/>
            </a:endParaRPr>
          </a:p>
          <a:p>
            <a:pPr>
              <a:lnSpc>
                <a:spcPct val="100000"/>
              </a:lnSpc>
            </a:pPr>
            <a:r>
              <a:rPr lang="es-ES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Para textos más largos,  </a:t>
            </a:r>
            <a:r>
              <a:rPr lang="es-ES" sz="160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usá</a:t>
            </a:r>
            <a:r>
              <a:rPr lang="es-ES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es-ES" sz="160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Roboto</a:t>
            </a:r>
            <a:r>
              <a:rPr lang="es-ES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s-ES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Por ejemplo, este es un texto más largo, cuando necesites agregar más detalles para explicar el tema indicado en el título</a:t>
            </a:r>
          </a:p>
          <a:p>
            <a:pPr>
              <a:lnSpc>
                <a:spcPct val="100000"/>
              </a:lnSpc>
            </a:pPr>
            <a:endParaRPr lang="es-ES" sz="160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s-ES" sz="160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Usá</a:t>
            </a:r>
            <a:r>
              <a:rPr lang="es-ES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estos colores para que tu presentación quede bien canchera:</a:t>
            </a:r>
          </a:p>
          <a:p>
            <a:pPr>
              <a:lnSpc>
                <a:spcPct val="100000"/>
              </a:lnSpc>
            </a:pPr>
            <a:endParaRPr lang="es-ES" sz="160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A232C5-07A9-7668-0CA3-9BCA0F920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136" y="3920813"/>
            <a:ext cx="3066225" cy="45169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D60694-C4E8-07F3-3B03-6716546D0D3F}"/>
              </a:ext>
            </a:extLst>
          </p:cNvPr>
          <p:cNvSpPr txBox="1">
            <a:spLocks/>
          </p:cNvSpPr>
          <p:nvPr/>
        </p:nvSpPr>
        <p:spPr>
          <a:xfrm>
            <a:off x="725260" y="3169904"/>
            <a:ext cx="3977367" cy="45233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606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3000" err="1">
                <a:solidFill>
                  <a:schemeClr val="bg1"/>
                </a:solidFill>
                <a:latin typeface="Pulso Light" pitchFamily="2" charset="0"/>
              </a:rPr>
              <a:t>Decilo</a:t>
            </a:r>
            <a:r>
              <a:rPr lang="es-ES" sz="3000">
                <a:solidFill>
                  <a:schemeClr val="bg1"/>
                </a:solidFill>
                <a:latin typeface="Pulso Light" pitchFamily="2" charset="0"/>
              </a:rPr>
              <a:t> con emojis!</a:t>
            </a:r>
          </a:p>
          <a:p>
            <a:pPr>
              <a:lnSpc>
                <a:spcPct val="100000"/>
              </a:lnSpc>
            </a:pPr>
            <a:r>
              <a:rPr lang="es-ES" sz="160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Buscá</a:t>
            </a:r>
            <a:r>
              <a:rPr lang="es-ES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tu emoji acá </a:t>
            </a:r>
            <a:r>
              <a:rPr lang="es-AR" sz="1800" b="0" i="0">
                <a:solidFill>
                  <a:srgbClr val="000000"/>
                </a:solidFill>
                <a:effectLst/>
                <a:latin typeface="Apple Color Emoji"/>
              </a:rPr>
              <a:t>👇</a:t>
            </a:r>
            <a:endParaRPr lang="es-AR" sz="1800" b="1" i="0">
              <a:solidFill>
                <a:srgbClr val="000000"/>
              </a:solidFill>
              <a:effectLst/>
              <a:latin typeface="Helvetica Neue"/>
            </a:endParaRPr>
          </a:p>
          <a:p>
            <a:pPr>
              <a:lnSpc>
                <a:spcPct val="100000"/>
              </a:lnSpc>
            </a:pPr>
            <a:r>
              <a:rPr lang="es-ES" sz="1600">
                <a:solidFill>
                  <a:srgbClr val="03FFFF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3"/>
              </a:rPr>
              <a:t>https://emojipedia.org/es/personas/</a:t>
            </a:r>
            <a:endParaRPr lang="es-ES" sz="1600">
              <a:solidFill>
                <a:srgbClr val="03FFFF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ct val="100000"/>
              </a:lnSpc>
            </a:pPr>
            <a:r>
              <a:rPr lang="es-ES" sz="160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Copialo</a:t>
            </a:r>
            <a:r>
              <a:rPr lang="es-ES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y </a:t>
            </a:r>
            <a:r>
              <a:rPr lang="es-ES" sz="160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pegalo</a:t>
            </a:r>
            <a:r>
              <a:rPr lang="es-ES" sz="16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directamente en la presentación</a:t>
            </a:r>
            <a:endParaRPr lang="es-ES" sz="3000">
              <a:solidFill>
                <a:schemeClr val="bg1"/>
              </a:solidFill>
              <a:latin typeface="Pulso Light" pitchFamily="2" charset="0"/>
            </a:endParaRPr>
          </a:p>
          <a:p>
            <a:pPr>
              <a:lnSpc>
                <a:spcPct val="100000"/>
              </a:lnSpc>
            </a:pPr>
            <a:endParaRPr lang="es-ES" sz="1600">
              <a:solidFill>
                <a:srgbClr val="03FFFF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2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BC27-7B0C-88D8-0858-B40CA5BB0587}"/>
              </a:ext>
            </a:extLst>
          </p:cNvPr>
          <p:cNvSpPr txBox="1">
            <a:spLocks/>
          </p:cNvSpPr>
          <p:nvPr/>
        </p:nvSpPr>
        <p:spPr>
          <a:xfrm>
            <a:off x="428380" y="3005627"/>
            <a:ext cx="29323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606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3000">
                <a:solidFill>
                  <a:schemeClr val="bg1"/>
                </a:solidFill>
                <a:latin typeface="Pulso Light" pitchFamily="2" charset="0"/>
              </a:rPr>
              <a:t>Acá va un título</a:t>
            </a:r>
          </a:p>
          <a:p>
            <a:pPr>
              <a:lnSpc>
                <a:spcPct val="100000"/>
              </a:lnSpc>
            </a:pPr>
            <a:r>
              <a:rPr lang="es-ES" sz="3000">
                <a:solidFill>
                  <a:schemeClr val="bg1"/>
                </a:solidFill>
                <a:latin typeface="Pulso Light" pitchFamily="2" charset="0"/>
              </a:rPr>
              <a:t>en Pulso  30 pt</a:t>
            </a:r>
          </a:p>
        </p:txBody>
      </p:sp>
    </p:spTree>
    <p:extLst>
      <p:ext uri="{BB962C8B-B14F-4D97-AF65-F5344CB8AC3E}">
        <p14:creationId xmlns:p14="http://schemas.microsoft.com/office/powerpoint/2010/main" val="154038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494AF-1E15-DFF7-3B67-FB6496537CAC}"/>
              </a:ext>
            </a:extLst>
          </p:cNvPr>
          <p:cNvSpPr txBox="1">
            <a:spLocks/>
          </p:cNvSpPr>
          <p:nvPr/>
        </p:nvSpPr>
        <p:spPr>
          <a:xfrm>
            <a:off x="428380" y="3005627"/>
            <a:ext cx="29323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606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3000">
                <a:solidFill>
                  <a:schemeClr val="bg1"/>
                </a:solidFill>
                <a:latin typeface="Pulso Light" pitchFamily="2" charset="0"/>
              </a:rPr>
              <a:t>Acá va un título</a:t>
            </a:r>
          </a:p>
          <a:p>
            <a:pPr>
              <a:lnSpc>
                <a:spcPct val="100000"/>
              </a:lnSpc>
            </a:pPr>
            <a:r>
              <a:rPr lang="es-ES" sz="3000">
                <a:solidFill>
                  <a:schemeClr val="bg1"/>
                </a:solidFill>
                <a:latin typeface="Pulso Light" pitchFamily="2" charset="0"/>
              </a:rPr>
              <a:t>en Pulso  30 pt</a:t>
            </a:r>
          </a:p>
        </p:txBody>
      </p:sp>
    </p:spTree>
    <p:extLst>
      <p:ext uri="{BB962C8B-B14F-4D97-AF65-F5344CB8AC3E}">
        <p14:creationId xmlns:p14="http://schemas.microsoft.com/office/powerpoint/2010/main" val="286007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80A6-620B-EA33-1952-756B92B1F241}"/>
              </a:ext>
            </a:extLst>
          </p:cNvPr>
          <p:cNvSpPr txBox="1">
            <a:spLocks/>
          </p:cNvSpPr>
          <p:nvPr/>
        </p:nvSpPr>
        <p:spPr>
          <a:xfrm>
            <a:off x="464005" y="321803"/>
            <a:ext cx="68393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606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400">
                <a:solidFill>
                  <a:schemeClr val="bg1"/>
                </a:solidFill>
                <a:latin typeface="Pulso Light" pitchFamily="2" charset="0"/>
              </a:rPr>
              <a:t>Acá va un título en Pulso  24 pt</a:t>
            </a:r>
          </a:p>
        </p:txBody>
      </p:sp>
    </p:spTree>
    <p:extLst>
      <p:ext uri="{BB962C8B-B14F-4D97-AF65-F5344CB8AC3E}">
        <p14:creationId xmlns:p14="http://schemas.microsoft.com/office/powerpoint/2010/main" val="1730297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143E-0C89-D9B5-1712-C47DDB8C2516}"/>
              </a:ext>
            </a:extLst>
          </p:cNvPr>
          <p:cNvSpPr txBox="1">
            <a:spLocks/>
          </p:cNvSpPr>
          <p:nvPr/>
        </p:nvSpPr>
        <p:spPr>
          <a:xfrm>
            <a:off x="464005" y="321803"/>
            <a:ext cx="68393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ts val="6060"/>
              </a:lnSpc>
              <a:spcBef>
                <a:spcPct val="0"/>
              </a:spcBef>
              <a:buNone/>
              <a:defRPr sz="5800" kern="1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s-ES" sz="2400">
                <a:solidFill>
                  <a:schemeClr val="bg1"/>
                </a:solidFill>
                <a:latin typeface="Pulso Light" pitchFamily="2" charset="0"/>
              </a:rPr>
              <a:t>Acá va un título en Pulso  24 pt</a:t>
            </a:r>
          </a:p>
        </p:txBody>
      </p:sp>
    </p:spTree>
    <p:extLst>
      <p:ext uri="{BB962C8B-B14F-4D97-AF65-F5344CB8AC3E}">
        <p14:creationId xmlns:p14="http://schemas.microsoft.com/office/powerpoint/2010/main" val="121538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882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9B9BFBC0242445A57E82AE5B001882" ma:contentTypeVersion="16" ma:contentTypeDescription="Crear nuevo documento." ma:contentTypeScope="" ma:versionID="445e7c80327d823c32db00ed7e623d5a">
  <xsd:schema xmlns:xsd="http://www.w3.org/2001/XMLSchema" xmlns:xs="http://www.w3.org/2001/XMLSchema" xmlns:p="http://schemas.microsoft.com/office/2006/metadata/properties" xmlns:ns2="a8f03938-05db-4244-95ec-6b64e61cea24" xmlns:ns3="f2bc6afd-30cb-401a-9828-f657074bb9d1" targetNamespace="http://schemas.microsoft.com/office/2006/metadata/properties" ma:root="true" ma:fieldsID="2a9f9b5acf3b50bf88687963600d6bd9" ns2:_="" ns3:_="">
    <xsd:import namespace="a8f03938-05db-4244-95ec-6b64e61cea24"/>
    <xsd:import namespace="f2bc6afd-30cb-401a-9828-f657074bb9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f03938-05db-4244-95ec-6b64e61ce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8f2138f1-c0bb-47be-88a6-c8334904c8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bc6afd-30cb-401a-9828-f657074bb9d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e503dfa0-f322-44b6-82b1-60055fcfdd21}" ma:internalName="TaxCatchAll" ma:showField="CatchAllData" ma:web="f2bc6afd-30cb-401a-9828-f657074bb9d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bc6afd-30cb-401a-9828-f657074bb9d1" xsi:nil="true"/>
    <lcf76f155ced4ddcb4097134ff3c332f xmlns="a8f03938-05db-4244-95ec-6b64e61cea2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669270D-1631-4AA1-A58C-23CEFECF1503}"/>
</file>

<file path=customXml/itemProps2.xml><?xml version="1.0" encoding="utf-8"?>
<ds:datastoreItem xmlns:ds="http://schemas.openxmlformats.org/officeDocument/2006/customXml" ds:itemID="{9E95A647-F133-4237-BC80-92F39BE89014}"/>
</file>

<file path=customXml/itemProps3.xml><?xml version="1.0" encoding="utf-8"?>
<ds:datastoreItem xmlns:ds="http://schemas.openxmlformats.org/officeDocument/2006/customXml" ds:itemID="{EA1943FE-BD09-45B7-B3EC-CBB73639895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Macintosh PowerPoint</Application>
  <PresentationFormat>Panorámica</PresentationFormat>
  <Paragraphs>19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Apple Color Emoji</vt:lpstr>
      <vt:lpstr>Arial</vt:lpstr>
      <vt:lpstr>Calibri</vt:lpstr>
      <vt:lpstr>Calibri Light</vt:lpstr>
      <vt:lpstr>Helvetica Neue</vt:lpstr>
      <vt:lpstr>Pulso Light</vt:lpstr>
      <vt:lpstr>Roboto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cp:keywords/>
  <dc:description/>
  <cp:lastModifiedBy>Luciano Zurlo</cp:lastModifiedBy>
  <cp:revision>2</cp:revision>
  <dcterms:created xsi:type="dcterms:W3CDTF">2023-03-20T13:25:57Z</dcterms:created>
  <dcterms:modified xsi:type="dcterms:W3CDTF">2024-05-11T20:39:20Z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0x010100839B9BFBC0242445A57E82AE5B001882</vt:lpwstr>
  </property>
</Properties>
</file>