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e damos la bienvenida" id="{E75E278A-FF0E-49A4-B170-79828D63BBAD}">
          <p14:sldIdLst>
            <p14:sldId id="256"/>
            <p14:sldId id="257"/>
            <p14:sldId id="258"/>
            <p14:sldId id="259"/>
            <p14:sldId id="260"/>
          </p14:sldIdLst>
        </p14:section>
        <p14:section name="Diseñar, Transformación, Anotar, Trabajar en colaboración, Información" id="{B9B51309-D148-4332-87C2-07BE32FBCA3B}">
          <p14:sldIdLst/>
        </p14:section>
        <p14:section name="Más información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241" autoAdjust="0"/>
  </p:normalViewPr>
  <p:slideViewPr>
    <p:cSldViewPr snapToGrid="0">
      <p:cViewPr varScale="1">
        <p:scale>
          <a:sx n="57" d="100"/>
          <a:sy n="57" d="100"/>
        </p:scale>
        <p:origin x="1680" y="34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0B2B5E0-3F7C-4D27-B033-54169BBE3F5A}" type="datetime1">
              <a:rPr lang="es-ES" smtClean="0"/>
              <a:t>31/03/2025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7AE0AD-AC8A-40B7-A05F-83C08D0E80A3}" type="datetime1">
              <a:rPr lang="es-ES" smtClean="0"/>
              <a:pPr/>
              <a:t>31/03/2025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F61EA0F-A667-4B49-8422-0062BC55E249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es-ES" sz="1800" noProof="0"/>
          </a:p>
        </p:txBody>
      </p:sp>
      <p:cxnSp>
        <p:nvCxnSpPr>
          <p:cNvPr id="12" name="Conector recto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s-ES" noProof="0"/>
              <a:t>Haga clic para modificar los estilos de texto del patrón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s-ES" noProof="0"/>
              <a:t>Segundo nivel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s-ES" noProof="0"/>
              <a:t>Tercer nivel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s-ES" noProof="0"/>
              <a:t>Cuarto nivel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s-ES" noProof="0"/>
              <a:t>Quinto nivel</a:t>
            </a:r>
          </a:p>
        </p:txBody>
      </p:sp>
      <p:sp>
        <p:nvSpPr>
          <p:cNvPr id="6" name="Marcador de fecha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7A7F30DA-8663-4794-8A66-1184A9F2D888}" type="datetime1">
              <a:rPr lang="es-ES" noProof="0" smtClean="0"/>
              <a:t>31/03/2025</a:t>
            </a:fld>
            <a:endParaRPr lang="es-ES" noProof="0"/>
          </a:p>
        </p:txBody>
      </p:sp>
      <p:sp>
        <p:nvSpPr>
          <p:cNvPr id="7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8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/>
          </a:p>
        </p:txBody>
      </p:sp>
      <p:sp>
        <p:nvSpPr>
          <p:cNvPr id="10" name="Rectángulo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 rtlCol="0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7" name="Marcador de contenido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s-ES" noProof="0"/>
              <a:t>Haga clic para modificar los estilos de texto del patrón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s-ES" noProof="0"/>
              <a:t>Segundo nivel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s-ES" noProof="0"/>
              <a:t>Tercer nivel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s-ES" noProof="0"/>
              <a:t>Cuarto nivel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s-ES" noProof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es-ES" sz="1800" noProof="0"/>
          </a:p>
        </p:txBody>
      </p:sp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E978C3BE-9016-4208-9F91-C00CEFA51175}" type="datetime1">
              <a:rPr lang="es-ES" noProof="0" smtClean="0"/>
              <a:t>31/03/2025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cxnSp>
        <p:nvCxnSpPr>
          <p:cNvPr id="8" name="Conector recto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.spotify.com/show/1CHWA6wYpDclPb1X9CqNfO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rtlCol="0" anchor="ctr" anchorCtr="0">
            <a:normAutofit/>
          </a:bodyPr>
          <a:lstStyle/>
          <a:p>
            <a:pPr rtl="0"/>
            <a:r>
              <a:rPr lang="es-ES" sz="4800" dirty="0">
                <a:solidFill>
                  <a:schemeClr val="bg1"/>
                </a:solidFill>
              </a:rPr>
              <a:t>Cambios en la página </a:t>
            </a:r>
            <a:r>
              <a:rPr lang="es-ES" sz="4800" dirty="0" err="1">
                <a:solidFill>
                  <a:schemeClr val="bg1"/>
                </a:solidFill>
              </a:rPr>
              <a:t>Speak</a:t>
            </a:r>
            <a:r>
              <a:rPr lang="es-ES" sz="4800" dirty="0">
                <a:solidFill>
                  <a:schemeClr val="bg1"/>
                </a:solidFill>
              </a:rPr>
              <a:t> up Diversidad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4294967295"/>
          </p:nvPr>
        </p:nvSpPr>
        <p:spPr>
          <a:xfrm>
            <a:off x="838200" y="3255834"/>
            <a:ext cx="9582736" cy="1137793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es-ES" sz="2400" dirty="0">
                <a:solidFill>
                  <a:schemeClr val="bg1"/>
                </a:solidFill>
                <a:latin typeface="+mj-lt"/>
              </a:rPr>
              <a:t>Cambios 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0280F2-5531-7BD9-4D06-82E299B8C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/>
              <a:t>SUMAR LOGOS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39902A3-66EF-6FF9-E533-DC2EADA41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069" y="1639912"/>
            <a:ext cx="10269071" cy="3578175"/>
          </a:xfrm>
          <a:prstGeom prst="rect">
            <a:avLst/>
          </a:prstGeom>
        </p:spPr>
      </p:pic>
      <p:pic>
        <p:nvPicPr>
          <p:cNvPr id="1026" name="Picture 2" descr="Llorente &amp; Cuenca se transforma en 'LLYC' y renueva su propuesta de valor –  PR Noticias">
            <a:extLst>
              <a:ext uri="{FF2B5EF4-FFF2-40B4-BE49-F238E27FC236}">
                <a16:creationId xmlns:a16="http://schemas.microsoft.com/office/drawing/2014/main" id="{60D5C595-07AF-ED29-3348-C4D53364DE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069" y="5536648"/>
            <a:ext cx="2145992" cy="760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rchivo:Michelin-logo-blue@2x.webp - Wikipedia, la enciclopedia libre">
            <a:extLst>
              <a:ext uri="{FF2B5EF4-FFF2-40B4-BE49-F238E27FC236}">
                <a16:creationId xmlns:a16="http://schemas.microsoft.com/office/drawing/2014/main" id="{1C101C52-EDB6-0DF0-12E7-D46CFF4805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6373" y="5656606"/>
            <a:ext cx="197167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🔥 Logo scania vector Descarga GRATIS | SVG, AI, PNG HD ✓ Editable">
            <a:extLst>
              <a:ext uri="{FF2B5EF4-FFF2-40B4-BE49-F238E27FC236}">
                <a16:creationId xmlns:a16="http://schemas.microsoft.com/office/drawing/2014/main" id="{C7B112F5-2E02-5F82-4DF6-9308B985A6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360" y="5423390"/>
            <a:ext cx="1887631" cy="986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D5E0AD9F-2A9B-7D29-F9E4-E653955580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4347" y="5553971"/>
            <a:ext cx="2106170" cy="487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upermayorista Vital - Encontrá más.">
            <a:extLst>
              <a:ext uri="{FF2B5EF4-FFF2-40B4-BE49-F238E27FC236}">
                <a16:creationId xmlns:a16="http://schemas.microsoft.com/office/drawing/2014/main" id="{50260182-3C9C-2B3F-0A02-62364A2E87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6902" y="5470523"/>
            <a:ext cx="1718322" cy="767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8346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A2485C-F435-5FAA-5A9D-F759E4A3A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/>
              <a:t>SUMAR UNA SECCION ARRIBA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C9CCF97-D299-274E-F2F7-7B471BFA3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7979"/>
            <a:ext cx="12192000" cy="1591126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601831A4-0133-4276-BB6A-182F3CCD37D3}"/>
              </a:ext>
            </a:extLst>
          </p:cNvPr>
          <p:cNvSpPr txBox="1"/>
          <p:nvPr/>
        </p:nvSpPr>
        <p:spPr>
          <a:xfrm>
            <a:off x="7530353" y="4746812"/>
            <a:ext cx="2622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INVESTIGACIONES</a:t>
            </a: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C0B4C1E6-B563-FA87-173F-93A64FE46D9B}"/>
              </a:ext>
            </a:extLst>
          </p:cNvPr>
          <p:cNvCxnSpPr/>
          <p:nvPr/>
        </p:nvCxnSpPr>
        <p:spPr>
          <a:xfrm flipV="1">
            <a:off x="8848165" y="2877671"/>
            <a:ext cx="0" cy="16012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4053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AF30A5-4100-60C2-A741-3FCC1D71E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448056"/>
            <a:ext cx="9873369" cy="640080"/>
          </a:xfrm>
        </p:spPr>
        <p:txBody>
          <a:bodyPr>
            <a:normAutofit/>
          </a:bodyPr>
          <a:lstStyle/>
          <a:p>
            <a:r>
              <a:rPr lang="es-AR" b="1" dirty="0"/>
              <a:t>ARMAR UN DESPLEGABLE PARA BAJAR LOS INFORMES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DCA15A6-7B91-62E5-0BF9-55BD2F0E6818}"/>
              </a:ext>
            </a:extLst>
          </p:cNvPr>
          <p:cNvSpPr txBox="1"/>
          <p:nvPr/>
        </p:nvSpPr>
        <p:spPr>
          <a:xfrm>
            <a:off x="939679" y="1331631"/>
            <a:ext cx="903642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SON 4 INFORMES QUE SE VAN A PRESENTAR CADA 15 DIAS APROX</a:t>
            </a:r>
          </a:p>
          <a:p>
            <a:r>
              <a:rPr lang="es-AR" b="1" dirty="0"/>
              <a:t>ADJUNTO LOS 4 INFORMES</a:t>
            </a:r>
          </a:p>
          <a:p>
            <a:endParaRPr lang="es-AR" dirty="0"/>
          </a:p>
          <a:p>
            <a:r>
              <a:rPr lang="es-AR" b="1" dirty="0"/>
              <a:t>FECHAS DE LANZAMIENTO DE REPORTES</a:t>
            </a:r>
            <a:r>
              <a:rPr lang="es-AR" dirty="0"/>
              <a:t>:</a:t>
            </a:r>
          </a:p>
          <a:p>
            <a:r>
              <a:rPr lang="es-AR" dirty="0"/>
              <a:t>REPORTE 1- INFORME LIDERES – 10/04</a:t>
            </a:r>
          </a:p>
          <a:p>
            <a:r>
              <a:rPr lang="es-AR" dirty="0"/>
              <a:t>REPORTE 2 – INFORME HRBP – 24/4</a:t>
            </a:r>
          </a:p>
          <a:p>
            <a:r>
              <a:rPr lang="es-AR" dirty="0"/>
              <a:t>REPORTE 3 – INFORME SINDICATO -8/05</a:t>
            </a:r>
          </a:p>
          <a:p>
            <a:r>
              <a:rPr lang="es-AR" dirty="0"/>
              <a:t>REPORTE 4 – INFORME LIDERES – 15/05</a:t>
            </a:r>
          </a:p>
          <a:p>
            <a:endParaRPr lang="es-AR" dirty="0"/>
          </a:p>
          <a:p>
            <a:r>
              <a:rPr lang="es-AR" b="1" dirty="0"/>
              <a:t>EL DESPLEGABLE PARA QUE LA GENTE SE LO BAJE DEBERIA TENER </a:t>
            </a:r>
          </a:p>
          <a:p>
            <a:r>
              <a:rPr lang="es-AR" dirty="0"/>
              <a:t>NOMBRE &amp; APELLIDO</a:t>
            </a:r>
          </a:p>
          <a:p>
            <a:r>
              <a:rPr lang="es-AR" dirty="0"/>
              <a:t>MAIL</a:t>
            </a:r>
          </a:p>
          <a:p>
            <a:r>
              <a:rPr lang="es-AR" dirty="0"/>
              <a:t>ORGANIZACIÓN</a:t>
            </a:r>
          </a:p>
          <a:p>
            <a:r>
              <a:rPr lang="es-AR" dirty="0"/>
              <a:t>CARGO</a:t>
            </a:r>
          </a:p>
          <a:p>
            <a:endParaRPr lang="es-AR" dirty="0"/>
          </a:p>
          <a:p>
            <a:r>
              <a:rPr lang="es-AR" dirty="0"/>
              <a:t>Y ARMAR ALGO PARA QUE ESA INFO YO LUEGO LA PUEDA BAJAR A UN EXCEL</a:t>
            </a:r>
          </a:p>
          <a:p>
            <a:r>
              <a:rPr lang="es-AR" dirty="0"/>
              <a:t>Y QUE EL INFORME LE LLEGUE AL MAIL DIRECTAMENTE, UNA VEZ QUE DEJÓ LOS DATOS</a:t>
            </a:r>
          </a:p>
        </p:txBody>
      </p:sp>
    </p:spTree>
    <p:extLst>
      <p:ext uri="{BB962C8B-B14F-4D97-AF65-F5344CB8AC3E}">
        <p14:creationId xmlns:p14="http://schemas.microsoft.com/office/powerpoint/2010/main" val="1835943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A99732-7CEE-9F69-51CD-D191D5B034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81D755-2C34-DFE2-D9F9-02086D9FA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/>
              <a:t>PODCAST - ACTUALIZAR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E03E537-D893-B7C6-7DE3-56DDCCEE59C2}"/>
              </a:ext>
            </a:extLst>
          </p:cNvPr>
          <p:cNvSpPr txBox="1"/>
          <p:nvPr/>
        </p:nvSpPr>
        <p:spPr>
          <a:xfrm>
            <a:off x="430306" y="2151529"/>
            <a:ext cx="76244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ESTAN SUBIDOS LOS 4 PRIMEROS EPISODIOS Y FALTAN TODOS LOS DEL AÑO PASADO Y AHORA EMPEZAMOS LA TERCERA TEMPORADA</a:t>
            </a:r>
          </a:p>
          <a:p>
            <a:endParaRPr lang="es-AR" dirty="0"/>
          </a:p>
          <a:p>
            <a:r>
              <a:rPr lang="es-AR" dirty="0">
                <a:hlinkClick r:id="rId2"/>
              </a:rPr>
              <a:t>https://open.spotify.com/show/1CHWA6wYpDclPb1X9CqNfO</a:t>
            </a:r>
            <a:r>
              <a:rPr lang="es-A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00160475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0957334_TF10001108_Win32" id="{08D89365-2E4C-432D-9349-8DF9B80AEEA1}" vid="{010FF314-90DF-4A21-BD0D-ADCBA34234AC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{4884E395-88BC-4028-A17B-F59AA15E8A5B}tf10001108_win32</Template>
  <TotalTime>21</TotalTime>
  <Words>153</Words>
  <Application>Microsoft Office PowerPoint</Application>
  <PresentationFormat>Panorámica</PresentationFormat>
  <Paragraphs>28</Paragraphs>
  <Slides>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Calibri</vt:lpstr>
      <vt:lpstr>Segoe UI</vt:lpstr>
      <vt:lpstr>Segoe UI Light</vt:lpstr>
      <vt:lpstr>Personalizado</vt:lpstr>
      <vt:lpstr>Cambios en la página Speak up Diversidad</vt:lpstr>
      <vt:lpstr>SUMAR LOGOS </vt:lpstr>
      <vt:lpstr>SUMAR UNA SECCION ARRIBA</vt:lpstr>
      <vt:lpstr>ARMAR UN DESPLEGABLE PARA BAJAR LOS INFORMES</vt:lpstr>
      <vt:lpstr>PODCAST - ACTUALIZAR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Virginia Meneghello</dc:creator>
  <cp:keywords/>
  <cp:lastModifiedBy>Virginia Meneghello</cp:lastModifiedBy>
  <cp:revision>1</cp:revision>
  <dcterms:created xsi:type="dcterms:W3CDTF">2025-03-31T15:11:16Z</dcterms:created>
  <dcterms:modified xsi:type="dcterms:W3CDTF">2025-03-31T15:32:43Z</dcterms:modified>
  <cp:version/>
</cp:coreProperties>
</file>