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91" r:id="rId3"/>
    <p:sldId id="293" r:id="rId4"/>
    <p:sldId id="294" r:id="rId5"/>
    <p:sldId id="287" r:id="rId6"/>
    <p:sldId id="295" r:id="rId7"/>
    <p:sldId id="270" r:id="rId8"/>
    <p:sldId id="296" r:id="rId9"/>
    <p:sldId id="292" r:id="rId10"/>
  </p:sldIdLst>
  <p:sldSz cx="9144000" cy="5143500" type="screen16x9"/>
  <p:notesSz cx="6858000" cy="9144000"/>
  <p:embeddedFontLst>
    <p:embeddedFont>
      <p:font typeface="Press Start 2P"/>
      <p:regular r:id="rId12"/>
    </p:embeddedFont>
    <p:embeddedFont>
      <p:font typeface="Titillium Web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71D"/>
    <a:srgbClr val="FFFFFF"/>
    <a:srgbClr val="000000"/>
    <a:srgbClr val="ABE61A"/>
    <a:srgbClr val="88BC18"/>
    <a:srgbClr val="00FAFC"/>
    <a:srgbClr val="00F5FF"/>
    <a:srgbClr val="FFC30B"/>
    <a:srgbClr val="EB1C25"/>
    <a:srgbClr val="EB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5DC17-6ABB-7568-99A2-7ABB4578B5FC}" v="262" dt="2024-11-17T11:46:45.331"/>
    <p1510:client id="{90976964-4E12-9D6C-4BD0-336845DA48B4}" v="4" dt="2024-11-17T09:05:29.457"/>
    <p1510:client id="{9136F931-F9E2-D3AE-584D-7EA6CA612DCC}" v="906" dt="2024-11-17T10:48:36.824"/>
    <p1510:client id="{A1592B02-46AB-4E6A-822F-308427B37443}" v="2317" dt="2024-11-17T11:52:06.471"/>
  </p1510:revLst>
</p1510:revInfo>
</file>

<file path=ppt/tableStyles.xml><?xml version="1.0" encoding="utf-8"?>
<a:tblStyleLst xmlns:a="http://schemas.openxmlformats.org/drawingml/2006/main" def="{32102F73-F57D-46FD-B8D2-ADF1DA7BFB17}">
  <a:tblStyle styleId="{32102F73-F57D-46FD-B8D2-ADF1DA7BF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0976964-4E12-9D6C-4BD0-336845DA48B4}"/>
    <pc:docChg chg="modSld">
      <pc:chgData name="Guest User" userId="" providerId="Windows Live" clId="Web-{90976964-4E12-9D6C-4BD0-336845DA48B4}" dt="2024-11-17T09:05:29.457" v="2" actId="20577"/>
      <pc:docMkLst>
        <pc:docMk/>
      </pc:docMkLst>
      <pc:sldChg chg="modSp">
        <pc:chgData name="Guest User" userId="" providerId="Windows Live" clId="Web-{90976964-4E12-9D6C-4BD0-336845DA48B4}" dt="2024-11-17T09:05:29.457" v="2" actId="20577"/>
        <pc:sldMkLst>
          <pc:docMk/>
          <pc:sldMk cId="0" sldId="258"/>
        </pc:sldMkLst>
        <pc:spChg chg="mod">
          <ac:chgData name="Guest User" userId="" providerId="Windows Live" clId="Web-{90976964-4E12-9D6C-4BD0-336845DA48B4}" dt="2024-11-17T09:05:23.957" v="0" actId="20577"/>
          <ac:spMkLst>
            <pc:docMk/>
            <pc:sldMk cId="0" sldId="258"/>
            <ac:spMk id="273" creationId="{00000000-0000-0000-0000-000000000000}"/>
          </ac:spMkLst>
        </pc:spChg>
        <pc:spChg chg="mod">
          <ac:chgData name="Guest User" userId="" providerId="Windows Live" clId="Web-{90976964-4E12-9D6C-4BD0-336845DA48B4}" dt="2024-11-17T09:05:26.457" v="1" actId="20577"/>
          <ac:spMkLst>
            <pc:docMk/>
            <pc:sldMk cId="0" sldId="258"/>
            <ac:spMk id="277" creationId="{00000000-0000-0000-0000-000000000000}"/>
          </ac:spMkLst>
        </pc:spChg>
        <pc:spChg chg="mod">
          <ac:chgData name="Guest User" userId="" providerId="Windows Live" clId="Web-{90976964-4E12-9D6C-4BD0-336845DA48B4}" dt="2024-11-17T09:05:29.457" v="2" actId="20577"/>
          <ac:spMkLst>
            <pc:docMk/>
            <pc:sldMk cId="0" sldId="258"/>
            <ac:spMk id="281" creationId="{00000000-0000-0000-0000-000000000000}"/>
          </ac:spMkLst>
        </pc:spChg>
      </pc:sldChg>
    </pc:docChg>
  </pc:docChgLst>
  <pc:docChgLst>
    <pc:chgData name="Guest User" providerId="Windows Live" clId="Web-{9136F931-F9E2-D3AE-584D-7EA6CA612DCC}"/>
    <pc:docChg chg="addSld delSld modSld">
      <pc:chgData name="Guest User" userId="" providerId="Windows Live" clId="Web-{9136F931-F9E2-D3AE-584D-7EA6CA612DCC}" dt="2024-11-17T10:48:36.824" v="770" actId="1076"/>
      <pc:docMkLst>
        <pc:docMk/>
      </pc:docMkLst>
      <pc:sldChg chg="addSp modSp mod setBg">
        <pc:chgData name="Guest User" userId="" providerId="Windows Live" clId="Web-{9136F931-F9E2-D3AE-584D-7EA6CA612DCC}" dt="2024-11-17T09:52:37.944" v="388" actId="1076"/>
        <pc:sldMkLst>
          <pc:docMk/>
          <pc:sldMk cId="0" sldId="256"/>
        </pc:sldMkLst>
        <pc:spChg chg="add">
          <ac:chgData name="Guest User" userId="" providerId="Windows Live" clId="Web-{9136F931-F9E2-D3AE-584D-7EA6CA612DCC}" dt="2024-11-17T09:46:13.650" v="286"/>
          <ac:spMkLst>
            <pc:docMk/>
            <pc:sldMk cId="0" sldId="256"/>
            <ac:spMk id="6" creationId="{BAE5087F-43A6-6F66-668B-D3FFFFEC0756}"/>
          </ac:spMkLst>
        </pc:spChg>
        <pc:spChg chg="add mod">
          <ac:chgData name="Guest User" userId="" providerId="Windows Live" clId="Web-{9136F931-F9E2-D3AE-584D-7EA6CA612DCC}" dt="2024-11-17T09:47:02.746" v="298" actId="1076"/>
          <ac:spMkLst>
            <pc:docMk/>
            <pc:sldMk cId="0" sldId="256"/>
            <ac:spMk id="8" creationId="{44C51172-E71C-5443-9BBC-0BF2A6980A26}"/>
          </ac:spMkLst>
        </pc:spChg>
        <pc:spChg chg="add mod">
          <ac:chgData name="Guest User" userId="" providerId="Windows Live" clId="Web-{9136F931-F9E2-D3AE-584D-7EA6CA612DCC}" dt="2024-11-17T09:50:41.425" v="361" actId="14100"/>
          <ac:spMkLst>
            <pc:docMk/>
            <pc:sldMk cId="0" sldId="256"/>
            <ac:spMk id="9" creationId="{BE10D3F5-78FF-900D-E57D-A2A6E7A92087}"/>
          </ac:spMkLst>
        </pc:spChg>
        <pc:spChg chg="add">
          <ac:chgData name="Guest User" userId="" providerId="Windows Live" clId="Web-{9136F931-F9E2-D3AE-584D-7EA6CA612DCC}" dt="2024-11-17T09:50:44.956" v="362"/>
          <ac:spMkLst>
            <pc:docMk/>
            <pc:sldMk cId="0" sldId="256"/>
            <ac:spMk id="11" creationId="{3467E2E0-492E-BEB6-7844-C5C8619ED0C3}"/>
          </ac:spMkLst>
        </pc:spChg>
        <pc:spChg chg="add mod">
          <ac:chgData name="Guest User" userId="" providerId="Windows Live" clId="Web-{9136F931-F9E2-D3AE-584D-7EA6CA612DCC}" dt="2024-11-17T09:50:58.519" v="366"/>
          <ac:spMkLst>
            <pc:docMk/>
            <pc:sldMk cId="0" sldId="256"/>
            <ac:spMk id="12" creationId="{2C64F751-5CE6-B3D5-7491-BB06A5F48FB9}"/>
          </ac:spMkLst>
        </pc:spChg>
        <pc:spChg chg="add mod">
          <ac:chgData name="Guest User" userId="" providerId="Windows Live" clId="Web-{9136F931-F9E2-D3AE-584D-7EA6CA612DCC}" dt="2024-11-17T09:51:30.442" v="372" actId="14100"/>
          <ac:spMkLst>
            <pc:docMk/>
            <pc:sldMk cId="0" sldId="256"/>
            <ac:spMk id="13" creationId="{6ACCCC64-E831-7F71-3F02-165E702F9B65}"/>
          </ac:spMkLst>
        </pc:spChg>
        <pc:spChg chg="add mod">
          <ac:chgData name="Guest User" userId="" providerId="Windows Live" clId="Web-{9136F931-F9E2-D3AE-584D-7EA6CA612DCC}" dt="2024-11-17T09:51:56.193" v="378"/>
          <ac:spMkLst>
            <pc:docMk/>
            <pc:sldMk cId="0" sldId="256"/>
            <ac:spMk id="14" creationId="{3D960315-D83B-6E25-CBAA-5D93CFF2A1E0}"/>
          </ac:spMkLst>
        </pc:spChg>
        <pc:spChg chg="add mod">
          <ac:chgData name="Guest User" userId="" providerId="Windows Live" clId="Web-{9136F931-F9E2-D3AE-584D-7EA6CA612DCC}" dt="2024-11-17T09:52:23.288" v="385"/>
          <ac:spMkLst>
            <pc:docMk/>
            <pc:sldMk cId="0" sldId="256"/>
            <ac:spMk id="15" creationId="{CC02C34F-2766-7A32-41C7-DF746ED40DB9}"/>
          </ac:spMkLst>
        </pc:spChg>
        <pc:grpChg chg="add">
          <ac:chgData name="Guest User" userId="" providerId="Windows Live" clId="Web-{9136F931-F9E2-D3AE-584D-7EA6CA612DCC}" dt="2024-11-17T09:52:31.897" v="386"/>
          <ac:grpSpMkLst>
            <pc:docMk/>
            <pc:sldMk cId="0" sldId="256"/>
            <ac:grpSpMk id="16" creationId="{39AF7E76-3071-2F03-5E4A-9A2C51A15DB0}"/>
          </ac:grpSpMkLst>
        </pc:grpChg>
        <pc:grpChg chg="add mod">
          <ac:chgData name="Guest User" userId="" providerId="Windows Live" clId="Web-{9136F931-F9E2-D3AE-584D-7EA6CA612DCC}" dt="2024-11-17T09:52:37.944" v="388" actId="1076"/>
          <ac:grpSpMkLst>
            <pc:docMk/>
            <pc:sldMk cId="0" sldId="256"/>
            <ac:grpSpMk id="17" creationId="{A5AA5447-41EE-B0A5-9E96-B3820FEECC2C}"/>
          </ac:grpSpMkLst>
        </pc:grpChg>
      </pc:sldChg>
      <pc:sldChg chg="addSp delSp modSp">
        <pc:chgData name="Guest User" userId="" providerId="Windows Live" clId="Web-{9136F931-F9E2-D3AE-584D-7EA6CA612DCC}" dt="2024-11-17T09:53:12.321" v="395" actId="14100"/>
        <pc:sldMkLst>
          <pc:docMk/>
          <pc:sldMk cId="0" sldId="258"/>
        </pc:sldMkLst>
        <pc:spChg chg="add">
          <ac:chgData name="Guest User" userId="" providerId="Windows Live" clId="Web-{9136F931-F9E2-D3AE-584D-7EA6CA612DCC}" dt="2024-11-17T09:42:41.752" v="219"/>
          <ac:spMkLst>
            <pc:docMk/>
            <pc:sldMk cId="0" sldId="258"/>
            <ac:spMk id="6" creationId="{3E45D14C-B54A-2A49-8272-74C2DB5FD829}"/>
          </ac:spMkLst>
        </pc:spChg>
        <pc:spChg chg="add mod">
          <ac:chgData name="Guest User" userId="" providerId="Windows Live" clId="Web-{9136F931-F9E2-D3AE-584D-7EA6CA612DCC}" dt="2024-11-17T09:42:51.956" v="221" actId="1076"/>
          <ac:spMkLst>
            <pc:docMk/>
            <pc:sldMk cId="0" sldId="258"/>
            <ac:spMk id="8" creationId="{D379283B-CE68-37AA-11D0-7975A3FE62F5}"/>
          </ac:spMkLst>
        </pc:spChg>
        <pc:spChg chg="add">
          <ac:chgData name="Guest User" userId="" providerId="Windows Live" clId="Web-{9136F931-F9E2-D3AE-584D-7EA6CA612DCC}" dt="2024-11-17T09:47:14.230" v="301"/>
          <ac:spMkLst>
            <pc:docMk/>
            <pc:sldMk cId="0" sldId="258"/>
            <ac:spMk id="10" creationId="{0435C87C-8720-4AF4-D2BA-AF6ADF7FF545}"/>
          </ac:spMkLst>
        </pc:spChg>
        <pc:spChg chg="add mod">
          <ac:chgData name="Guest User" userId="" providerId="Windows Live" clId="Web-{9136F931-F9E2-D3AE-584D-7EA6CA612DCC}" dt="2024-11-17T09:47:18.121" v="303" actId="1076"/>
          <ac:spMkLst>
            <pc:docMk/>
            <pc:sldMk cId="0" sldId="258"/>
            <ac:spMk id="12" creationId="{9E0B0D18-1C7A-8FEE-46F4-B849AD30F2B5}"/>
          </ac:spMkLst>
        </pc:spChg>
        <pc:spChg chg="mod">
          <ac:chgData name="Guest User" userId="" providerId="Windows Live" clId="Web-{9136F931-F9E2-D3AE-584D-7EA6CA612DCC}" dt="2024-11-17T09:07:09.862" v="1" actId="20577"/>
          <ac:spMkLst>
            <pc:docMk/>
            <pc:sldMk cId="0" sldId="258"/>
            <ac:spMk id="271" creationId="{00000000-0000-0000-0000-000000000000}"/>
          </ac:spMkLst>
        </pc:spChg>
        <pc:spChg chg="mod">
          <ac:chgData name="Guest User" userId="" providerId="Windows Live" clId="Web-{9136F931-F9E2-D3AE-584D-7EA6CA612DCC}" dt="2024-11-17T09:16:32.959" v="94" actId="20577"/>
          <ac:spMkLst>
            <pc:docMk/>
            <pc:sldMk cId="0" sldId="258"/>
            <ac:spMk id="274" creationId="{00000000-0000-0000-0000-000000000000}"/>
          </ac:spMkLst>
        </pc:spChg>
        <pc:spChg chg="mod">
          <ac:chgData name="Guest User" userId="" providerId="Windows Live" clId="Web-{9136F931-F9E2-D3AE-584D-7EA6CA612DCC}" dt="2024-11-17T09:16:37.021" v="95" actId="20577"/>
          <ac:spMkLst>
            <pc:docMk/>
            <pc:sldMk cId="0" sldId="258"/>
            <ac:spMk id="275" creationId="{00000000-0000-0000-0000-000000000000}"/>
          </ac:spMkLst>
        </pc:spChg>
        <pc:spChg chg="mod">
          <ac:chgData name="Guest User" userId="" providerId="Windows Live" clId="Web-{9136F931-F9E2-D3AE-584D-7EA6CA612DCC}" dt="2024-11-17T09:16:29.365" v="93" actId="20577"/>
          <ac:spMkLst>
            <pc:docMk/>
            <pc:sldMk cId="0" sldId="258"/>
            <ac:spMk id="278" creationId="{00000000-0000-0000-0000-000000000000}"/>
          </ac:spMkLst>
        </pc:spChg>
        <pc:spChg chg="mod">
          <ac:chgData name="Guest User" userId="" providerId="Windows Live" clId="Web-{9136F931-F9E2-D3AE-584D-7EA6CA612DCC}" dt="2024-11-17T09:16:20.880" v="92" actId="20577"/>
          <ac:spMkLst>
            <pc:docMk/>
            <pc:sldMk cId="0" sldId="258"/>
            <ac:spMk id="279" creationId="{00000000-0000-0000-0000-000000000000}"/>
          </ac:spMkLst>
        </pc:spChg>
        <pc:spChg chg="mod">
          <ac:chgData name="Guest User" userId="" providerId="Windows Live" clId="Web-{9136F931-F9E2-D3AE-584D-7EA6CA612DCC}" dt="2024-11-17T09:16:15.849" v="91" actId="20577"/>
          <ac:spMkLst>
            <pc:docMk/>
            <pc:sldMk cId="0" sldId="258"/>
            <ac:spMk id="282" creationId="{00000000-0000-0000-0000-000000000000}"/>
          </ac:spMkLst>
        </pc:spChg>
        <pc:spChg chg="mod">
          <ac:chgData name="Guest User" userId="" providerId="Windows Live" clId="Web-{9136F931-F9E2-D3AE-584D-7EA6CA612DCC}" dt="2024-11-17T09:16:11.880" v="90" actId="20577"/>
          <ac:spMkLst>
            <pc:docMk/>
            <pc:sldMk cId="0" sldId="258"/>
            <ac:spMk id="283" creationId="{00000000-0000-0000-0000-000000000000}"/>
          </ac:spMkLst>
        </pc:spChg>
        <pc:spChg chg="mod">
          <ac:chgData name="Guest User" userId="" providerId="Windows Live" clId="Web-{9136F931-F9E2-D3AE-584D-7EA6CA612DCC}" dt="2024-11-17T09:14:58.799" v="76"/>
          <ac:spMkLst>
            <pc:docMk/>
            <pc:sldMk cId="0" sldId="258"/>
            <ac:spMk id="286" creationId="{00000000-0000-0000-0000-000000000000}"/>
          </ac:spMkLst>
        </pc:spChg>
        <pc:spChg chg="mod">
          <ac:chgData name="Guest User" userId="" providerId="Windows Live" clId="Web-{9136F931-F9E2-D3AE-584D-7EA6CA612DCC}" dt="2024-11-17T09:16:04.911" v="89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Guest User" userId="" providerId="Windows Live" clId="Web-{9136F931-F9E2-D3AE-584D-7EA6CA612DCC}" dt="2024-11-17T09:15:20.019" v="80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Guest User" userId="" providerId="Windows Live" clId="Web-{9136F931-F9E2-D3AE-584D-7EA6CA612DCC}" dt="2024-11-17T09:15:47.426" v="85"/>
          <ac:spMkLst>
            <pc:docMk/>
            <pc:sldMk cId="0" sldId="258"/>
            <ac:spMk id="358" creationId="{00000000-0000-0000-0000-000000000000}"/>
          </ac:spMkLst>
        </pc:spChg>
        <pc:spChg chg="del mod">
          <ac:chgData name="Guest User" userId="" providerId="Windows Live" clId="Web-{9136F931-F9E2-D3AE-584D-7EA6CA612DCC}" dt="2024-11-17T09:15:39.691" v="83"/>
          <ac:spMkLst>
            <pc:docMk/>
            <pc:sldMk cId="0" sldId="258"/>
            <ac:spMk id="359" creationId="{00000000-0000-0000-0000-000000000000}"/>
          </ac:spMkLst>
        </pc:spChg>
        <pc:grpChg chg="add mod">
          <ac:chgData name="Guest User" userId="" providerId="Windows Live" clId="Web-{9136F931-F9E2-D3AE-584D-7EA6CA612DCC}" dt="2024-11-17T09:53:12.321" v="395" actId="14100"/>
          <ac:grpSpMkLst>
            <pc:docMk/>
            <pc:sldMk cId="0" sldId="258"/>
            <ac:grpSpMk id="19" creationId="{A1479795-7426-E5B9-1B78-13DD8F0CA7F9}"/>
          </ac:grpSpMkLst>
        </pc:grpChg>
        <pc:grpChg chg="add mod">
          <ac:chgData name="Guest User" userId="" providerId="Windows Live" clId="Web-{9136F931-F9E2-D3AE-584D-7EA6CA612DCC}" dt="2024-11-17T09:53:05.695" v="394" actId="14100"/>
          <ac:grpSpMkLst>
            <pc:docMk/>
            <pc:sldMk cId="0" sldId="258"/>
            <ac:grpSpMk id="26" creationId="{3A6109B4-F06D-A7B7-8DE1-6AE75F294EB2}"/>
          </ac:grpSpMkLst>
        </pc:grpChg>
        <pc:grpChg chg="del">
          <ac:chgData name="Guest User" userId="" providerId="Windows Live" clId="Web-{9136F931-F9E2-D3AE-584D-7EA6CA612DCC}" dt="2024-11-17T09:14:41.939" v="72"/>
          <ac:grpSpMkLst>
            <pc:docMk/>
            <pc:sldMk cId="0" sldId="258"/>
            <ac:grpSpMk id="287" creationId="{00000000-0000-0000-0000-000000000000}"/>
          </ac:grpSpMkLst>
        </pc:grpChg>
        <pc:grpChg chg="del">
          <ac:chgData name="Guest User" userId="" providerId="Windows Live" clId="Web-{9136F931-F9E2-D3AE-584D-7EA6CA612DCC}" dt="2024-11-17T09:15:09.768" v="77"/>
          <ac:grpSpMkLst>
            <pc:docMk/>
            <pc:sldMk cId="0" sldId="258"/>
            <ac:grpSpMk id="312" creationId="{00000000-0000-0000-0000-000000000000}"/>
          </ac:grpSpMkLst>
        </pc:grpChg>
        <pc:grpChg chg="del">
          <ac:chgData name="Guest User" userId="" providerId="Windows Live" clId="Web-{9136F931-F9E2-D3AE-584D-7EA6CA612DCC}" dt="2024-11-17T09:15:52.582" v="86"/>
          <ac:grpSpMkLst>
            <pc:docMk/>
            <pc:sldMk cId="0" sldId="258"/>
            <ac:grpSpMk id="332" creationId="{00000000-0000-0000-0000-000000000000}"/>
          </ac:grpSpMkLst>
        </pc:grpChg>
        <pc:picChg chg="add mod">
          <ac:chgData name="Guest User" userId="" providerId="Windows Live" clId="Web-{9136F931-F9E2-D3AE-584D-7EA6CA612DCC}" dt="2024-11-17T09:14:47.533" v="73" actId="1076"/>
          <ac:picMkLst>
            <pc:docMk/>
            <pc:sldMk cId="0" sldId="258"/>
            <ac:picMk id="2" creationId="{9F77D200-44D4-BEC7-EBDB-0561C530F233}"/>
          </ac:picMkLst>
        </pc:picChg>
        <pc:picChg chg="add mod">
          <ac:chgData name="Guest User" userId="" providerId="Windows Live" clId="Web-{9136F931-F9E2-D3AE-584D-7EA6CA612DCC}" dt="2024-11-17T09:17:14.819" v="102" actId="1076"/>
          <ac:picMkLst>
            <pc:docMk/>
            <pc:sldMk cId="0" sldId="258"/>
            <ac:picMk id="3" creationId="{FFE8BFA7-8E7C-B945-3C0D-9C64075649A2}"/>
          </ac:picMkLst>
        </pc:picChg>
        <pc:picChg chg="add mod">
          <ac:chgData name="Guest User" userId="" providerId="Windows Live" clId="Web-{9136F931-F9E2-D3AE-584D-7EA6CA612DCC}" dt="2024-11-17T09:17:50.914" v="107"/>
          <ac:picMkLst>
            <pc:docMk/>
            <pc:sldMk cId="0" sldId="258"/>
            <ac:picMk id="4" creationId="{5F62BC07-8A47-D5EE-0CAB-E0E1F2AEDE65}"/>
          </ac:picMkLst>
        </pc:picChg>
        <pc:cxnChg chg="mod">
          <ac:chgData name="Guest User" userId="" providerId="Windows Live" clId="Web-{9136F931-F9E2-D3AE-584D-7EA6CA612DCC}" dt="2024-11-17T09:16:43.037" v="96"/>
          <ac:cxnSpMkLst>
            <pc:docMk/>
            <pc:sldMk cId="0" sldId="258"/>
            <ac:cxnSpMk id="284" creationId="{00000000-0000-0000-0000-000000000000}"/>
          </ac:cxnSpMkLst>
        </pc:cxnChg>
        <pc:cxnChg chg="mod">
          <ac:chgData name="Guest User" userId="" providerId="Windows Live" clId="Web-{9136F931-F9E2-D3AE-584D-7EA6CA612DCC}" dt="2024-11-17T09:16:47.084" v="97"/>
          <ac:cxnSpMkLst>
            <pc:docMk/>
            <pc:sldMk cId="0" sldId="258"/>
            <ac:cxnSpMk id="285" creationId="{00000000-0000-0000-0000-000000000000}"/>
          </ac:cxnSpMkLst>
        </pc:cxnChg>
      </pc:sldChg>
      <pc:sldChg chg="addSp delSp modSp">
        <pc:chgData name="Guest User" userId="" providerId="Windows Live" clId="Web-{9136F931-F9E2-D3AE-584D-7EA6CA612DCC}" dt="2024-11-17T09:53:34.181" v="401" actId="1076"/>
        <pc:sldMkLst>
          <pc:docMk/>
          <pc:sldMk cId="0" sldId="259"/>
        </pc:sldMkLst>
        <pc:spChg chg="add mod">
          <ac:chgData name="Guest User" userId="" providerId="Windows Live" clId="Web-{9136F931-F9E2-D3AE-584D-7EA6CA612DCC}" dt="2024-11-17T09:41:28.406" v="214"/>
          <ac:spMkLst>
            <pc:docMk/>
            <pc:sldMk cId="0" sldId="259"/>
            <ac:spMk id="5" creationId="{9A0ADB72-14F8-DC84-3CD9-63E5284F1597}"/>
          </ac:spMkLst>
        </pc:spChg>
        <pc:spChg chg="add mod">
          <ac:chgData name="Guest User" userId="" providerId="Windows Live" clId="Web-{9136F931-F9E2-D3AE-584D-7EA6CA612DCC}" dt="2024-11-17T09:42:03.220" v="218" actId="1076"/>
          <ac:spMkLst>
            <pc:docMk/>
            <pc:sldMk cId="0" sldId="259"/>
            <ac:spMk id="6" creationId="{BCAE3658-228E-852E-DDCE-0EA6BED9C7E1}"/>
          </ac:spMkLst>
        </pc:spChg>
        <pc:spChg chg="add">
          <ac:chgData name="Guest User" userId="" providerId="Windows Live" clId="Web-{9136F931-F9E2-D3AE-584D-7EA6CA612DCC}" dt="2024-11-17T09:47:20.996" v="304"/>
          <ac:spMkLst>
            <pc:docMk/>
            <pc:sldMk cId="0" sldId="259"/>
            <ac:spMk id="8" creationId="{F5FB1669-B0D9-36E9-838C-77FBB85BDE8D}"/>
          </ac:spMkLst>
        </pc:spChg>
        <pc:spChg chg="mod">
          <ac:chgData name="Guest User" userId="" providerId="Windows Live" clId="Web-{9136F931-F9E2-D3AE-584D-7EA6CA612DCC}" dt="2024-11-17T09:10:14.274" v="27" actId="20577"/>
          <ac:spMkLst>
            <pc:docMk/>
            <pc:sldMk cId="0" sldId="259"/>
            <ac:spMk id="365" creationId="{00000000-0000-0000-0000-000000000000}"/>
          </ac:spMkLst>
        </pc:spChg>
        <pc:spChg chg="mod">
          <ac:chgData name="Guest User" userId="" providerId="Windows Live" clId="Web-{9136F931-F9E2-D3AE-584D-7EA6CA612DCC}" dt="2024-11-17T09:09:07.225" v="14"/>
          <ac:spMkLst>
            <pc:docMk/>
            <pc:sldMk cId="0" sldId="259"/>
            <ac:spMk id="366" creationId="{00000000-0000-0000-0000-000000000000}"/>
          </ac:spMkLst>
        </pc:spChg>
        <pc:spChg chg="mod">
          <ac:chgData name="Guest User" userId="" providerId="Windows Live" clId="Web-{9136F931-F9E2-D3AE-584D-7EA6CA612DCC}" dt="2024-11-17T09:08:56.365" v="10"/>
          <ac:spMkLst>
            <pc:docMk/>
            <pc:sldMk cId="0" sldId="259"/>
            <ac:spMk id="367" creationId="{00000000-0000-0000-0000-000000000000}"/>
          </ac:spMkLst>
        </pc:spChg>
        <pc:spChg chg="mod">
          <ac:chgData name="Guest User" userId="" providerId="Windows Live" clId="Web-{9136F931-F9E2-D3AE-584D-7EA6CA612DCC}" dt="2024-11-17T09:09:38.757" v="20"/>
          <ac:spMkLst>
            <pc:docMk/>
            <pc:sldMk cId="0" sldId="259"/>
            <ac:spMk id="368" creationId="{00000000-0000-0000-0000-000000000000}"/>
          </ac:spMkLst>
        </pc:spChg>
        <pc:spChg chg="mod">
          <ac:chgData name="Guest User" userId="" providerId="Windows Live" clId="Web-{9136F931-F9E2-D3AE-584D-7EA6CA612DCC}" dt="2024-11-17T09:09:04.272" v="13"/>
          <ac:spMkLst>
            <pc:docMk/>
            <pc:sldMk cId="0" sldId="259"/>
            <ac:spMk id="369" creationId="{00000000-0000-0000-0000-000000000000}"/>
          </ac:spMkLst>
        </pc:spChg>
        <pc:spChg chg="mod">
          <ac:chgData name="Guest User" userId="" providerId="Windows Live" clId="Web-{9136F931-F9E2-D3AE-584D-7EA6CA612DCC}" dt="2024-11-17T09:09:10.350" v="15"/>
          <ac:spMkLst>
            <pc:docMk/>
            <pc:sldMk cId="0" sldId="259"/>
            <ac:spMk id="370" creationId="{00000000-0000-0000-0000-000000000000}"/>
          </ac:spMkLst>
        </pc:spChg>
        <pc:spChg chg="mod">
          <ac:chgData name="Guest User" userId="" providerId="Windows Live" clId="Web-{9136F931-F9E2-D3AE-584D-7EA6CA612DCC}" dt="2024-11-17T09:09:28.210" v="18"/>
          <ac:spMkLst>
            <pc:docMk/>
            <pc:sldMk cId="0" sldId="259"/>
            <ac:spMk id="371" creationId="{00000000-0000-0000-0000-000000000000}"/>
          </ac:spMkLst>
        </pc:spChg>
        <pc:spChg chg="mod">
          <ac:chgData name="Guest User" userId="" providerId="Windows Live" clId="Web-{9136F931-F9E2-D3AE-584D-7EA6CA612DCC}" dt="2024-11-17T09:10:21.837" v="28" actId="20577"/>
          <ac:spMkLst>
            <pc:docMk/>
            <pc:sldMk cId="0" sldId="259"/>
            <ac:spMk id="373" creationId="{00000000-0000-0000-0000-000000000000}"/>
          </ac:spMkLst>
        </pc:spChg>
        <pc:spChg chg="mod">
          <ac:chgData name="Guest User" userId="" providerId="Windows Live" clId="Web-{9136F931-F9E2-D3AE-584D-7EA6CA612DCC}" dt="2024-11-17T09:09:53.336" v="23" actId="20577"/>
          <ac:spMkLst>
            <pc:docMk/>
            <pc:sldMk cId="0" sldId="259"/>
            <ac:spMk id="374" creationId="{00000000-0000-0000-0000-000000000000}"/>
          </ac:spMkLst>
        </pc:spChg>
        <pc:spChg chg="mod">
          <ac:chgData name="Guest User" userId="" providerId="Windows Live" clId="Web-{9136F931-F9E2-D3AE-584D-7EA6CA612DCC}" dt="2024-11-17T09:11:15.120" v="36" actId="20577"/>
          <ac:spMkLst>
            <pc:docMk/>
            <pc:sldMk cId="0" sldId="259"/>
            <ac:spMk id="375" creationId="{00000000-0000-0000-0000-000000000000}"/>
          </ac:spMkLst>
        </pc:spChg>
        <pc:spChg chg="mod">
          <ac:chgData name="Guest User" userId="" providerId="Windows Live" clId="Web-{9136F931-F9E2-D3AE-584D-7EA6CA612DCC}" dt="2024-11-17T09:10:25.040" v="29" actId="20577"/>
          <ac:spMkLst>
            <pc:docMk/>
            <pc:sldMk cId="0" sldId="259"/>
            <ac:spMk id="377" creationId="{00000000-0000-0000-0000-000000000000}"/>
          </ac:spMkLst>
        </pc:spChg>
        <pc:spChg chg="mod">
          <ac:chgData name="Guest User" userId="" providerId="Windows Live" clId="Web-{9136F931-F9E2-D3AE-584D-7EA6CA612DCC}" dt="2024-11-17T09:09:56.023" v="24" actId="20577"/>
          <ac:spMkLst>
            <pc:docMk/>
            <pc:sldMk cId="0" sldId="259"/>
            <ac:spMk id="378" creationId="{00000000-0000-0000-0000-000000000000}"/>
          </ac:spMkLst>
        </pc:spChg>
        <pc:spChg chg="mod">
          <ac:chgData name="Guest User" userId="" providerId="Windows Live" clId="Web-{9136F931-F9E2-D3AE-584D-7EA6CA612DCC}" dt="2024-11-17T09:11:21.761" v="37" actId="20577"/>
          <ac:spMkLst>
            <pc:docMk/>
            <pc:sldMk cId="0" sldId="259"/>
            <ac:spMk id="379" creationId="{00000000-0000-0000-0000-000000000000}"/>
          </ac:spMkLst>
        </pc:spChg>
        <pc:spChg chg="mod">
          <ac:chgData name="Guest User" userId="" providerId="Windows Live" clId="Web-{9136F931-F9E2-D3AE-584D-7EA6CA612DCC}" dt="2024-11-17T09:10:27.540" v="30" actId="20577"/>
          <ac:spMkLst>
            <pc:docMk/>
            <pc:sldMk cId="0" sldId="259"/>
            <ac:spMk id="381" creationId="{00000000-0000-0000-0000-000000000000}"/>
          </ac:spMkLst>
        </pc:spChg>
        <pc:spChg chg="mod">
          <ac:chgData name="Guest User" userId="" providerId="Windows Live" clId="Web-{9136F931-F9E2-D3AE-584D-7EA6CA612DCC}" dt="2024-11-17T09:09:59.289" v="25" actId="20577"/>
          <ac:spMkLst>
            <pc:docMk/>
            <pc:sldMk cId="0" sldId="259"/>
            <ac:spMk id="382" creationId="{00000000-0000-0000-0000-000000000000}"/>
          </ac:spMkLst>
        </pc:spChg>
        <pc:spChg chg="mod">
          <ac:chgData name="Guest User" userId="" providerId="Windows Live" clId="Web-{9136F931-F9E2-D3AE-584D-7EA6CA612DCC}" dt="2024-11-17T09:11:25.355" v="38" actId="20577"/>
          <ac:spMkLst>
            <pc:docMk/>
            <pc:sldMk cId="0" sldId="259"/>
            <ac:spMk id="383" creationId="{00000000-0000-0000-0000-000000000000}"/>
          </ac:spMkLst>
        </pc:spChg>
        <pc:spChg chg="mod">
          <ac:chgData name="Guest User" userId="" providerId="Windows Live" clId="Web-{9136F931-F9E2-D3AE-584D-7EA6CA612DCC}" dt="2024-11-17T09:12:15.028" v="45"/>
          <ac:spMkLst>
            <pc:docMk/>
            <pc:sldMk cId="0" sldId="259"/>
            <ac:spMk id="384" creationId="{00000000-0000-0000-0000-000000000000}"/>
          </ac:spMkLst>
        </pc:spChg>
        <pc:spChg chg="mod">
          <ac:chgData name="Guest User" userId="" providerId="Windows Live" clId="Web-{9136F931-F9E2-D3AE-584D-7EA6CA612DCC}" dt="2024-11-17T09:12:38.654" v="47"/>
          <ac:spMkLst>
            <pc:docMk/>
            <pc:sldMk cId="0" sldId="259"/>
            <ac:spMk id="385" creationId="{00000000-0000-0000-0000-000000000000}"/>
          </ac:spMkLst>
        </pc:spChg>
        <pc:spChg chg="mod">
          <ac:chgData name="Guest User" userId="" providerId="Windows Live" clId="Web-{9136F931-F9E2-D3AE-584D-7EA6CA612DCC}" dt="2024-11-17T09:12:43.451" v="49"/>
          <ac:spMkLst>
            <pc:docMk/>
            <pc:sldMk cId="0" sldId="259"/>
            <ac:spMk id="386" creationId="{00000000-0000-0000-0000-000000000000}"/>
          </ac:spMkLst>
        </pc:spChg>
        <pc:spChg chg="mod">
          <ac:chgData name="Guest User" userId="" providerId="Windows Live" clId="Web-{9136F931-F9E2-D3AE-584D-7EA6CA612DCC}" dt="2024-11-17T09:11:07.354" v="35"/>
          <ac:spMkLst>
            <pc:docMk/>
            <pc:sldMk cId="0" sldId="259"/>
            <ac:spMk id="401" creationId="{00000000-0000-0000-0000-000000000000}"/>
          </ac:spMkLst>
        </pc:spChg>
        <pc:grpChg chg="add mod">
          <ac:chgData name="Guest User" userId="" providerId="Windows Live" clId="Web-{9136F931-F9E2-D3AE-584D-7EA6CA612DCC}" dt="2024-11-17T09:53:27.087" v="399" actId="14100"/>
          <ac:grpSpMkLst>
            <pc:docMk/>
            <pc:sldMk cId="0" sldId="259"/>
            <ac:grpSpMk id="15" creationId="{2E4D065C-78C3-B2CD-7B16-EF26C785A9A9}"/>
          </ac:grpSpMkLst>
        </pc:grpChg>
        <pc:grpChg chg="add mod">
          <ac:chgData name="Guest User" userId="" providerId="Windows Live" clId="Web-{9136F931-F9E2-D3AE-584D-7EA6CA612DCC}" dt="2024-11-17T09:53:34.181" v="401" actId="1076"/>
          <ac:grpSpMkLst>
            <pc:docMk/>
            <pc:sldMk cId="0" sldId="259"/>
            <ac:grpSpMk id="16" creationId="{8FAEC517-B30B-2E5A-F374-2E971782E96B}"/>
          </ac:grpSpMkLst>
        </pc:grpChg>
        <pc:grpChg chg="mod">
          <ac:chgData name="Guest User" userId="" providerId="Windows Live" clId="Web-{9136F931-F9E2-D3AE-584D-7EA6CA612DCC}" dt="2024-11-17T09:09:46.164" v="22" actId="1076"/>
          <ac:grpSpMkLst>
            <pc:docMk/>
            <pc:sldMk cId="0" sldId="259"/>
            <ac:grpSpMk id="372" creationId="{00000000-0000-0000-0000-000000000000}"/>
          </ac:grpSpMkLst>
        </pc:grpChg>
        <pc:grpChg chg="del">
          <ac:chgData name="Guest User" userId="" providerId="Windows Live" clId="Web-{9136F931-F9E2-D3AE-584D-7EA6CA612DCC}" dt="2024-11-17T09:13:31.312" v="54"/>
          <ac:grpSpMkLst>
            <pc:docMk/>
            <pc:sldMk cId="0" sldId="259"/>
            <ac:grpSpMk id="387" creationId="{00000000-0000-0000-0000-000000000000}"/>
          </ac:grpSpMkLst>
        </pc:grpChg>
        <pc:grpChg chg="del">
          <ac:chgData name="Guest User" userId="" providerId="Windows Live" clId="Web-{9136F931-F9E2-D3AE-584D-7EA6CA612DCC}" dt="2024-11-17T09:13:59.719" v="64"/>
          <ac:grpSpMkLst>
            <pc:docMk/>
            <pc:sldMk cId="0" sldId="259"/>
            <ac:grpSpMk id="402" creationId="{00000000-0000-0000-0000-000000000000}"/>
          </ac:grpSpMkLst>
        </pc:grpChg>
        <pc:grpChg chg="del">
          <ac:chgData name="Guest User" userId="" providerId="Windows Live" clId="Web-{9136F931-F9E2-D3AE-584D-7EA6CA612DCC}" dt="2024-11-17T09:13:54.860" v="61"/>
          <ac:grpSpMkLst>
            <pc:docMk/>
            <pc:sldMk cId="0" sldId="259"/>
            <ac:grpSpMk id="422" creationId="{00000000-0000-0000-0000-000000000000}"/>
          </ac:grpSpMkLst>
        </pc:grpChg>
        <pc:picChg chg="add mod">
          <ac:chgData name="Guest User" userId="" providerId="Windows Live" clId="Web-{9136F931-F9E2-D3AE-584D-7EA6CA612DCC}" dt="2024-11-17T09:13:50.813" v="60" actId="1076"/>
          <ac:picMkLst>
            <pc:docMk/>
            <pc:sldMk cId="0" sldId="259"/>
            <ac:picMk id="2" creationId="{76540B40-184C-1F95-CE3F-50F59344C461}"/>
          </ac:picMkLst>
        </pc:picChg>
        <pc:picChg chg="add mod">
          <ac:chgData name="Guest User" userId="" providerId="Windows Live" clId="Web-{9136F931-F9E2-D3AE-584D-7EA6CA612DCC}" dt="2024-11-17T09:13:57.828" v="63" actId="1076"/>
          <ac:picMkLst>
            <pc:docMk/>
            <pc:sldMk cId="0" sldId="259"/>
            <ac:picMk id="3" creationId="{47E44C40-096C-A198-E482-BF471DA974CC}"/>
          </ac:picMkLst>
        </pc:picChg>
        <pc:picChg chg="add mod">
          <ac:chgData name="Guest User" userId="" providerId="Windows Live" clId="Web-{9136F931-F9E2-D3AE-584D-7EA6CA612DCC}" dt="2024-11-17T09:14:04.985" v="66" actId="1076"/>
          <ac:picMkLst>
            <pc:docMk/>
            <pc:sldMk cId="0" sldId="259"/>
            <ac:picMk id="4" creationId="{E9E70184-5C78-E2C6-E8E1-353797BC74D8}"/>
          </ac:picMkLst>
        </pc:picChg>
      </pc:sldChg>
      <pc:sldChg chg="addSp modSp">
        <pc:chgData name="Guest User" userId="" providerId="Windows Live" clId="Web-{9136F931-F9E2-D3AE-584D-7EA6CA612DCC}" dt="2024-11-17T09:54:01.244" v="408" actId="688"/>
        <pc:sldMkLst>
          <pc:docMk/>
          <pc:sldMk cId="0" sldId="260"/>
        </pc:sldMkLst>
        <pc:spChg chg="add mod">
          <ac:chgData name="Guest User" userId="" providerId="Windows Live" clId="Web-{9136F931-F9E2-D3AE-584D-7EA6CA612DCC}" dt="2024-11-17T09:43:10.128" v="226" actId="1076"/>
          <ac:spMkLst>
            <pc:docMk/>
            <pc:sldMk cId="0" sldId="260"/>
            <ac:spMk id="3" creationId="{89835961-58F3-C9CB-62D2-242FEDDC1307}"/>
          </ac:spMkLst>
        </pc:spChg>
        <pc:spChg chg="add mod">
          <ac:chgData name="Guest User" userId="" providerId="Windows Live" clId="Web-{9136F931-F9E2-D3AE-584D-7EA6CA612DCC}" dt="2024-11-17T09:47:28.090" v="306" actId="1076"/>
          <ac:spMkLst>
            <pc:docMk/>
            <pc:sldMk cId="0" sldId="260"/>
            <ac:spMk id="5" creationId="{63E6DC72-1CEC-F9C6-EA75-F21D16B4DB3C}"/>
          </ac:spMkLst>
        </pc:spChg>
        <pc:spChg chg="mod">
          <ac:chgData name="Guest User" userId="" providerId="Windows Live" clId="Web-{9136F931-F9E2-D3AE-584D-7EA6CA612DCC}" dt="2024-11-17T09:19:32.918" v="109" actId="20577"/>
          <ac:spMkLst>
            <pc:docMk/>
            <pc:sldMk cId="0" sldId="260"/>
            <ac:spMk id="443" creationId="{00000000-0000-0000-0000-000000000000}"/>
          </ac:spMkLst>
        </pc:spChg>
        <pc:spChg chg="mod">
          <ac:chgData name="Guest User" userId="" providerId="Windows Live" clId="Web-{9136F931-F9E2-D3AE-584D-7EA6CA612DCC}" dt="2024-11-17T09:19:45.325" v="110" actId="20577"/>
          <ac:spMkLst>
            <pc:docMk/>
            <pc:sldMk cId="0" sldId="260"/>
            <ac:spMk id="446" creationId="{00000000-0000-0000-0000-000000000000}"/>
          </ac:spMkLst>
        </pc:spChg>
        <pc:spChg chg="mod">
          <ac:chgData name="Guest User" userId="" providerId="Windows Live" clId="Web-{9136F931-F9E2-D3AE-584D-7EA6CA612DCC}" dt="2024-11-17T09:19:55.216" v="113" actId="20577"/>
          <ac:spMkLst>
            <pc:docMk/>
            <pc:sldMk cId="0" sldId="260"/>
            <ac:spMk id="448" creationId="{00000000-0000-0000-0000-000000000000}"/>
          </ac:spMkLst>
        </pc:spChg>
        <pc:spChg chg="mod">
          <ac:chgData name="Guest User" userId="" providerId="Windows Live" clId="Web-{9136F931-F9E2-D3AE-584D-7EA6CA612DCC}" dt="2024-11-17T09:19:48.278" v="111" actId="20577"/>
          <ac:spMkLst>
            <pc:docMk/>
            <pc:sldMk cId="0" sldId="260"/>
            <ac:spMk id="450" creationId="{00000000-0000-0000-0000-000000000000}"/>
          </ac:spMkLst>
        </pc:spChg>
        <pc:spChg chg="mod">
          <ac:chgData name="Guest User" userId="" providerId="Windows Live" clId="Web-{9136F931-F9E2-D3AE-584D-7EA6CA612DCC}" dt="2024-11-17T09:19:58.606" v="114" actId="20577"/>
          <ac:spMkLst>
            <pc:docMk/>
            <pc:sldMk cId="0" sldId="260"/>
            <ac:spMk id="452" creationId="{00000000-0000-0000-0000-000000000000}"/>
          </ac:spMkLst>
        </pc:spChg>
        <pc:grpChg chg="add mod">
          <ac:chgData name="Guest User" userId="" providerId="Windows Live" clId="Web-{9136F931-F9E2-D3AE-584D-7EA6CA612DCC}" dt="2024-11-17T09:53:51.213" v="405" actId="14100"/>
          <ac:grpSpMkLst>
            <pc:docMk/>
            <pc:sldMk cId="0" sldId="260"/>
            <ac:grpSpMk id="12" creationId="{EA840B6C-FAE8-2B07-084E-2CC97B436407}"/>
          </ac:grpSpMkLst>
        </pc:grpChg>
        <pc:grpChg chg="add mod">
          <ac:chgData name="Guest User" userId="" providerId="Windows Live" clId="Web-{9136F931-F9E2-D3AE-584D-7EA6CA612DCC}" dt="2024-11-17T09:54:01.244" v="408" actId="688"/>
          <ac:grpSpMkLst>
            <pc:docMk/>
            <pc:sldMk cId="0" sldId="260"/>
            <ac:grpSpMk id="19" creationId="{59E9E01F-2D5F-AB93-BE83-7A3CCD54DE13}"/>
          </ac:grpSpMkLst>
        </pc:grpChg>
      </pc:sldChg>
      <pc:sldChg chg="addSp modSp">
        <pc:chgData name="Guest User" userId="" providerId="Windows Live" clId="Web-{9136F931-F9E2-D3AE-584D-7EA6CA612DCC}" dt="2024-11-17T09:47:32.778" v="309" actId="1076"/>
        <pc:sldMkLst>
          <pc:docMk/>
          <pc:sldMk cId="0" sldId="261"/>
        </pc:sldMkLst>
        <pc:spChg chg="add mod">
          <ac:chgData name="Guest User" userId="" providerId="Windows Live" clId="Web-{9136F931-F9E2-D3AE-584D-7EA6CA612DCC}" dt="2024-11-17T09:43:16.363" v="228" actId="1076"/>
          <ac:spMkLst>
            <pc:docMk/>
            <pc:sldMk cId="0" sldId="261"/>
            <ac:spMk id="3" creationId="{2F5A3D77-B93E-A878-B241-6C01617DB833}"/>
          </ac:spMkLst>
        </pc:spChg>
        <pc:spChg chg="add">
          <ac:chgData name="Guest User" userId="" providerId="Windows Live" clId="Web-{9136F931-F9E2-D3AE-584D-7EA6CA612DCC}" dt="2024-11-17T09:43:16.738" v="229"/>
          <ac:spMkLst>
            <pc:docMk/>
            <pc:sldMk cId="0" sldId="261"/>
            <ac:spMk id="5" creationId="{1E5340A5-D31C-27FE-5A50-364E5D4F1C76}"/>
          </ac:spMkLst>
        </pc:spChg>
        <pc:spChg chg="add">
          <ac:chgData name="Guest User" userId="" providerId="Windows Live" clId="Web-{9136F931-F9E2-D3AE-584D-7EA6CA612DCC}" dt="2024-11-17T09:47:29.528" v="307"/>
          <ac:spMkLst>
            <pc:docMk/>
            <pc:sldMk cId="0" sldId="261"/>
            <ac:spMk id="7" creationId="{7A18891B-40B8-A2C3-3F2E-EA2FBF372F6F}"/>
          </ac:spMkLst>
        </pc:spChg>
        <pc:spChg chg="add mod">
          <ac:chgData name="Guest User" userId="" providerId="Windows Live" clId="Web-{9136F931-F9E2-D3AE-584D-7EA6CA612DCC}" dt="2024-11-17T09:47:32.778" v="309" actId="1076"/>
          <ac:spMkLst>
            <pc:docMk/>
            <pc:sldMk cId="0" sldId="261"/>
            <ac:spMk id="9" creationId="{731B8C38-B122-3F93-28D2-B19CE21347EA}"/>
          </ac:spMkLst>
        </pc:spChg>
      </pc:sldChg>
      <pc:sldChg chg="addSp modSp">
        <pc:chgData name="Guest User" userId="" providerId="Windows Live" clId="Web-{9136F931-F9E2-D3AE-584D-7EA6CA612DCC}" dt="2024-11-17T09:54:23.573" v="414" actId="688"/>
        <pc:sldMkLst>
          <pc:docMk/>
          <pc:sldMk cId="0" sldId="262"/>
        </pc:sldMkLst>
        <pc:spChg chg="add mod">
          <ac:chgData name="Guest User" userId="" providerId="Windows Live" clId="Web-{9136F931-F9E2-D3AE-584D-7EA6CA612DCC}" dt="2024-11-17T09:43:22.207" v="231" actId="1076"/>
          <ac:spMkLst>
            <pc:docMk/>
            <pc:sldMk cId="0" sldId="262"/>
            <ac:spMk id="3" creationId="{1C43E5FB-1792-B45C-A0BB-C641670CD9C7}"/>
          </ac:spMkLst>
        </pc:spChg>
        <pc:spChg chg="add mod">
          <ac:chgData name="Guest User" userId="" providerId="Windows Live" clId="Web-{9136F931-F9E2-D3AE-584D-7EA6CA612DCC}" dt="2024-11-17T09:47:36.731" v="311" actId="1076"/>
          <ac:spMkLst>
            <pc:docMk/>
            <pc:sldMk cId="0" sldId="262"/>
            <ac:spMk id="5" creationId="{4B622FAA-A848-32A6-35F3-6BC301B49205}"/>
          </ac:spMkLst>
        </pc:spChg>
        <pc:grpChg chg="add mod">
          <ac:chgData name="Guest User" userId="" providerId="Windows Live" clId="Web-{9136F931-F9E2-D3AE-584D-7EA6CA612DCC}" dt="2024-11-17T09:54:15.385" v="411" actId="688"/>
          <ac:grpSpMkLst>
            <pc:docMk/>
            <pc:sldMk cId="0" sldId="262"/>
            <ac:grpSpMk id="12" creationId="{9C008058-A2D7-9A28-F3C8-7D2FFE71A67B}"/>
          </ac:grpSpMkLst>
        </pc:grpChg>
        <pc:grpChg chg="add mod">
          <ac:chgData name="Guest User" userId="" providerId="Windows Live" clId="Web-{9136F931-F9E2-D3AE-584D-7EA6CA612DCC}" dt="2024-11-17T09:54:23.573" v="414" actId="688"/>
          <ac:grpSpMkLst>
            <pc:docMk/>
            <pc:sldMk cId="0" sldId="262"/>
            <ac:grpSpMk id="19" creationId="{33640A6B-9AE1-F1A6-9897-AA46AE052C2E}"/>
          </ac:grpSpMkLst>
        </pc:grpChg>
      </pc:sldChg>
      <pc:sldChg chg="addSp modSp">
        <pc:chgData name="Guest User" userId="" providerId="Windows Live" clId="Web-{9136F931-F9E2-D3AE-584D-7EA6CA612DCC}" dt="2024-11-17T09:54:38.761" v="418" actId="1076"/>
        <pc:sldMkLst>
          <pc:docMk/>
          <pc:sldMk cId="0" sldId="263"/>
        </pc:sldMkLst>
        <pc:spChg chg="add">
          <ac:chgData name="Guest User" userId="" providerId="Windows Live" clId="Web-{9136F931-F9E2-D3AE-584D-7EA6CA612DCC}" dt="2024-11-17T09:43:25.098" v="232"/>
          <ac:spMkLst>
            <pc:docMk/>
            <pc:sldMk cId="0" sldId="263"/>
            <ac:spMk id="3" creationId="{2F5E98C7-BC65-D136-D012-53D555332CFE}"/>
          </ac:spMkLst>
        </pc:spChg>
        <pc:spChg chg="add">
          <ac:chgData name="Guest User" userId="" providerId="Windows Live" clId="Web-{9136F931-F9E2-D3AE-584D-7EA6CA612DCC}" dt="2024-11-17T09:47:38.559" v="312"/>
          <ac:spMkLst>
            <pc:docMk/>
            <pc:sldMk cId="0" sldId="263"/>
            <ac:spMk id="5" creationId="{970E033F-998E-2E2E-660E-7843153DC04E}"/>
          </ac:spMkLst>
        </pc:spChg>
        <pc:grpChg chg="add">
          <ac:chgData name="Guest User" userId="" providerId="Windows Live" clId="Web-{9136F931-F9E2-D3AE-584D-7EA6CA612DCC}" dt="2024-11-17T09:54:25.151" v="415"/>
          <ac:grpSpMkLst>
            <pc:docMk/>
            <pc:sldMk cId="0" sldId="263"/>
            <ac:grpSpMk id="12" creationId="{E054B938-A26F-3DA4-04C1-FD95244245EA}"/>
          </ac:grpSpMkLst>
        </pc:grpChg>
        <pc:grpChg chg="add">
          <ac:chgData name="Guest User" userId="" providerId="Windows Live" clId="Web-{9136F931-F9E2-D3AE-584D-7EA6CA612DCC}" dt="2024-11-17T09:54:27.464" v="416"/>
          <ac:grpSpMkLst>
            <pc:docMk/>
            <pc:sldMk cId="0" sldId="263"/>
            <ac:grpSpMk id="19" creationId="{B3F50558-4543-CC5C-4248-8091D154F46C}"/>
          </ac:grpSpMkLst>
        </pc:grpChg>
        <pc:grpChg chg="add mod">
          <ac:chgData name="Guest User" userId="" providerId="Windows Live" clId="Web-{9136F931-F9E2-D3AE-584D-7EA6CA612DCC}" dt="2024-11-17T09:54:38.761" v="418" actId="1076"/>
          <ac:grpSpMkLst>
            <pc:docMk/>
            <pc:sldMk cId="0" sldId="263"/>
            <ac:grpSpMk id="26" creationId="{2821594C-6DDA-9979-A7C9-2BA62C30A8E2}"/>
          </ac:grpSpMkLst>
        </pc:grpChg>
      </pc:sldChg>
      <pc:sldChg chg="addSp modSp">
        <pc:chgData name="Guest User" userId="" providerId="Windows Live" clId="Web-{9136F931-F9E2-D3AE-584D-7EA6CA612DCC}" dt="2024-11-17T09:54:48.777" v="422"/>
        <pc:sldMkLst>
          <pc:docMk/>
          <pc:sldMk cId="0" sldId="264"/>
        </pc:sldMkLst>
        <pc:spChg chg="add">
          <ac:chgData name="Guest User" userId="" providerId="Windows Live" clId="Web-{9136F931-F9E2-D3AE-584D-7EA6CA612DCC}" dt="2024-11-17T09:43:26.848" v="233"/>
          <ac:spMkLst>
            <pc:docMk/>
            <pc:sldMk cId="0" sldId="264"/>
            <ac:spMk id="3" creationId="{69CF2D0D-778C-61FF-71F1-2EB3FFABC3ED}"/>
          </ac:spMkLst>
        </pc:spChg>
        <pc:spChg chg="add">
          <ac:chgData name="Guest User" userId="" providerId="Windows Live" clId="Web-{9136F931-F9E2-D3AE-584D-7EA6CA612DCC}" dt="2024-11-17T09:47:40.966" v="313"/>
          <ac:spMkLst>
            <pc:docMk/>
            <pc:sldMk cId="0" sldId="264"/>
            <ac:spMk id="5" creationId="{2DD8F304-915E-D97E-1B2D-7A235D1FD060}"/>
          </ac:spMkLst>
        </pc:spChg>
        <pc:grpChg chg="add">
          <ac:chgData name="Guest User" userId="" providerId="Windows Live" clId="Web-{9136F931-F9E2-D3AE-584D-7EA6CA612DCC}" dt="2024-11-17T09:54:41.730" v="419"/>
          <ac:grpSpMkLst>
            <pc:docMk/>
            <pc:sldMk cId="0" sldId="264"/>
            <ac:grpSpMk id="12" creationId="{02A6F93D-2CD2-3BD0-1404-4298F39CE19F}"/>
          </ac:grpSpMkLst>
        </pc:grpChg>
        <pc:grpChg chg="add mod">
          <ac:chgData name="Guest User" userId="" providerId="Windows Live" clId="Web-{9136F931-F9E2-D3AE-584D-7EA6CA612DCC}" dt="2024-11-17T09:54:46.902" v="421" actId="1076"/>
          <ac:grpSpMkLst>
            <pc:docMk/>
            <pc:sldMk cId="0" sldId="264"/>
            <ac:grpSpMk id="19" creationId="{DB681F81-E78B-EC58-84AB-3B5D2FDE65F4}"/>
          </ac:grpSpMkLst>
        </pc:grpChg>
        <pc:grpChg chg="add">
          <ac:chgData name="Guest User" userId="" providerId="Windows Live" clId="Web-{9136F931-F9E2-D3AE-584D-7EA6CA612DCC}" dt="2024-11-17T09:54:48.777" v="422"/>
          <ac:grpSpMkLst>
            <pc:docMk/>
            <pc:sldMk cId="0" sldId="264"/>
            <ac:grpSpMk id="26" creationId="{AB69D205-EE7F-ED5C-A7E0-DA3C9AAAA9D8}"/>
          </ac:grpSpMkLst>
        </pc:grpChg>
      </pc:sldChg>
      <pc:sldChg chg="addSp modSp">
        <pc:chgData name="Guest User" userId="" providerId="Windows Live" clId="Web-{9136F931-F9E2-D3AE-584D-7EA6CA612DCC}" dt="2024-11-17T09:55:09.465" v="430" actId="688"/>
        <pc:sldMkLst>
          <pc:docMk/>
          <pc:sldMk cId="0" sldId="265"/>
        </pc:sldMkLst>
        <pc:spChg chg="add mod">
          <ac:chgData name="Guest User" userId="" providerId="Windows Live" clId="Web-{9136F931-F9E2-D3AE-584D-7EA6CA612DCC}" dt="2024-11-17T09:43:35.067" v="235" actId="1076"/>
          <ac:spMkLst>
            <pc:docMk/>
            <pc:sldMk cId="0" sldId="265"/>
            <ac:spMk id="3" creationId="{79553667-8FCE-7B74-32C2-7DD8080B67BD}"/>
          </ac:spMkLst>
        </pc:spChg>
        <pc:spChg chg="add mod">
          <ac:chgData name="Guest User" userId="" providerId="Windows Live" clId="Web-{9136F931-F9E2-D3AE-584D-7EA6CA612DCC}" dt="2024-11-17T09:47:45.622" v="315" actId="1076"/>
          <ac:spMkLst>
            <pc:docMk/>
            <pc:sldMk cId="0" sldId="265"/>
            <ac:spMk id="5" creationId="{9991C2A7-ACDC-470D-E09B-EA23F33803C5}"/>
          </ac:spMkLst>
        </pc:spChg>
        <pc:grpChg chg="add mod">
          <ac:chgData name="Guest User" userId="" providerId="Windows Live" clId="Web-{9136F931-F9E2-D3AE-584D-7EA6CA612DCC}" dt="2024-11-17T09:55:00.762" v="427" actId="1076"/>
          <ac:grpSpMkLst>
            <pc:docMk/>
            <pc:sldMk cId="0" sldId="265"/>
            <ac:grpSpMk id="12" creationId="{12B04782-E27D-8624-7AB8-2DE0815E0012}"/>
          </ac:grpSpMkLst>
        </pc:grpChg>
        <pc:grpChg chg="add mod">
          <ac:chgData name="Guest User" userId="" providerId="Windows Live" clId="Web-{9136F931-F9E2-D3AE-584D-7EA6CA612DCC}" dt="2024-11-17T09:55:09.465" v="430" actId="688"/>
          <ac:grpSpMkLst>
            <pc:docMk/>
            <pc:sldMk cId="0" sldId="265"/>
            <ac:grpSpMk id="19" creationId="{CFAEE614-A955-E75B-E2B9-6161C91E2F21}"/>
          </ac:grpSpMkLst>
        </pc:grpChg>
      </pc:sldChg>
      <pc:sldChg chg="addSp modSp">
        <pc:chgData name="Guest User" userId="" providerId="Windows Live" clId="Web-{9136F931-F9E2-D3AE-584D-7EA6CA612DCC}" dt="2024-11-17T09:55:19.309" v="434" actId="1076"/>
        <pc:sldMkLst>
          <pc:docMk/>
          <pc:sldMk cId="0" sldId="266"/>
        </pc:sldMkLst>
        <pc:spChg chg="add">
          <ac:chgData name="Guest User" userId="" providerId="Windows Live" clId="Web-{9136F931-F9E2-D3AE-584D-7EA6CA612DCC}" dt="2024-11-17T09:43:41.661" v="236"/>
          <ac:spMkLst>
            <pc:docMk/>
            <pc:sldMk cId="0" sldId="266"/>
            <ac:spMk id="3" creationId="{30542510-8476-FDD6-DF05-52D61AC4A008}"/>
          </ac:spMkLst>
        </pc:spChg>
        <pc:spChg chg="add mod">
          <ac:chgData name="Guest User" userId="" providerId="Windows Live" clId="Web-{9136F931-F9E2-D3AE-584D-7EA6CA612DCC}" dt="2024-11-17T09:43:45.489" v="238" actId="1076"/>
          <ac:spMkLst>
            <pc:docMk/>
            <pc:sldMk cId="0" sldId="266"/>
            <ac:spMk id="5" creationId="{B32E8EDE-A9EC-DB10-5352-9C1B2D07BC06}"/>
          </ac:spMkLst>
        </pc:spChg>
        <pc:spChg chg="add">
          <ac:chgData name="Guest User" userId="" providerId="Windows Live" clId="Web-{9136F931-F9E2-D3AE-584D-7EA6CA612DCC}" dt="2024-11-17T09:47:46.794" v="316"/>
          <ac:spMkLst>
            <pc:docMk/>
            <pc:sldMk cId="0" sldId="266"/>
            <ac:spMk id="7" creationId="{49D9806F-801E-CA57-5A79-7A82CC6BDFE1}"/>
          </ac:spMkLst>
        </pc:spChg>
        <pc:spChg chg="add mod">
          <ac:chgData name="Guest User" userId="" providerId="Windows Live" clId="Web-{9136F931-F9E2-D3AE-584D-7EA6CA612DCC}" dt="2024-11-17T09:47:49.388" v="318" actId="1076"/>
          <ac:spMkLst>
            <pc:docMk/>
            <pc:sldMk cId="0" sldId="266"/>
            <ac:spMk id="9" creationId="{8DB26141-D741-78E8-71BD-7B6EEC2132E0}"/>
          </ac:spMkLst>
        </pc:spChg>
        <pc:grpChg chg="add mod">
          <ac:chgData name="Guest User" userId="" providerId="Windows Live" clId="Web-{9136F931-F9E2-D3AE-584D-7EA6CA612DCC}" dt="2024-11-17T09:55:16.075" v="432" actId="1076"/>
          <ac:grpSpMkLst>
            <pc:docMk/>
            <pc:sldMk cId="0" sldId="266"/>
            <ac:grpSpMk id="16" creationId="{328606A2-DDD4-EE8A-F7BE-92CD77C569E9}"/>
          </ac:grpSpMkLst>
        </pc:grpChg>
        <pc:grpChg chg="add mod">
          <ac:chgData name="Guest User" userId="" providerId="Windows Live" clId="Web-{9136F931-F9E2-D3AE-584D-7EA6CA612DCC}" dt="2024-11-17T09:55:19.309" v="434" actId="1076"/>
          <ac:grpSpMkLst>
            <pc:docMk/>
            <pc:sldMk cId="0" sldId="266"/>
            <ac:grpSpMk id="23" creationId="{49A0E01B-25FC-6BBD-A031-4AE82823289F}"/>
          </ac:grpSpMkLst>
        </pc:grpChg>
      </pc:sldChg>
      <pc:sldChg chg="addSp modSp">
        <pc:chgData name="Guest User" userId="" providerId="Windows Live" clId="Web-{9136F931-F9E2-D3AE-584D-7EA6CA612DCC}" dt="2024-11-17T09:55:32.841" v="440" actId="688"/>
        <pc:sldMkLst>
          <pc:docMk/>
          <pc:sldMk cId="0" sldId="267"/>
        </pc:sldMkLst>
        <pc:spChg chg="add mod">
          <ac:chgData name="Guest User" userId="" providerId="Windows Live" clId="Web-{9136F931-F9E2-D3AE-584D-7EA6CA612DCC}" dt="2024-11-17T09:43:49.020" v="240" actId="1076"/>
          <ac:spMkLst>
            <pc:docMk/>
            <pc:sldMk cId="0" sldId="267"/>
            <ac:spMk id="3" creationId="{610CEBE1-8C62-8E34-8EB0-648D6B9B1213}"/>
          </ac:spMkLst>
        </pc:spChg>
        <pc:spChg chg="add mod">
          <ac:chgData name="Guest User" userId="" providerId="Windows Live" clId="Web-{9136F931-F9E2-D3AE-584D-7EA6CA612DCC}" dt="2024-11-17T09:47:55.872" v="320" actId="1076"/>
          <ac:spMkLst>
            <pc:docMk/>
            <pc:sldMk cId="0" sldId="267"/>
            <ac:spMk id="5" creationId="{50273942-23CA-FE3D-1096-B45B7AEE0407}"/>
          </ac:spMkLst>
        </pc:spChg>
        <pc:grpChg chg="add mod">
          <ac:chgData name="Guest User" userId="" providerId="Windows Live" clId="Web-{9136F931-F9E2-D3AE-584D-7EA6CA612DCC}" dt="2024-11-17T09:55:26.950" v="437" actId="688"/>
          <ac:grpSpMkLst>
            <pc:docMk/>
            <pc:sldMk cId="0" sldId="267"/>
            <ac:grpSpMk id="12" creationId="{A7A5645E-38D8-402A-4DE5-314527D9995C}"/>
          </ac:grpSpMkLst>
        </pc:grpChg>
        <pc:grpChg chg="add mod">
          <ac:chgData name="Guest User" userId="" providerId="Windows Live" clId="Web-{9136F931-F9E2-D3AE-584D-7EA6CA612DCC}" dt="2024-11-17T09:55:32.841" v="440" actId="688"/>
          <ac:grpSpMkLst>
            <pc:docMk/>
            <pc:sldMk cId="0" sldId="267"/>
            <ac:grpSpMk id="19" creationId="{23628B88-835D-45DE-40A1-9A048A5ED9F6}"/>
          </ac:grpSpMkLst>
        </pc:grpChg>
      </pc:sldChg>
      <pc:sldChg chg="addSp modSp">
        <pc:chgData name="Guest User" userId="" providerId="Windows Live" clId="Web-{9136F931-F9E2-D3AE-584D-7EA6CA612DCC}" dt="2024-11-17T09:55:40.076" v="443" actId="1076"/>
        <pc:sldMkLst>
          <pc:docMk/>
          <pc:sldMk cId="0" sldId="268"/>
        </pc:sldMkLst>
        <pc:spChg chg="add">
          <ac:chgData name="Guest User" userId="" providerId="Windows Live" clId="Web-{9136F931-F9E2-D3AE-584D-7EA6CA612DCC}" dt="2024-11-17T09:43:51.708" v="241"/>
          <ac:spMkLst>
            <pc:docMk/>
            <pc:sldMk cId="0" sldId="268"/>
            <ac:spMk id="3" creationId="{A0BD7FD9-2515-1E4D-B7D0-F4610F644660}"/>
          </ac:spMkLst>
        </pc:spChg>
        <pc:spChg chg="add">
          <ac:chgData name="Guest User" userId="" providerId="Windows Live" clId="Web-{9136F931-F9E2-D3AE-584D-7EA6CA612DCC}" dt="2024-11-17T09:47:59.279" v="321"/>
          <ac:spMkLst>
            <pc:docMk/>
            <pc:sldMk cId="0" sldId="268"/>
            <ac:spMk id="5" creationId="{E2428891-2D94-F84D-0352-BC0D7B584D02}"/>
          </ac:spMkLst>
        </pc:spChg>
        <pc:grpChg chg="add">
          <ac:chgData name="Guest User" userId="" providerId="Windows Live" clId="Web-{9136F931-F9E2-D3AE-584D-7EA6CA612DCC}" dt="2024-11-17T09:55:35.544" v="441"/>
          <ac:grpSpMkLst>
            <pc:docMk/>
            <pc:sldMk cId="0" sldId="268"/>
            <ac:grpSpMk id="12" creationId="{4F9A08DA-9E53-DDA7-04A5-95986988DB84}"/>
          </ac:grpSpMkLst>
        </pc:grpChg>
        <pc:grpChg chg="add mod">
          <ac:chgData name="Guest User" userId="" providerId="Windows Live" clId="Web-{9136F931-F9E2-D3AE-584D-7EA6CA612DCC}" dt="2024-11-17T09:55:40.076" v="443" actId="1076"/>
          <ac:grpSpMkLst>
            <pc:docMk/>
            <pc:sldMk cId="0" sldId="268"/>
            <ac:grpSpMk id="19" creationId="{7228D2EA-4F93-3EB4-B1FD-4CBA5C490497}"/>
          </ac:grpSpMkLst>
        </pc:grpChg>
      </pc:sldChg>
      <pc:sldChg chg="addSp modSp">
        <pc:chgData name="Guest User" userId="" providerId="Windows Live" clId="Web-{9136F931-F9E2-D3AE-584D-7EA6CA612DCC}" dt="2024-11-17T09:55:48.717" v="447" actId="1076"/>
        <pc:sldMkLst>
          <pc:docMk/>
          <pc:sldMk cId="0" sldId="269"/>
        </pc:sldMkLst>
        <pc:spChg chg="add">
          <ac:chgData name="Guest User" userId="" providerId="Windows Live" clId="Web-{9136F931-F9E2-D3AE-584D-7EA6CA612DCC}" dt="2024-11-17T09:43:53.255" v="242"/>
          <ac:spMkLst>
            <pc:docMk/>
            <pc:sldMk cId="0" sldId="269"/>
            <ac:spMk id="3" creationId="{607CA645-FD59-50BE-657A-587A7CE03266}"/>
          </ac:spMkLst>
        </pc:spChg>
        <pc:spChg chg="add mod">
          <ac:chgData name="Guest User" userId="" providerId="Windows Live" clId="Web-{9136F931-F9E2-D3AE-584D-7EA6CA612DCC}" dt="2024-11-17T09:43:56.989" v="244" actId="1076"/>
          <ac:spMkLst>
            <pc:docMk/>
            <pc:sldMk cId="0" sldId="269"/>
            <ac:spMk id="5" creationId="{A553AF54-6CD9-853D-6E1C-E408C3D5582A}"/>
          </ac:spMkLst>
        </pc:spChg>
        <pc:spChg chg="add">
          <ac:chgData name="Guest User" userId="" providerId="Windows Live" clId="Web-{9136F931-F9E2-D3AE-584D-7EA6CA612DCC}" dt="2024-11-17T09:48:00.904" v="322"/>
          <ac:spMkLst>
            <pc:docMk/>
            <pc:sldMk cId="0" sldId="269"/>
            <ac:spMk id="7" creationId="{250DD0E8-1354-444D-A12A-C6B3558532A1}"/>
          </ac:spMkLst>
        </pc:spChg>
        <pc:spChg chg="add mod">
          <ac:chgData name="Guest User" userId="" providerId="Windows Live" clId="Web-{9136F931-F9E2-D3AE-584D-7EA6CA612DCC}" dt="2024-11-17T09:48:03.904" v="324" actId="1076"/>
          <ac:spMkLst>
            <pc:docMk/>
            <pc:sldMk cId="0" sldId="269"/>
            <ac:spMk id="9" creationId="{C1236B70-2287-09F0-F622-D2AB824361C4}"/>
          </ac:spMkLst>
        </pc:spChg>
        <pc:grpChg chg="add mod">
          <ac:chgData name="Guest User" userId="" providerId="Windows Live" clId="Web-{9136F931-F9E2-D3AE-584D-7EA6CA612DCC}" dt="2024-11-17T09:55:45.185" v="445" actId="1076"/>
          <ac:grpSpMkLst>
            <pc:docMk/>
            <pc:sldMk cId="0" sldId="269"/>
            <ac:grpSpMk id="16" creationId="{11C45896-204B-837D-ED4B-01F5845D3961}"/>
          </ac:grpSpMkLst>
        </pc:grpChg>
        <pc:grpChg chg="add mod">
          <ac:chgData name="Guest User" userId="" providerId="Windows Live" clId="Web-{9136F931-F9E2-D3AE-584D-7EA6CA612DCC}" dt="2024-11-17T09:55:48.717" v="447" actId="1076"/>
          <ac:grpSpMkLst>
            <pc:docMk/>
            <pc:sldMk cId="0" sldId="269"/>
            <ac:grpSpMk id="23" creationId="{827DF35C-E65B-41B3-0928-1E2A930FE587}"/>
          </ac:grpSpMkLst>
        </pc:grpChg>
      </pc:sldChg>
      <pc:sldChg chg="addSp modSp">
        <pc:chgData name="Guest User" userId="" providerId="Windows Live" clId="Web-{9136F931-F9E2-D3AE-584D-7EA6CA612DCC}" dt="2024-11-17T09:56:04.592" v="453" actId="688"/>
        <pc:sldMkLst>
          <pc:docMk/>
          <pc:sldMk cId="0" sldId="270"/>
        </pc:sldMkLst>
        <pc:spChg chg="add mod">
          <ac:chgData name="Guest User" userId="" providerId="Windows Live" clId="Web-{9136F931-F9E2-D3AE-584D-7EA6CA612DCC}" dt="2024-11-17T09:44:01.583" v="246" actId="1076"/>
          <ac:spMkLst>
            <pc:docMk/>
            <pc:sldMk cId="0" sldId="270"/>
            <ac:spMk id="3" creationId="{1652B8E6-1B4E-8506-3252-1772CC739704}"/>
          </ac:spMkLst>
        </pc:spChg>
        <pc:spChg chg="add mod">
          <ac:chgData name="Guest User" userId="" providerId="Windows Live" clId="Web-{9136F931-F9E2-D3AE-584D-7EA6CA612DCC}" dt="2024-11-17T09:48:08.607" v="326" actId="1076"/>
          <ac:spMkLst>
            <pc:docMk/>
            <pc:sldMk cId="0" sldId="270"/>
            <ac:spMk id="5" creationId="{01E4C0E5-FFE1-C477-04B5-B28BEB059142}"/>
          </ac:spMkLst>
        </pc:spChg>
        <pc:grpChg chg="add mod">
          <ac:chgData name="Guest User" userId="" providerId="Windows Live" clId="Web-{9136F931-F9E2-D3AE-584D-7EA6CA612DCC}" dt="2024-11-17T09:55:55.951" v="450" actId="688"/>
          <ac:grpSpMkLst>
            <pc:docMk/>
            <pc:sldMk cId="0" sldId="270"/>
            <ac:grpSpMk id="12" creationId="{10781C13-97B7-8512-4810-30213B03E68D}"/>
          </ac:grpSpMkLst>
        </pc:grpChg>
        <pc:grpChg chg="add mod">
          <ac:chgData name="Guest User" userId="" providerId="Windows Live" clId="Web-{9136F931-F9E2-D3AE-584D-7EA6CA612DCC}" dt="2024-11-17T09:56:04.592" v="453" actId="688"/>
          <ac:grpSpMkLst>
            <pc:docMk/>
            <pc:sldMk cId="0" sldId="270"/>
            <ac:grpSpMk id="19" creationId="{C276C6F7-A1C8-E0BC-4BDD-1630A5A744DC}"/>
          </ac:grpSpMkLst>
        </pc:grpChg>
      </pc:sldChg>
      <pc:sldChg chg="addSp modSp">
        <pc:chgData name="Guest User" userId="" providerId="Windows Live" clId="Web-{9136F931-F9E2-D3AE-584D-7EA6CA612DCC}" dt="2024-11-17T09:56:16.921" v="456" actId="1076"/>
        <pc:sldMkLst>
          <pc:docMk/>
          <pc:sldMk cId="0" sldId="271"/>
        </pc:sldMkLst>
        <pc:spChg chg="add">
          <ac:chgData name="Guest User" userId="" providerId="Windows Live" clId="Web-{9136F931-F9E2-D3AE-584D-7EA6CA612DCC}" dt="2024-11-17T09:44:06.130" v="247"/>
          <ac:spMkLst>
            <pc:docMk/>
            <pc:sldMk cId="0" sldId="271"/>
            <ac:spMk id="3" creationId="{76B60A49-CF2F-C06A-2C4A-93CF3DA363E6}"/>
          </ac:spMkLst>
        </pc:spChg>
        <pc:spChg chg="add">
          <ac:chgData name="Guest User" userId="" providerId="Windows Live" clId="Web-{9136F931-F9E2-D3AE-584D-7EA6CA612DCC}" dt="2024-11-17T09:48:11.717" v="327"/>
          <ac:spMkLst>
            <pc:docMk/>
            <pc:sldMk cId="0" sldId="271"/>
            <ac:spMk id="5" creationId="{EE8D014B-56CE-B188-3C7C-469ED0346BAD}"/>
          </ac:spMkLst>
        </pc:spChg>
        <pc:grpChg chg="add">
          <ac:chgData name="Guest User" userId="" providerId="Windows Live" clId="Web-{9136F931-F9E2-D3AE-584D-7EA6CA612DCC}" dt="2024-11-17T09:56:08.764" v="454"/>
          <ac:grpSpMkLst>
            <pc:docMk/>
            <pc:sldMk cId="0" sldId="271"/>
            <ac:grpSpMk id="12" creationId="{5581ED87-81B1-1F45-6847-B48D3A7F451C}"/>
          </ac:grpSpMkLst>
        </pc:grpChg>
        <pc:grpChg chg="add mod">
          <ac:chgData name="Guest User" userId="" providerId="Windows Live" clId="Web-{9136F931-F9E2-D3AE-584D-7EA6CA612DCC}" dt="2024-11-17T09:56:16.921" v="456" actId="1076"/>
          <ac:grpSpMkLst>
            <pc:docMk/>
            <pc:sldMk cId="0" sldId="271"/>
            <ac:grpSpMk id="19" creationId="{DECC8D6C-D462-8390-64BB-6086D4034707}"/>
          </ac:grpSpMkLst>
        </pc:grpChg>
      </pc:sldChg>
      <pc:sldChg chg="addSp modSp">
        <pc:chgData name="Guest User" userId="" providerId="Windows Live" clId="Web-{9136F931-F9E2-D3AE-584D-7EA6CA612DCC}" dt="2024-11-17T09:56:25.468" v="460" actId="1076"/>
        <pc:sldMkLst>
          <pc:docMk/>
          <pc:sldMk cId="0" sldId="272"/>
        </pc:sldMkLst>
        <pc:spChg chg="add">
          <ac:chgData name="Guest User" userId="" providerId="Windows Live" clId="Web-{9136F931-F9E2-D3AE-584D-7EA6CA612DCC}" dt="2024-11-17T09:44:06.568" v="248"/>
          <ac:spMkLst>
            <pc:docMk/>
            <pc:sldMk cId="0" sldId="272"/>
            <ac:spMk id="3" creationId="{8116E3D3-C6E5-9DCC-98DA-09BED102F3BC}"/>
          </ac:spMkLst>
        </pc:spChg>
        <pc:spChg chg="add mod">
          <ac:chgData name="Guest User" userId="" providerId="Windows Live" clId="Web-{9136F931-F9E2-D3AE-584D-7EA6CA612DCC}" dt="2024-11-17T09:44:09.287" v="250" actId="1076"/>
          <ac:spMkLst>
            <pc:docMk/>
            <pc:sldMk cId="0" sldId="272"/>
            <ac:spMk id="5" creationId="{532591BB-B929-D568-F719-49A3B275F13E}"/>
          </ac:spMkLst>
        </pc:spChg>
        <pc:spChg chg="add">
          <ac:chgData name="Guest User" userId="" providerId="Windows Live" clId="Web-{9136F931-F9E2-D3AE-584D-7EA6CA612DCC}" dt="2024-11-17T09:48:19.029" v="328"/>
          <ac:spMkLst>
            <pc:docMk/>
            <pc:sldMk cId="0" sldId="272"/>
            <ac:spMk id="7" creationId="{24AAF503-F461-0C5A-4727-F1DC7E0842EB}"/>
          </ac:spMkLst>
        </pc:spChg>
        <pc:spChg chg="add mod">
          <ac:chgData name="Guest User" userId="" providerId="Windows Live" clId="Web-{9136F931-F9E2-D3AE-584D-7EA6CA612DCC}" dt="2024-11-17T09:48:22.451" v="330" actId="1076"/>
          <ac:spMkLst>
            <pc:docMk/>
            <pc:sldMk cId="0" sldId="272"/>
            <ac:spMk id="9" creationId="{2D8CE000-2DF2-161D-61FB-93C2E14D1C31}"/>
          </ac:spMkLst>
        </pc:spChg>
        <pc:grpChg chg="add mod">
          <ac:chgData name="Guest User" userId="" providerId="Windows Live" clId="Web-{9136F931-F9E2-D3AE-584D-7EA6CA612DCC}" dt="2024-11-17T09:56:21.483" v="458" actId="1076"/>
          <ac:grpSpMkLst>
            <pc:docMk/>
            <pc:sldMk cId="0" sldId="272"/>
            <ac:grpSpMk id="16" creationId="{499FE7B7-5210-5088-3A64-C4185399AD43}"/>
          </ac:grpSpMkLst>
        </pc:grpChg>
        <pc:grpChg chg="add mod">
          <ac:chgData name="Guest User" userId="" providerId="Windows Live" clId="Web-{9136F931-F9E2-D3AE-584D-7EA6CA612DCC}" dt="2024-11-17T09:56:25.468" v="460" actId="1076"/>
          <ac:grpSpMkLst>
            <pc:docMk/>
            <pc:sldMk cId="0" sldId="272"/>
            <ac:grpSpMk id="23" creationId="{86B3ADCE-2D6A-3155-F772-C83DEAE9F04F}"/>
          </ac:grpSpMkLst>
        </pc:grpChg>
      </pc:sldChg>
      <pc:sldChg chg="addSp modSp">
        <pc:chgData name="Guest User" userId="" providerId="Windows Live" clId="Web-{9136F931-F9E2-D3AE-584D-7EA6CA612DCC}" dt="2024-11-17T09:56:32.655" v="463" actId="1076"/>
        <pc:sldMkLst>
          <pc:docMk/>
          <pc:sldMk cId="0" sldId="273"/>
        </pc:sldMkLst>
        <pc:spChg chg="add">
          <ac:chgData name="Guest User" userId="" providerId="Windows Live" clId="Web-{9136F931-F9E2-D3AE-584D-7EA6CA612DCC}" dt="2024-11-17T09:44:11.021" v="251"/>
          <ac:spMkLst>
            <pc:docMk/>
            <pc:sldMk cId="0" sldId="273"/>
            <ac:spMk id="3" creationId="{A70A7283-BDF8-EBFA-15A5-B1D74FB227E7}"/>
          </ac:spMkLst>
        </pc:spChg>
        <pc:spChg chg="add">
          <ac:chgData name="Guest User" userId="" providerId="Windows Live" clId="Web-{9136F931-F9E2-D3AE-584D-7EA6CA612DCC}" dt="2024-11-17T09:48:24.280" v="331"/>
          <ac:spMkLst>
            <pc:docMk/>
            <pc:sldMk cId="0" sldId="273"/>
            <ac:spMk id="5" creationId="{317DEC29-4552-9221-1B5E-780EE91FA8B1}"/>
          </ac:spMkLst>
        </pc:spChg>
        <pc:grpChg chg="add">
          <ac:chgData name="Guest User" userId="" providerId="Windows Live" clId="Web-{9136F931-F9E2-D3AE-584D-7EA6CA612DCC}" dt="2024-11-17T09:56:27.671" v="461"/>
          <ac:grpSpMkLst>
            <pc:docMk/>
            <pc:sldMk cId="0" sldId="273"/>
            <ac:grpSpMk id="12" creationId="{25561ED6-8A56-A45C-1E33-EF64C9BB6158}"/>
          </ac:grpSpMkLst>
        </pc:grpChg>
        <pc:grpChg chg="add mod">
          <ac:chgData name="Guest User" userId="" providerId="Windows Live" clId="Web-{9136F931-F9E2-D3AE-584D-7EA6CA612DCC}" dt="2024-11-17T09:56:32.655" v="463" actId="1076"/>
          <ac:grpSpMkLst>
            <pc:docMk/>
            <pc:sldMk cId="0" sldId="273"/>
            <ac:grpSpMk id="19" creationId="{B86ABB5E-A389-0388-9AFD-14E4DB8F4060}"/>
          </ac:grpSpMkLst>
        </pc:grpChg>
      </pc:sldChg>
      <pc:sldChg chg="addSp modSp">
        <pc:chgData name="Guest User" userId="" providerId="Windows Live" clId="Web-{9136F931-F9E2-D3AE-584D-7EA6CA612DCC}" dt="2024-11-17T09:56:53.500" v="470" actId="688"/>
        <pc:sldMkLst>
          <pc:docMk/>
          <pc:sldMk cId="0" sldId="274"/>
        </pc:sldMkLst>
        <pc:spChg chg="add mod">
          <ac:chgData name="Guest User" userId="" providerId="Windows Live" clId="Web-{9136F931-F9E2-D3AE-584D-7EA6CA612DCC}" dt="2024-11-17T09:44:15.412" v="253" actId="1076"/>
          <ac:spMkLst>
            <pc:docMk/>
            <pc:sldMk cId="0" sldId="274"/>
            <ac:spMk id="3" creationId="{50D38540-3FD2-5A71-5D43-97E360963367}"/>
          </ac:spMkLst>
        </pc:spChg>
        <pc:spChg chg="add mod">
          <ac:chgData name="Guest User" userId="" providerId="Windows Live" clId="Web-{9136F931-F9E2-D3AE-584D-7EA6CA612DCC}" dt="2024-11-17T09:48:32.452" v="333" actId="1076"/>
          <ac:spMkLst>
            <pc:docMk/>
            <pc:sldMk cId="0" sldId="274"/>
            <ac:spMk id="5" creationId="{C56095F5-D323-0B55-289C-9E91E92642BD}"/>
          </ac:spMkLst>
        </pc:spChg>
        <pc:grpChg chg="add mod">
          <ac:chgData name="Guest User" userId="" providerId="Windows Live" clId="Web-{9136F931-F9E2-D3AE-584D-7EA6CA612DCC}" dt="2024-11-17T09:56:45.328" v="467" actId="688"/>
          <ac:grpSpMkLst>
            <pc:docMk/>
            <pc:sldMk cId="0" sldId="274"/>
            <ac:grpSpMk id="12" creationId="{E3E832AD-2AED-4A4D-FECB-A1C157BDD03A}"/>
          </ac:grpSpMkLst>
        </pc:grpChg>
        <pc:grpChg chg="add mod">
          <ac:chgData name="Guest User" userId="" providerId="Windows Live" clId="Web-{9136F931-F9E2-D3AE-584D-7EA6CA612DCC}" dt="2024-11-17T09:56:53.500" v="470" actId="688"/>
          <ac:grpSpMkLst>
            <pc:docMk/>
            <pc:sldMk cId="0" sldId="274"/>
            <ac:grpSpMk id="19" creationId="{4ED08A47-34F1-D402-0C61-D6E53DC49E09}"/>
          </ac:grpSpMkLst>
        </pc:grpChg>
      </pc:sldChg>
      <pc:sldChg chg="addSp modSp">
        <pc:chgData name="Guest User" userId="" providerId="Windows Live" clId="Web-{9136F931-F9E2-D3AE-584D-7EA6CA612DCC}" dt="2024-11-17T09:57:01.797" v="474" actId="1076"/>
        <pc:sldMkLst>
          <pc:docMk/>
          <pc:sldMk cId="0" sldId="275"/>
        </pc:sldMkLst>
        <pc:spChg chg="add">
          <ac:chgData name="Guest User" userId="" providerId="Windows Live" clId="Web-{9136F931-F9E2-D3AE-584D-7EA6CA612DCC}" dt="2024-11-17T09:44:18.240" v="254"/>
          <ac:spMkLst>
            <pc:docMk/>
            <pc:sldMk cId="0" sldId="275"/>
            <ac:spMk id="3" creationId="{7E7863E5-4BDC-3456-8AFF-960325ED6914}"/>
          </ac:spMkLst>
        </pc:spChg>
        <pc:spChg chg="add mod">
          <ac:chgData name="Guest User" userId="" providerId="Windows Live" clId="Web-{9136F931-F9E2-D3AE-584D-7EA6CA612DCC}" dt="2024-11-17T09:44:22.068" v="256" actId="1076"/>
          <ac:spMkLst>
            <pc:docMk/>
            <pc:sldMk cId="0" sldId="275"/>
            <ac:spMk id="5" creationId="{2D0EC204-5BDA-E3B4-2E2B-2EFB7526E592}"/>
          </ac:spMkLst>
        </pc:spChg>
        <pc:spChg chg="add">
          <ac:chgData name="Guest User" userId="" providerId="Windows Live" clId="Web-{9136F931-F9E2-D3AE-584D-7EA6CA612DCC}" dt="2024-11-17T09:48:40.171" v="334"/>
          <ac:spMkLst>
            <pc:docMk/>
            <pc:sldMk cId="0" sldId="275"/>
            <ac:spMk id="7" creationId="{406E0FC3-B863-5B17-ED68-C014715CDEC3}"/>
          </ac:spMkLst>
        </pc:spChg>
        <pc:spChg chg="add mod">
          <ac:chgData name="Guest User" userId="" providerId="Windows Live" clId="Web-{9136F931-F9E2-D3AE-584D-7EA6CA612DCC}" dt="2024-11-17T09:48:44.202" v="336" actId="1076"/>
          <ac:spMkLst>
            <pc:docMk/>
            <pc:sldMk cId="0" sldId="275"/>
            <ac:spMk id="9" creationId="{65E39D62-551F-2494-21A9-8B5B63FCE098}"/>
          </ac:spMkLst>
        </pc:spChg>
        <pc:grpChg chg="add mod">
          <ac:chgData name="Guest User" userId="" providerId="Windows Live" clId="Web-{9136F931-F9E2-D3AE-584D-7EA6CA612DCC}" dt="2024-11-17T09:56:57.297" v="472" actId="1076"/>
          <ac:grpSpMkLst>
            <pc:docMk/>
            <pc:sldMk cId="0" sldId="275"/>
            <ac:grpSpMk id="16" creationId="{61F6FFDD-2849-8839-8238-EA47852A5C13}"/>
          </ac:grpSpMkLst>
        </pc:grpChg>
        <pc:grpChg chg="add mod">
          <ac:chgData name="Guest User" userId="" providerId="Windows Live" clId="Web-{9136F931-F9E2-D3AE-584D-7EA6CA612DCC}" dt="2024-11-17T09:57:01.797" v="474" actId="1076"/>
          <ac:grpSpMkLst>
            <pc:docMk/>
            <pc:sldMk cId="0" sldId="275"/>
            <ac:grpSpMk id="23" creationId="{4B3B8129-7E43-4DCD-011E-0ACC38C049C3}"/>
          </ac:grpSpMkLst>
        </pc:grpChg>
      </pc:sldChg>
      <pc:sldChg chg="addSp modSp">
        <pc:chgData name="Guest User" userId="" providerId="Windows Live" clId="Web-{9136F931-F9E2-D3AE-584D-7EA6CA612DCC}" dt="2024-11-17T09:57:14.907" v="477" actId="1076"/>
        <pc:sldMkLst>
          <pc:docMk/>
          <pc:sldMk cId="0" sldId="276"/>
        </pc:sldMkLst>
        <pc:spChg chg="add">
          <ac:chgData name="Guest User" userId="" providerId="Windows Live" clId="Web-{9136F931-F9E2-D3AE-584D-7EA6CA612DCC}" dt="2024-11-17T09:44:26.834" v="257"/>
          <ac:spMkLst>
            <pc:docMk/>
            <pc:sldMk cId="0" sldId="276"/>
            <ac:spMk id="3" creationId="{DEDBB1B4-1100-C1F1-09EC-E77D0ADA689B}"/>
          </ac:spMkLst>
        </pc:spChg>
        <pc:spChg chg="add">
          <ac:chgData name="Guest User" userId="" providerId="Windows Live" clId="Web-{9136F931-F9E2-D3AE-584D-7EA6CA612DCC}" dt="2024-11-17T09:48:48.046" v="337"/>
          <ac:spMkLst>
            <pc:docMk/>
            <pc:sldMk cId="0" sldId="276"/>
            <ac:spMk id="5" creationId="{2A3FD435-897B-4193-DCF8-4601857923FB}"/>
          </ac:spMkLst>
        </pc:spChg>
        <pc:grpChg chg="add">
          <ac:chgData name="Guest User" userId="" providerId="Windows Live" clId="Web-{9136F931-F9E2-D3AE-584D-7EA6CA612DCC}" dt="2024-11-17T09:57:06.282" v="475"/>
          <ac:grpSpMkLst>
            <pc:docMk/>
            <pc:sldMk cId="0" sldId="276"/>
            <ac:grpSpMk id="12" creationId="{AE85275C-6657-B301-6A24-767207174598}"/>
          </ac:grpSpMkLst>
        </pc:grpChg>
        <pc:grpChg chg="add mod">
          <ac:chgData name="Guest User" userId="" providerId="Windows Live" clId="Web-{9136F931-F9E2-D3AE-584D-7EA6CA612DCC}" dt="2024-11-17T09:57:14.907" v="477" actId="1076"/>
          <ac:grpSpMkLst>
            <pc:docMk/>
            <pc:sldMk cId="0" sldId="276"/>
            <ac:grpSpMk id="19" creationId="{91157BCD-E7A4-C712-9F6D-FCBEB4767763}"/>
          </ac:grpSpMkLst>
        </pc:grpChg>
      </pc:sldChg>
      <pc:sldChg chg="addSp delSp modSp">
        <pc:chgData name="Guest User" userId="" providerId="Windows Live" clId="Web-{9136F931-F9E2-D3AE-584D-7EA6CA612DCC}" dt="2024-11-17T09:57:26.423" v="482" actId="1076"/>
        <pc:sldMkLst>
          <pc:docMk/>
          <pc:sldMk cId="0" sldId="277"/>
        </pc:sldMkLst>
        <pc:spChg chg="add">
          <ac:chgData name="Guest User" userId="" providerId="Windows Live" clId="Web-{9136F931-F9E2-D3AE-584D-7EA6CA612DCC}" dt="2024-11-17T09:44:29.881" v="258"/>
          <ac:spMkLst>
            <pc:docMk/>
            <pc:sldMk cId="0" sldId="277"/>
            <ac:spMk id="3" creationId="{6B35B9F4-CDF7-2555-75C6-E6D029F8FBB2}"/>
          </ac:spMkLst>
        </pc:spChg>
        <pc:spChg chg="add mod">
          <ac:chgData name="Guest User" userId="" providerId="Windows Live" clId="Web-{9136F931-F9E2-D3AE-584D-7EA6CA612DCC}" dt="2024-11-17T09:44:40.069" v="262" actId="1076"/>
          <ac:spMkLst>
            <pc:docMk/>
            <pc:sldMk cId="0" sldId="277"/>
            <ac:spMk id="5" creationId="{0C4B8B1B-D57D-71CA-EAE1-9ADF5663839A}"/>
          </ac:spMkLst>
        </pc:spChg>
        <pc:spChg chg="add del">
          <ac:chgData name="Guest User" userId="" providerId="Windows Live" clId="Web-{9136F931-F9E2-D3AE-584D-7EA6CA612DCC}" dt="2024-11-17T09:44:36.913" v="261"/>
          <ac:spMkLst>
            <pc:docMk/>
            <pc:sldMk cId="0" sldId="277"/>
            <ac:spMk id="7" creationId="{97E4722F-464A-F49D-9414-6D94B1CF90B7}"/>
          </ac:spMkLst>
        </pc:spChg>
        <pc:spChg chg="add">
          <ac:chgData name="Guest User" userId="" providerId="Windows Live" clId="Web-{9136F931-F9E2-D3AE-584D-7EA6CA612DCC}" dt="2024-11-17T09:48:49.343" v="338"/>
          <ac:spMkLst>
            <pc:docMk/>
            <pc:sldMk cId="0" sldId="277"/>
            <ac:spMk id="9" creationId="{7E36ED5F-ACD9-8C65-A720-04F3027E68D2}"/>
          </ac:spMkLst>
        </pc:spChg>
        <pc:spChg chg="add mod">
          <ac:chgData name="Guest User" userId="" providerId="Windows Live" clId="Web-{9136F931-F9E2-D3AE-584D-7EA6CA612DCC}" dt="2024-11-17T09:48:51.640" v="340" actId="1076"/>
          <ac:spMkLst>
            <pc:docMk/>
            <pc:sldMk cId="0" sldId="277"/>
            <ac:spMk id="11" creationId="{386BB02C-AAE6-3ABD-58ED-BCE3F7CC731E}"/>
          </ac:spMkLst>
        </pc:spChg>
        <pc:spChg chg="mod">
          <ac:chgData name="Guest User" userId="" providerId="Windows Live" clId="Web-{9136F931-F9E2-D3AE-584D-7EA6CA612DCC}" dt="2024-11-17T09:21:07.562" v="115"/>
          <ac:spMkLst>
            <pc:docMk/>
            <pc:sldMk cId="0" sldId="277"/>
            <ac:spMk id="1773" creationId="{00000000-0000-0000-0000-000000000000}"/>
          </ac:spMkLst>
        </pc:spChg>
        <pc:spChg chg="mod">
          <ac:chgData name="Guest User" userId="" providerId="Windows Live" clId="Web-{9136F931-F9E2-D3AE-584D-7EA6CA612DCC}" dt="2024-11-17T09:21:13.484" v="116"/>
          <ac:spMkLst>
            <pc:docMk/>
            <pc:sldMk cId="0" sldId="277"/>
            <ac:spMk id="1774" creationId="{00000000-0000-0000-0000-000000000000}"/>
          </ac:spMkLst>
        </pc:spChg>
        <pc:spChg chg="mod">
          <ac:chgData name="Guest User" userId="" providerId="Windows Live" clId="Web-{9136F931-F9E2-D3AE-584D-7EA6CA612DCC}" dt="2024-11-17T09:21:22.937" v="118"/>
          <ac:spMkLst>
            <pc:docMk/>
            <pc:sldMk cId="0" sldId="277"/>
            <ac:spMk id="1775" creationId="{00000000-0000-0000-0000-000000000000}"/>
          </ac:spMkLst>
        </pc:spChg>
        <pc:spChg chg="mod">
          <ac:chgData name="Guest User" userId="" providerId="Windows Live" clId="Web-{9136F931-F9E2-D3AE-584D-7EA6CA612DCC}" dt="2024-11-17T09:21:19.156" v="117"/>
          <ac:spMkLst>
            <pc:docMk/>
            <pc:sldMk cId="0" sldId="277"/>
            <ac:spMk id="1776" creationId="{00000000-0000-0000-0000-000000000000}"/>
          </ac:spMkLst>
        </pc:spChg>
        <pc:spChg chg="mod">
          <ac:chgData name="Guest User" userId="" providerId="Windows Live" clId="Web-{9136F931-F9E2-D3AE-584D-7EA6CA612DCC}" dt="2024-11-17T09:21:43.750" v="121" actId="20577"/>
          <ac:spMkLst>
            <pc:docMk/>
            <pc:sldMk cId="0" sldId="277"/>
            <ac:spMk id="1778" creationId="{00000000-0000-0000-0000-000000000000}"/>
          </ac:spMkLst>
        </pc:spChg>
        <pc:spChg chg="mod">
          <ac:chgData name="Guest User" userId="" providerId="Windows Live" clId="Web-{9136F931-F9E2-D3AE-584D-7EA6CA612DCC}" dt="2024-11-17T09:21:46.579" v="122" actId="20577"/>
          <ac:spMkLst>
            <pc:docMk/>
            <pc:sldMk cId="0" sldId="277"/>
            <ac:spMk id="1779" creationId="{00000000-0000-0000-0000-000000000000}"/>
          </ac:spMkLst>
        </pc:spChg>
        <pc:spChg chg="mod">
          <ac:chgData name="Guest User" userId="" providerId="Windows Live" clId="Web-{9136F931-F9E2-D3AE-584D-7EA6CA612DCC}" dt="2024-11-17T09:22:07.251" v="126" actId="20577"/>
          <ac:spMkLst>
            <pc:docMk/>
            <pc:sldMk cId="0" sldId="277"/>
            <ac:spMk id="1780" creationId="{00000000-0000-0000-0000-000000000000}"/>
          </ac:spMkLst>
        </pc:spChg>
        <pc:spChg chg="mod">
          <ac:chgData name="Guest User" userId="" providerId="Windows Live" clId="Web-{9136F931-F9E2-D3AE-584D-7EA6CA612DCC}" dt="2024-11-17T09:21:30.047" v="119" actId="20577"/>
          <ac:spMkLst>
            <pc:docMk/>
            <pc:sldMk cId="0" sldId="277"/>
            <ac:spMk id="1782" creationId="{00000000-0000-0000-0000-000000000000}"/>
          </ac:spMkLst>
        </pc:spChg>
        <pc:spChg chg="mod">
          <ac:chgData name="Guest User" userId="" providerId="Windows Live" clId="Web-{9136F931-F9E2-D3AE-584D-7EA6CA612DCC}" dt="2024-11-17T09:21:36.016" v="120" actId="20577"/>
          <ac:spMkLst>
            <pc:docMk/>
            <pc:sldMk cId="0" sldId="277"/>
            <ac:spMk id="1783" creationId="{00000000-0000-0000-0000-000000000000}"/>
          </ac:spMkLst>
        </pc:spChg>
        <pc:spChg chg="mod">
          <ac:chgData name="Guest User" userId="" providerId="Windows Live" clId="Web-{9136F931-F9E2-D3AE-584D-7EA6CA612DCC}" dt="2024-11-17T09:22:00.188" v="124" actId="20577"/>
          <ac:spMkLst>
            <pc:docMk/>
            <pc:sldMk cId="0" sldId="277"/>
            <ac:spMk id="1785" creationId="{00000000-0000-0000-0000-000000000000}"/>
          </ac:spMkLst>
        </pc:spChg>
        <pc:spChg chg="mod">
          <ac:chgData name="Guest User" userId="" providerId="Windows Live" clId="Web-{9136F931-F9E2-D3AE-584D-7EA6CA612DCC}" dt="2024-11-17T09:22:04.407" v="125" actId="20577"/>
          <ac:spMkLst>
            <pc:docMk/>
            <pc:sldMk cId="0" sldId="277"/>
            <ac:spMk id="1786" creationId="{00000000-0000-0000-0000-000000000000}"/>
          </ac:spMkLst>
        </pc:spChg>
        <pc:spChg chg="mod">
          <ac:chgData name="Guest User" userId="" providerId="Windows Live" clId="Web-{9136F931-F9E2-D3AE-584D-7EA6CA612DCC}" dt="2024-11-17T09:21:56.767" v="123" actId="20577"/>
          <ac:spMkLst>
            <pc:docMk/>
            <pc:sldMk cId="0" sldId="277"/>
            <ac:spMk id="1787" creationId="{00000000-0000-0000-0000-000000000000}"/>
          </ac:spMkLst>
        </pc:spChg>
        <pc:grpChg chg="add mod">
          <ac:chgData name="Guest User" userId="" providerId="Windows Live" clId="Web-{9136F931-F9E2-D3AE-584D-7EA6CA612DCC}" dt="2024-11-17T09:57:19.548" v="479" actId="1076"/>
          <ac:grpSpMkLst>
            <pc:docMk/>
            <pc:sldMk cId="0" sldId="277"/>
            <ac:grpSpMk id="18" creationId="{3B46657A-1BAE-C376-22D8-6285183D8768}"/>
          </ac:grpSpMkLst>
        </pc:grpChg>
        <pc:grpChg chg="add mod">
          <ac:chgData name="Guest User" userId="" providerId="Windows Live" clId="Web-{9136F931-F9E2-D3AE-584D-7EA6CA612DCC}" dt="2024-11-17T09:57:26.423" v="482" actId="1076"/>
          <ac:grpSpMkLst>
            <pc:docMk/>
            <pc:sldMk cId="0" sldId="277"/>
            <ac:grpSpMk id="25" creationId="{22AA2278-FCDF-5AD6-051B-484B858FF556}"/>
          </ac:grpSpMkLst>
        </pc:grpChg>
      </pc:sldChg>
      <pc:sldChg chg="addSp modSp">
        <pc:chgData name="Guest User" userId="" providerId="Windows Live" clId="Web-{9136F931-F9E2-D3AE-584D-7EA6CA612DCC}" dt="2024-11-17T09:57:35.861" v="485" actId="1076"/>
        <pc:sldMkLst>
          <pc:docMk/>
          <pc:sldMk cId="0" sldId="278"/>
        </pc:sldMkLst>
        <pc:spChg chg="add mod">
          <ac:chgData name="Guest User" userId="" providerId="Windows Live" clId="Web-{9136F931-F9E2-D3AE-584D-7EA6CA612DCC}" dt="2024-11-17T09:45:12.007" v="268" actId="1076"/>
          <ac:spMkLst>
            <pc:docMk/>
            <pc:sldMk cId="0" sldId="278"/>
            <ac:spMk id="3" creationId="{3E537FF0-59E5-97A3-776B-32DF05FB5284}"/>
          </ac:spMkLst>
        </pc:spChg>
        <pc:spChg chg="add">
          <ac:chgData name="Guest User" userId="" providerId="Windows Live" clId="Web-{9136F931-F9E2-D3AE-584D-7EA6CA612DCC}" dt="2024-11-17T09:48:53.874" v="341"/>
          <ac:spMkLst>
            <pc:docMk/>
            <pc:sldMk cId="0" sldId="278"/>
            <ac:spMk id="5" creationId="{11141FF8-F571-64AE-2DCE-5211B6B05B3B}"/>
          </ac:spMkLst>
        </pc:spChg>
        <pc:grpChg chg="add">
          <ac:chgData name="Guest User" userId="" providerId="Windows Live" clId="Web-{9136F931-F9E2-D3AE-584D-7EA6CA612DCC}" dt="2024-11-17T09:57:28.704" v="483"/>
          <ac:grpSpMkLst>
            <pc:docMk/>
            <pc:sldMk cId="0" sldId="278"/>
            <ac:grpSpMk id="12" creationId="{8D64BFE6-C695-EDE1-E92E-8DAD9DAF40D8}"/>
          </ac:grpSpMkLst>
        </pc:grpChg>
        <pc:grpChg chg="add mod">
          <ac:chgData name="Guest User" userId="" providerId="Windows Live" clId="Web-{9136F931-F9E2-D3AE-584D-7EA6CA612DCC}" dt="2024-11-17T09:57:35.861" v="485" actId="1076"/>
          <ac:grpSpMkLst>
            <pc:docMk/>
            <pc:sldMk cId="0" sldId="278"/>
            <ac:grpSpMk id="19" creationId="{7F65020F-E552-5B60-CB90-C41C4974337A}"/>
          </ac:grpSpMkLst>
        </pc:grpChg>
      </pc:sldChg>
      <pc:sldChg chg="addSp modSp">
        <pc:chgData name="Guest User" userId="" providerId="Windows Live" clId="Web-{9136F931-F9E2-D3AE-584D-7EA6CA612DCC}" dt="2024-11-17T09:57:43.658" v="488" actId="1076"/>
        <pc:sldMkLst>
          <pc:docMk/>
          <pc:sldMk cId="0" sldId="279"/>
        </pc:sldMkLst>
        <pc:spChg chg="add mod">
          <ac:chgData name="Guest User" userId="" providerId="Windows Live" clId="Web-{9136F931-F9E2-D3AE-584D-7EA6CA612DCC}" dt="2024-11-17T09:45:16.086" v="270" actId="1076"/>
          <ac:spMkLst>
            <pc:docMk/>
            <pc:sldMk cId="0" sldId="279"/>
            <ac:spMk id="3" creationId="{DDD41932-4E9A-8476-310C-0967A9633AF5}"/>
          </ac:spMkLst>
        </pc:spChg>
        <pc:spChg chg="add">
          <ac:chgData name="Guest User" userId="" providerId="Windows Live" clId="Web-{9136F931-F9E2-D3AE-584D-7EA6CA612DCC}" dt="2024-11-17T09:48:55.156" v="342"/>
          <ac:spMkLst>
            <pc:docMk/>
            <pc:sldMk cId="0" sldId="279"/>
            <ac:spMk id="5" creationId="{F341D5B5-97C5-CA6B-AC3B-835D2BA3FEDF}"/>
          </ac:spMkLst>
        </pc:spChg>
        <pc:grpChg chg="add">
          <ac:chgData name="Guest User" userId="" providerId="Windows Live" clId="Web-{9136F931-F9E2-D3AE-584D-7EA6CA612DCC}" dt="2024-11-17T09:57:38.330" v="486"/>
          <ac:grpSpMkLst>
            <pc:docMk/>
            <pc:sldMk cId="0" sldId="279"/>
            <ac:grpSpMk id="12" creationId="{5265FBB0-DB64-2BF3-F443-485C64CEBE98}"/>
          </ac:grpSpMkLst>
        </pc:grpChg>
        <pc:grpChg chg="add mod">
          <ac:chgData name="Guest User" userId="" providerId="Windows Live" clId="Web-{9136F931-F9E2-D3AE-584D-7EA6CA612DCC}" dt="2024-11-17T09:57:43.658" v="488" actId="1076"/>
          <ac:grpSpMkLst>
            <pc:docMk/>
            <pc:sldMk cId="0" sldId="279"/>
            <ac:grpSpMk id="19" creationId="{6C98F638-E985-3064-F70A-944C32119A74}"/>
          </ac:grpSpMkLst>
        </pc:grpChg>
      </pc:sldChg>
      <pc:sldChg chg="addSp modSp">
        <pc:chgData name="Guest User" userId="" providerId="Windows Live" clId="Web-{9136F931-F9E2-D3AE-584D-7EA6CA612DCC}" dt="2024-11-17T09:57:58.690" v="494" actId="688"/>
        <pc:sldMkLst>
          <pc:docMk/>
          <pc:sldMk cId="0" sldId="280"/>
        </pc:sldMkLst>
        <pc:spChg chg="add">
          <ac:chgData name="Guest User" userId="" providerId="Windows Live" clId="Web-{9136F931-F9E2-D3AE-584D-7EA6CA612DCC}" dt="2024-11-17T09:45:18.039" v="271"/>
          <ac:spMkLst>
            <pc:docMk/>
            <pc:sldMk cId="0" sldId="280"/>
            <ac:spMk id="3" creationId="{A3511C77-0FBA-581C-22A5-AEF638247E7A}"/>
          </ac:spMkLst>
        </pc:spChg>
        <pc:spChg chg="add mod">
          <ac:chgData name="Guest User" userId="" providerId="Windows Live" clId="Web-{9136F931-F9E2-D3AE-584D-7EA6CA612DCC}" dt="2024-11-17T09:49:00.609" v="344" actId="1076"/>
          <ac:spMkLst>
            <pc:docMk/>
            <pc:sldMk cId="0" sldId="280"/>
            <ac:spMk id="5" creationId="{A263A33C-1567-62B3-EAEF-F07B890A5470}"/>
          </ac:spMkLst>
        </pc:spChg>
        <pc:grpChg chg="add mod">
          <ac:chgData name="Guest User" userId="" providerId="Windows Live" clId="Web-{9136F931-F9E2-D3AE-584D-7EA6CA612DCC}" dt="2024-11-17T09:57:51.486" v="491" actId="688"/>
          <ac:grpSpMkLst>
            <pc:docMk/>
            <pc:sldMk cId="0" sldId="280"/>
            <ac:grpSpMk id="12" creationId="{807A9392-3C37-9F30-69C2-012F16134812}"/>
          </ac:grpSpMkLst>
        </pc:grpChg>
        <pc:grpChg chg="add mod">
          <ac:chgData name="Guest User" userId="" providerId="Windows Live" clId="Web-{9136F931-F9E2-D3AE-584D-7EA6CA612DCC}" dt="2024-11-17T09:57:58.690" v="494" actId="688"/>
          <ac:grpSpMkLst>
            <pc:docMk/>
            <pc:sldMk cId="0" sldId="280"/>
            <ac:grpSpMk id="19" creationId="{A5E3F29B-484B-DEA8-D9CD-525241D675F8}"/>
          </ac:grpSpMkLst>
        </pc:grpChg>
      </pc:sldChg>
      <pc:sldChg chg="addSp modSp">
        <pc:chgData name="Guest User" userId="" providerId="Windows Live" clId="Web-{9136F931-F9E2-D3AE-584D-7EA6CA612DCC}" dt="2024-11-17T09:58:07.424" v="498" actId="1076"/>
        <pc:sldMkLst>
          <pc:docMk/>
          <pc:sldMk cId="0" sldId="281"/>
        </pc:sldMkLst>
        <pc:spChg chg="add">
          <ac:chgData name="Guest User" userId="" providerId="Windows Live" clId="Web-{9136F931-F9E2-D3AE-584D-7EA6CA612DCC}" dt="2024-11-17T09:45:20.961" v="272"/>
          <ac:spMkLst>
            <pc:docMk/>
            <pc:sldMk cId="0" sldId="281"/>
            <ac:spMk id="3" creationId="{B788B1A6-4513-A4EF-F459-C3E6B41670A6}"/>
          </ac:spMkLst>
        </pc:spChg>
        <pc:spChg chg="add mod">
          <ac:chgData name="Guest User" userId="" providerId="Windows Live" clId="Web-{9136F931-F9E2-D3AE-584D-7EA6CA612DCC}" dt="2024-11-17T09:45:26.727" v="274" actId="1076"/>
          <ac:spMkLst>
            <pc:docMk/>
            <pc:sldMk cId="0" sldId="281"/>
            <ac:spMk id="5" creationId="{42303BA7-8918-5D4F-CEF6-FD1A8F8C048F}"/>
          </ac:spMkLst>
        </pc:spChg>
        <pc:grpChg chg="add mod">
          <ac:chgData name="Guest User" userId="" providerId="Windows Live" clId="Web-{9136F931-F9E2-D3AE-584D-7EA6CA612DCC}" dt="2024-11-17T09:58:03.346" v="496" actId="1076"/>
          <ac:grpSpMkLst>
            <pc:docMk/>
            <pc:sldMk cId="0" sldId="281"/>
            <ac:grpSpMk id="12" creationId="{66142DEB-7C69-23AD-217C-07E2C9BF2C30}"/>
          </ac:grpSpMkLst>
        </pc:grpChg>
        <pc:grpChg chg="add mod">
          <ac:chgData name="Guest User" userId="" providerId="Windows Live" clId="Web-{9136F931-F9E2-D3AE-584D-7EA6CA612DCC}" dt="2024-11-17T09:58:07.424" v="498" actId="1076"/>
          <ac:grpSpMkLst>
            <pc:docMk/>
            <pc:sldMk cId="0" sldId="281"/>
            <ac:grpSpMk id="19" creationId="{9CF72A3F-67CC-9EDD-0DEB-8EC0F4D325C3}"/>
          </ac:grpSpMkLst>
        </pc:grpChg>
      </pc:sldChg>
      <pc:sldChg chg="addSp modSp">
        <pc:chgData name="Guest User" userId="" providerId="Windows Live" clId="Web-{9136F931-F9E2-D3AE-584D-7EA6CA612DCC}" dt="2024-11-17T09:58:13.862" v="501" actId="1076"/>
        <pc:sldMkLst>
          <pc:docMk/>
          <pc:sldMk cId="0" sldId="282"/>
        </pc:sldMkLst>
        <pc:spChg chg="add mod">
          <ac:chgData name="Guest User" userId="" providerId="Windows Live" clId="Web-{9136F931-F9E2-D3AE-584D-7EA6CA612DCC}" dt="2024-11-17T09:45:31.493" v="276" actId="1076"/>
          <ac:spMkLst>
            <pc:docMk/>
            <pc:sldMk cId="0" sldId="282"/>
            <ac:spMk id="3" creationId="{C310F0A2-2307-E673-D28D-BC6DED0D05AC}"/>
          </ac:spMkLst>
        </pc:spChg>
        <pc:spChg chg="add">
          <ac:chgData name="Guest User" userId="" providerId="Windows Live" clId="Web-{9136F931-F9E2-D3AE-584D-7EA6CA612DCC}" dt="2024-11-17T09:49:02.047" v="345"/>
          <ac:spMkLst>
            <pc:docMk/>
            <pc:sldMk cId="0" sldId="282"/>
            <ac:spMk id="5" creationId="{BA7E4106-BC39-C200-1622-100C037DB26F}"/>
          </ac:spMkLst>
        </pc:spChg>
        <pc:grpChg chg="add">
          <ac:chgData name="Guest User" userId="" providerId="Windows Live" clId="Web-{9136F931-F9E2-D3AE-584D-7EA6CA612DCC}" dt="2024-11-17T09:58:09.378" v="499"/>
          <ac:grpSpMkLst>
            <pc:docMk/>
            <pc:sldMk cId="0" sldId="282"/>
            <ac:grpSpMk id="12" creationId="{2934D2F6-856A-1851-8034-D022BDB45797}"/>
          </ac:grpSpMkLst>
        </pc:grpChg>
        <pc:grpChg chg="add mod">
          <ac:chgData name="Guest User" userId="" providerId="Windows Live" clId="Web-{9136F931-F9E2-D3AE-584D-7EA6CA612DCC}" dt="2024-11-17T09:58:13.862" v="501" actId="1076"/>
          <ac:grpSpMkLst>
            <pc:docMk/>
            <pc:sldMk cId="0" sldId="282"/>
            <ac:grpSpMk id="19" creationId="{1CA183DF-D57C-5301-B5CD-70498E628846}"/>
          </ac:grpSpMkLst>
        </pc:grpChg>
      </pc:sldChg>
      <pc:sldChg chg="addSp modSp">
        <pc:chgData name="Guest User" userId="" providerId="Windows Live" clId="Web-{9136F931-F9E2-D3AE-584D-7EA6CA612DCC}" dt="2024-11-17T09:58:27.050" v="506" actId="1076"/>
        <pc:sldMkLst>
          <pc:docMk/>
          <pc:sldMk cId="0" sldId="283"/>
        </pc:sldMkLst>
        <pc:spChg chg="add">
          <ac:chgData name="Guest User" userId="" providerId="Windows Live" clId="Web-{9136F931-F9E2-D3AE-584D-7EA6CA612DCC}" dt="2024-11-17T09:45:33.696" v="277"/>
          <ac:spMkLst>
            <pc:docMk/>
            <pc:sldMk cId="0" sldId="283"/>
            <ac:spMk id="3" creationId="{9FE7CA62-7795-F308-9FAF-B3F18C5694E1}"/>
          </ac:spMkLst>
        </pc:spChg>
        <pc:spChg chg="add mod">
          <ac:chgData name="Guest User" userId="" providerId="Windows Live" clId="Web-{9136F931-F9E2-D3AE-584D-7EA6CA612DCC}" dt="2024-11-17T09:45:40.790" v="279" actId="1076"/>
          <ac:spMkLst>
            <pc:docMk/>
            <pc:sldMk cId="0" sldId="283"/>
            <ac:spMk id="5" creationId="{382283CD-1F90-1FBA-48E0-291DAB12545E}"/>
          </ac:spMkLst>
        </pc:spChg>
        <pc:spChg chg="add">
          <ac:chgData name="Guest User" userId="" providerId="Windows Live" clId="Web-{9136F931-F9E2-D3AE-584D-7EA6CA612DCC}" dt="2024-11-17T09:49:04.312" v="346"/>
          <ac:spMkLst>
            <pc:docMk/>
            <pc:sldMk cId="0" sldId="283"/>
            <ac:spMk id="7" creationId="{598A8E39-A6A8-84C5-F81C-E143B9A9EF81}"/>
          </ac:spMkLst>
        </pc:spChg>
        <pc:spChg chg="add mod">
          <ac:chgData name="Guest User" userId="" providerId="Windows Live" clId="Web-{9136F931-F9E2-D3AE-584D-7EA6CA612DCC}" dt="2024-11-17T09:49:08.234" v="348" actId="1076"/>
          <ac:spMkLst>
            <pc:docMk/>
            <pc:sldMk cId="0" sldId="283"/>
            <ac:spMk id="9" creationId="{4814EED9-96AD-5CFA-8EDB-EB9C2402524F}"/>
          </ac:spMkLst>
        </pc:spChg>
        <pc:grpChg chg="add mod">
          <ac:chgData name="Guest User" userId="" providerId="Windows Live" clId="Web-{9136F931-F9E2-D3AE-584D-7EA6CA612DCC}" dt="2024-11-17T09:58:22.815" v="504" actId="1076"/>
          <ac:grpSpMkLst>
            <pc:docMk/>
            <pc:sldMk cId="0" sldId="283"/>
            <ac:grpSpMk id="16" creationId="{84024A68-B81C-2208-50EC-B2CC9F468AA3}"/>
          </ac:grpSpMkLst>
        </pc:grpChg>
        <pc:grpChg chg="add mod">
          <ac:chgData name="Guest User" userId="" providerId="Windows Live" clId="Web-{9136F931-F9E2-D3AE-584D-7EA6CA612DCC}" dt="2024-11-17T09:58:27.050" v="506" actId="1076"/>
          <ac:grpSpMkLst>
            <pc:docMk/>
            <pc:sldMk cId="0" sldId="283"/>
            <ac:grpSpMk id="23" creationId="{1DB0237B-C0E0-A06F-F03A-297E5C14F0C4}"/>
          </ac:grpSpMkLst>
        </pc:grpChg>
      </pc:sldChg>
      <pc:sldChg chg="addSp delSp modSp">
        <pc:chgData name="Guest User" userId="" providerId="Windows Live" clId="Web-{9136F931-F9E2-D3AE-584D-7EA6CA612DCC}" dt="2024-11-17T09:58:34.738" v="509" actId="1076"/>
        <pc:sldMkLst>
          <pc:docMk/>
          <pc:sldMk cId="0" sldId="284"/>
        </pc:sldMkLst>
        <pc:spChg chg="add mod">
          <ac:chgData name="Guest User" userId="" providerId="Windows Live" clId="Web-{9136F931-F9E2-D3AE-584D-7EA6CA612DCC}" dt="2024-11-17T09:45:56.009" v="281" actId="1076"/>
          <ac:spMkLst>
            <pc:docMk/>
            <pc:sldMk cId="0" sldId="284"/>
            <ac:spMk id="5" creationId="{A0D70C38-54D7-BD78-1DE6-640FCE9D78F8}"/>
          </ac:spMkLst>
        </pc:spChg>
        <pc:spChg chg="add">
          <ac:chgData name="Guest User" userId="" providerId="Windows Live" clId="Web-{9136F931-F9E2-D3AE-584D-7EA6CA612DCC}" dt="2024-11-17T09:49:09.953" v="349"/>
          <ac:spMkLst>
            <pc:docMk/>
            <pc:sldMk cId="0" sldId="284"/>
            <ac:spMk id="7" creationId="{27B419E7-6185-6C70-800E-9A86FD0A1CFF}"/>
          </ac:spMkLst>
        </pc:spChg>
        <pc:spChg chg="mod">
          <ac:chgData name="Guest User" userId="" providerId="Windows Live" clId="Web-{9136F931-F9E2-D3AE-584D-7EA6CA612DCC}" dt="2024-11-17T09:23:15.988" v="129"/>
          <ac:spMkLst>
            <pc:docMk/>
            <pc:sldMk cId="0" sldId="284"/>
            <ac:spMk id="2133" creationId="{00000000-0000-0000-0000-000000000000}"/>
          </ac:spMkLst>
        </pc:spChg>
        <pc:spChg chg="mod">
          <ac:chgData name="Guest User" userId="" providerId="Windows Live" clId="Web-{9136F931-F9E2-D3AE-584D-7EA6CA612DCC}" dt="2024-11-17T09:23:28.723" v="134"/>
          <ac:spMkLst>
            <pc:docMk/>
            <pc:sldMk cId="0" sldId="284"/>
            <ac:spMk id="2134" creationId="{00000000-0000-0000-0000-000000000000}"/>
          </ac:spMkLst>
        </pc:spChg>
        <pc:spChg chg="mod">
          <ac:chgData name="Guest User" userId="" providerId="Windows Live" clId="Web-{9136F931-F9E2-D3AE-584D-7EA6CA612DCC}" dt="2024-11-17T09:24:20.631" v="143" actId="20577"/>
          <ac:spMkLst>
            <pc:docMk/>
            <pc:sldMk cId="0" sldId="284"/>
            <ac:spMk id="2136" creationId="{00000000-0000-0000-0000-000000000000}"/>
          </ac:spMkLst>
        </pc:spChg>
        <pc:spChg chg="mod">
          <ac:chgData name="Guest User" userId="" providerId="Windows Live" clId="Web-{9136F931-F9E2-D3AE-584D-7EA6CA612DCC}" dt="2024-11-17T09:24:28.490" v="144" actId="20577"/>
          <ac:spMkLst>
            <pc:docMk/>
            <pc:sldMk cId="0" sldId="284"/>
            <ac:spMk id="2137" creationId="{00000000-0000-0000-0000-000000000000}"/>
          </ac:spMkLst>
        </pc:spChg>
        <pc:spChg chg="mod">
          <ac:chgData name="Guest User" userId="" providerId="Windows Live" clId="Web-{9136F931-F9E2-D3AE-584D-7EA6CA612DCC}" dt="2024-11-17T09:24:43.272" v="145" actId="20577"/>
          <ac:spMkLst>
            <pc:docMk/>
            <pc:sldMk cId="0" sldId="284"/>
            <ac:spMk id="2140" creationId="{00000000-0000-0000-0000-000000000000}"/>
          </ac:spMkLst>
        </pc:spChg>
        <pc:spChg chg="mod">
          <ac:chgData name="Guest User" userId="" providerId="Windows Live" clId="Web-{9136F931-F9E2-D3AE-584D-7EA6CA612DCC}" dt="2024-11-17T09:24:48.897" v="146" actId="20577"/>
          <ac:spMkLst>
            <pc:docMk/>
            <pc:sldMk cId="0" sldId="284"/>
            <ac:spMk id="2141" creationId="{00000000-0000-0000-0000-000000000000}"/>
          </ac:spMkLst>
        </pc:spChg>
        <pc:spChg chg="mod">
          <ac:chgData name="Guest User" userId="" providerId="Windows Live" clId="Web-{9136F931-F9E2-D3AE-584D-7EA6CA612DCC}" dt="2024-11-17T09:24:02.224" v="139"/>
          <ac:spMkLst>
            <pc:docMk/>
            <pc:sldMk cId="0" sldId="284"/>
            <ac:spMk id="2143" creationId="{00000000-0000-0000-0000-000000000000}"/>
          </ac:spMkLst>
        </pc:spChg>
        <pc:spChg chg="mod">
          <ac:chgData name="Guest User" userId="" providerId="Windows Live" clId="Web-{9136F931-F9E2-D3AE-584D-7EA6CA612DCC}" dt="2024-11-17T09:24:05.771" v="140"/>
          <ac:spMkLst>
            <pc:docMk/>
            <pc:sldMk cId="0" sldId="284"/>
            <ac:spMk id="2144" creationId="{00000000-0000-0000-0000-000000000000}"/>
          </ac:spMkLst>
        </pc:spChg>
        <pc:spChg chg="mod">
          <ac:chgData name="Guest User" userId="" providerId="Windows Live" clId="Web-{9136F931-F9E2-D3AE-584D-7EA6CA612DCC}" dt="2024-11-17T09:24:08.365" v="141"/>
          <ac:spMkLst>
            <pc:docMk/>
            <pc:sldMk cId="0" sldId="284"/>
            <ac:spMk id="2145" creationId="{00000000-0000-0000-0000-000000000000}"/>
          </ac:spMkLst>
        </pc:spChg>
        <pc:spChg chg="mod">
          <ac:chgData name="Guest User" userId="" providerId="Windows Live" clId="Web-{9136F931-F9E2-D3AE-584D-7EA6CA612DCC}" dt="2024-11-17T09:24:11.771" v="142"/>
          <ac:spMkLst>
            <pc:docMk/>
            <pc:sldMk cId="0" sldId="284"/>
            <ac:spMk id="2146" creationId="{00000000-0000-0000-0000-000000000000}"/>
          </ac:spMkLst>
        </pc:spChg>
        <pc:spChg chg="mod">
          <ac:chgData name="Guest User" userId="" providerId="Windows Live" clId="Web-{9136F931-F9E2-D3AE-584D-7EA6CA612DCC}" dt="2024-11-17T09:23:42.114" v="136"/>
          <ac:spMkLst>
            <pc:docMk/>
            <pc:sldMk cId="0" sldId="284"/>
            <ac:spMk id="2147" creationId="{00000000-0000-0000-0000-000000000000}"/>
          </ac:spMkLst>
        </pc:spChg>
        <pc:spChg chg="mod">
          <ac:chgData name="Guest User" userId="" providerId="Windows Live" clId="Web-{9136F931-F9E2-D3AE-584D-7EA6CA612DCC}" dt="2024-11-17T09:23:49.739" v="138"/>
          <ac:spMkLst>
            <pc:docMk/>
            <pc:sldMk cId="0" sldId="284"/>
            <ac:spMk id="2148" creationId="{00000000-0000-0000-0000-000000000000}"/>
          </ac:spMkLst>
        </pc:spChg>
        <pc:spChg chg="del">
          <ac:chgData name="Guest User" userId="" providerId="Windows Live" clId="Web-{9136F931-F9E2-D3AE-584D-7EA6CA612DCC}" dt="2024-11-17T09:25:15.804" v="147"/>
          <ac:spMkLst>
            <pc:docMk/>
            <pc:sldMk cId="0" sldId="284"/>
            <ac:spMk id="2171" creationId="{00000000-0000-0000-0000-000000000000}"/>
          </ac:spMkLst>
        </pc:spChg>
        <pc:grpChg chg="add">
          <ac:chgData name="Guest User" userId="" providerId="Windows Live" clId="Web-{9136F931-F9E2-D3AE-584D-7EA6CA612DCC}" dt="2024-11-17T09:58:29.675" v="507"/>
          <ac:grpSpMkLst>
            <pc:docMk/>
            <pc:sldMk cId="0" sldId="284"/>
            <ac:grpSpMk id="14" creationId="{B4E294AE-44A6-C713-7B8F-0B61AEF1CD51}"/>
          </ac:grpSpMkLst>
        </pc:grpChg>
        <pc:grpChg chg="add mod">
          <ac:chgData name="Guest User" userId="" providerId="Windows Live" clId="Web-{9136F931-F9E2-D3AE-584D-7EA6CA612DCC}" dt="2024-11-17T09:58:34.738" v="509" actId="1076"/>
          <ac:grpSpMkLst>
            <pc:docMk/>
            <pc:sldMk cId="0" sldId="284"/>
            <ac:grpSpMk id="21" creationId="{372B91BB-6805-19AD-9C3A-CD4654B1BDD6}"/>
          </ac:grpSpMkLst>
        </pc:grpChg>
        <pc:grpChg chg="del">
          <ac:chgData name="Guest User" userId="" providerId="Windows Live" clId="Web-{9136F931-F9E2-D3AE-584D-7EA6CA612DCC}" dt="2024-11-17T09:25:16.867" v="148"/>
          <ac:grpSpMkLst>
            <pc:docMk/>
            <pc:sldMk cId="0" sldId="284"/>
            <ac:grpSpMk id="2149" creationId="{00000000-0000-0000-0000-000000000000}"/>
          </ac:grpSpMkLst>
        </pc:grpChg>
        <pc:grpChg chg="del">
          <ac:chgData name="Guest User" userId="" providerId="Windows Live" clId="Web-{9136F931-F9E2-D3AE-584D-7EA6CA612DCC}" dt="2024-11-17T09:27:08.949" v="155"/>
          <ac:grpSpMkLst>
            <pc:docMk/>
            <pc:sldMk cId="0" sldId="284"/>
            <ac:grpSpMk id="2172" creationId="{00000000-0000-0000-0000-000000000000}"/>
          </ac:grpSpMkLst>
        </pc:grpChg>
        <pc:picChg chg="add mod">
          <ac:chgData name="Guest User" userId="" providerId="Windows Live" clId="Web-{9136F931-F9E2-D3AE-584D-7EA6CA612DCC}" dt="2024-11-17T09:28:53.921" v="172"/>
          <ac:picMkLst>
            <pc:docMk/>
            <pc:sldMk cId="0" sldId="284"/>
            <ac:picMk id="2" creationId="{BC728E9F-EA99-63F7-24F0-46F4720AF540}"/>
          </ac:picMkLst>
        </pc:picChg>
        <pc:picChg chg="add mod">
          <ac:chgData name="Guest User" userId="" providerId="Windows Live" clId="Web-{9136F931-F9E2-D3AE-584D-7EA6CA612DCC}" dt="2024-11-17T09:28:56.671" v="173"/>
          <ac:picMkLst>
            <pc:docMk/>
            <pc:sldMk cId="0" sldId="284"/>
            <ac:picMk id="3" creationId="{66EF0131-7DC1-B901-C056-E74AD32B64D6}"/>
          </ac:picMkLst>
        </pc:picChg>
      </pc:sldChg>
      <pc:sldChg chg="addSp modSp">
        <pc:chgData name="Guest User" userId="" providerId="Windows Live" clId="Web-{9136F931-F9E2-D3AE-584D-7EA6CA612DCC}" dt="2024-11-17T09:58:48.082" v="515" actId="688"/>
        <pc:sldMkLst>
          <pc:docMk/>
          <pc:sldMk cId="0" sldId="285"/>
        </pc:sldMkLst>
        <pc:spChg chg="add">
          <ac:chgData name="Guest User" userId="" providerId="Windows Live" clId="Web-{9136F931-F9E2-D3AE-584D-7EA6CA612DCC}" dt="2024-11-17T09:45:58.368" v="282"/>
          <ac:spMkLst>
            <pc:docMk/>
            <pc:sldMk cId="0" sldId="285"/>
            <ac:spMk id="3" creationId="{B28EF9F9-C8B6-094C-3A33-883C2EB0A946}"/>
          </ac:spMkLst>
        </pc:spChg>
        <pc:spChg chg="add mod">
          <ac:chgData name="Guest User" userId="" providerId="Windows Live" clId="Web-{9136F931-F9E2-D3AE-584D-7EA6CA612DCC}" dt="2024-11-17T09:49:15.719" v="351" actId="1076"/>
          <ac:spMkLst>
            <pc:docMk/>
            <pc:sldMk cId="0" sldId="285"/>
            <ac:spMk id="5" creationId="{DE78A8E1-E2CE-AA3E-ACC6-F59113C95CD3}"/>
          </ac:spMkLst>
        </pc:spChg>
        <pc:grpChg chg="add mod">
          <ac:chgData name="Guest User" userId="" providerId="Windows Live" clId="Web-{9136F931-F9E2-D3AE-584D-7EA6CA612DCC}" dt="2024-11-17T09:58:41.675" v="512" actId="688"/>
          <ac:grpSpMkLst>
            <pc:docMk/>
            <pc:sldMk cId="0" sldId="285"/>
            <ac:grpSpMk id="12" creationId="{31EBB474-1427-E1CA-3FE5-4E7001B71A1D}"/>
          </ac:grpSpMkLst>
        </pc:grpChg>
        <pc:grpChg chg="add mod">
          <ac:chgData name="Guest User" userId="" providerId="Windows Live" clId="Web-{9136F931-F9E2-D3AE-584D-7EA6CA612DCC}" dt="2024-11-17T09:58:48.082" v="515" actId="688"/>
          <ac:grpSpMkLst>
            <pc:docMk/>
            <pc:sldMk cId="0" sldId="285"/>
            <ac:grpSpMk id="19" creationId="{85E2F82D-380B-1E80-1048-B0034035620D}"/>
          </ac:grpSpMkLst>
        </pc:grpChg>
      </pc:sldChg>
      <pc:sldChg chg="addSp modSp">
        <pc:chgData name="Guest User" userId="" providerId="Windows Live" clId="Web-{9136F931-F9E2-D3AE-584D-7EA6CA612DCC}" dt="2024-11-17T09:58:57.504" v="520" actId="1076"/>
        <pc:sldMkLst>
          <pc:docMk/>
          <pc:sldMk cId="0" sldId="286"/>
        </pc:sldMkLst>
        <pc:spChg chg="add">
          <ac:chgData name="Guest User" userId="" providerId="Windows Live" clId="Web-{9136F931-F9E2-D3AE-584D-7EA6CA612DCC}" dt="2024-11-17T09:46:00.712" v="283"/>
          <ac:spMkLst>
            <pc:docMk/>
            <pc:sldMk cId="0" sldId="286"/>
            <ac:spMk id="3" creationId="{45F2A5AB-19ED-66B0-C3C2-0E32D73759E7}"/>
          </ac:spMkLst>
        </pc:spChg>
        <pc:spChg chg="add mod">
          <ac:chgData name="Guest User" userId="" providerId="Windows Live" clId="Web-{9136F931-F9E2-D3AE-584D-7EA6CA612DCC}" dt="2024-11-17T09:46:04.337" v="285" actId="1076"/>
          <ac:spMkLst>
            <pc:docMk/>
            <pc:sldMk cId="0" sldId="286"/>
            <ac:spMk id="5" creationId="{B7ED9573-6897-ED64-984E-5D51F5E289C5}"/>
          </ac:spMkLst>
        </pc:spChg>
        <pc:spChg chg="add">
          <ac:chgData name="Guest User" userId="" providerId="Windows Live" clId="Web-{9136F931-F9E2-D3AE-584D-7EA6CA612DCC}" dt="2024-11-17T09:49:18.344" v="352"/>
          <ac:spMkLst>
            <pc:docMk/>
            <pc:sldMk cId="0" sldId="286"/>
            <ac:spMk id="7" creationId="{439C2CF3-8D7E-6F05-32B2-4345937E9122}"/>
          </ac:spMkLst>
        </pc:spChg>
        <pc:spChg chg="add mod">
          <ac:chgData name="Guest User" userId="" providerId="Windows Live" clId="Web-{9136F931-F9E2-D3AE-584D-7EA6CA612DCC}" dt="2024-11-17T09:49:21.360" v="354" actId="1076"/>
          <ac:spMkLst>
            <pc:docMk/>
            <pc:sldMk cId="0" sldId="286"/>
            <ac:spMk id="9" creationId="{B2ABC5E4-66C3-E201-9850-DD3EEB9480D9}"/>
          </ac:spMkLst>
        </pc:spChg>
        <pc:grpChg chg="add mod">
          <ac:chgData name="Guest User" userId="" providerId="Windows Live" clId="Web-{9136F931-F9E2-D3AE-584D-7EA6CA612DCC}" dt="2024-11-17T09:58:53.488" v="518" actId="1076"/>
          <ac:grpSpMkLst>
            <pc:docMk/>
            <pc:sldMk cId="0" sldId="286"/>
            <ac:grpSpMk id="16" creationId="{2F59FD7D-6100-F131-48E2-9E6DEABF7707}"/>
          </ac:grpSpMkLst>
        </pc:grpChg>
        <pc:grpChg chg="add mod">
          <ac:chgData name="Guest User" userId="" providerId="Windows Live" clId="Web-{9136F931-F9E2-D3AE-584D-7EA6CA612DCC}" dt="2024-11-17T09:58:57.504" v="520" actId="1076"/>
          <ac:grpSpMkLst>
            <pc:docMk/>
            <pc:sldMk cId="0" sldId="286"/>
            <ac:grpSpMk id="23" creationId="{63B0F866-A8BB-9C41-D7AD-B61CE27347E5}"/>
          </ac:grpSpMkLst>
        </pc:grpChg>
      </pc:sldChg>
      <pc:sldChg chg="addSp delSp modSp">
        <pc:chgData name="Guest User" userId="" providerId="Windows Live" clId="Web-{9136F931-F9E2-D3AE-584D-7EA6CA612DCC}" dt="2024-11-17T10:48:36.824" v="770" actId="1076"/>
        <pc:sldMkLst>
          <pc:docMk/>
          <pc:sldMk cId="0" sldId="287"/>
        </pc:sldMkLst>
        <pc:spChg chg="add mod">
          <ac:chgData name="Guest User" userId="" providerId="Windows Live" clId="Web-{9136F931-F9E2-D3AE-584D-7EA6CA612DCC}" dt="2024-11-17T09:49:27.922" v="356" actId="1076"/>
          <ac:spMkLst>
            <pc:docMk/>
            <pc:sldMk cId="0" sldId="287"/>
            <ac:spMk id="3" creationId="{2A4651B8-FE36-9712-5953-94DBC4D89154}"/>
          </ac:spMkLst>
        </pc:spChg>
        <pc:spChg chg="add">
          <ac:chgData name="Guest User" userId="" providerId="Windows Live" clId="Web-{9136F931-F9E2-D3AE-584D-7EA6CA612DCC}" dt="2024-11-17T09:49:39.017" v="357"/>
          <ac:spMkLst>
            <pc:docMk/>
            <pc:sldMk cId="0" sldId="287"/>
            <ac:spMk id="5" creationId="{A3CE6B41-197E-E8BF-0FC0-78FA694AA378}"/>
          </ac:spMkLst>
        </pc:spChg>
        <pc:spChg chg="mod">
          <ac:chgData name="Guest User" userId="" providerId="Windows Live" clId="Web-{9136F931-F9E2-D3AE-584D-7EA6CA612DCC}" dt="2024-11-17T09:33:26.040" v="210" actId="20577"/>
          <ac:spMkLst>
            <pc:docMk/>
            <pc:sldMk cId="0" sldId="287"/>
            <ac:spMk id="2281" creationId="{00000000-0000-0000-0000-000000000000}"/>
          </ac:spMkLst>
        </pc:spChg>
        <pc:spChg chg="mod">
          <ac:chgData name="Guest User" userId="" providerId="Windows Live" clId="Web-{9136F931-F9E2-D3AE-584D-7EA6CA612DCC}" dt="2024-11-17T09:29:29.047" v="177" actId="20577"/>
          <ac:spMkLst>
            <pc:docMk/>
            <pc:sldMk cId="0" sldId="287"/>
            <ac:spMk id="2283" creationId="{00000000-0000-0000-0000-000000000000}"/>
          </ac:spMkLst>
        </pc:spChg>
        <pc:spChg chg="mod">
          <ac:chgData name="Guest User" userId="" providerId="Windows Live" clId="Web-{9136F931-F9E2-D3AE-584D-7EA6CA612DCC}" dt="2024-11-17T09:33:14.414" v="207" actId="20577"/>
          <ac:spMkLst>
            <pc:docMk/>
            <pc:sldMk cId="0" sldId="287"/>
            <ac:spMk id="2284" creationId="{00000000-0000-0000-0000-000000000000}"/>
          </ac:spMkLst>
        </pc:spChg>
        <pc:spChg chg="mod">
          <ac:chgData name="Guest User" userId="" providerId="Windows Live" clId="Web-{9136F931-F9E2-D3AE-584D-7EA6CA612DCC}" dt="2024-11-17T09:33:10.180" v="206" actId="20577"/>
          <ac:spMkLst>
            <pc:docMk/>
            <pc:sldMk cId="0" sldId="287"/>
            <ac:spMk id="2285" creationId="{00000000-0000-0000-0000-000000000000}"/>
          </ac:spMkLst>
        </pc:spChg>
        <pc:spChg chg="mod">
          <ac:chgData name="Guest User" userId="" providerId="Windows Live" clId="Web-{9136F931-F9E2-D3AE-584D-7EA6CA612DCC}" dt="2024-11-17T09:30:06.299" v="186"/>
          <ac:spMkLst>
            <pc:docMk/>
            <pc:sldMk cId="0" sldId="287"/>
            <ac:spMk id="2287" creationId="{00000000-0000-0000-0000-000000000000}"/>
          </ac:spMkLst>
        </pc:spChg>
        <pc:spChg chg="mod">
          <ac:chgData name="Guest User" userId="" providerId="Windows Live" clId="Web-{9136F931-F9E2-D3AE-584D-7EA6CA612DCC}" dt="2024-11-17T09:31:52.974" v="201" actId="20577"/>
          <ac:spMkLst>
            <pc:docMk/>
            <pc:sldMk cId="0" sldId="287"/>
            <ac:spMk id="2288" creationId="{00000000-0000-0000-0000-000000000000}"/>
          </ac:spMkLst>
        </pc:spChg>
        <pc:spChg chg="mod">
          <ac:chgData name="Guest User" userId="" providerId="Windows Live" clId="Web-{9136F931-F9E2-D3AE-584D-7EA6CA612DCC}" dt="2024-11-17T09:31:47.552" v="200" actId="20577"/>
          <ac:spMkLst>
            <pc:docMk/>
            <pc:sldMk cId="0" sldId="287"/>
            <ac:spMk id="2289" creationId="{00000000-0000-0000-0000-000000000000}"/>
          </ac:spMkLst>
        </pc:spChg>
        <pc:spChg chg="mod">
          <ac:chgData name="Guest User" userId="" providerId="Windows Live" clId="Web-{9136F931-F9E2-D3AE-584D-7EA6CA612DCC}" dt="2024-11-17T09:29:47.345" v="182" actId="20577"/>
          <ac:spMkLst>
            <pc:docMk/>
            <pc:sldMk cId="0" sldId="287"/>
            <ac:spMk id="2291" creationId="{00000000-0000-0000-0000-000000000000}"/>
          </ac:spMkLst>
        </pc:spChg>
        <pc:spChg chg="mod">
          <ac:chgData name="Guest User" userId="" providerId="Windows Live" clId="Web-{9136F931-F9E2-D3AE-584D-7EA6CA612DCC}" dt="2024-11-17T09:33:01.289" v="204" actId="20577"/>
          <ac:spMkLst>
            <pc:docMk/>
            <pc:sldMk cId="0" sldId="287"/>
            <ac:spMk id="2292" creationId="{00000000-0000-0000-0000-000000000000}"/>
          </ac:spMkLst>
        </pc:spChg>
        <pc:spChg chg="mod">
          <ac:chgData name="Guest User" userId="" providerId="Windows Live" clId="Web-{9136F931-F9E2-D3AE-584D-7EA6CA612DCC}" dt="2024-11-17T09:31:57.037" v="202" actId="20577"/>
          <ac:spMkLst>
            <pc:docMk/>
            <pc:sldMk cId="0" sldId="287"/>
            <ac:spMk id="2293" creationId="{00000000-0000-0000-0000-000000000000}"/>
          </ac:spMkLst>
        </pc:spChg>
        <pc:spChg chg="mod">
          <ac:chgData name="Guest User" userId="" providerId="Windows Live" clId="Web-{9136F931-F9E2-D3AE-584D-7EA6CA612DCC}" dt="2024-11-17T09:30:50.441" v="195"/>
          <ac:spMkLst>
            <pc:docMk/>
            <pc:sldMk cId="0" sldId="287"/>
            <ac:spMk id="2294" creationId="{00000000-0000-0000-0000-000000000000}"/>
          </ac:spMkLst>
        </pc:spChg>
        <pc:spChg chg="mod">
          <ac:chgData name="Guest User" userId="" providerId="Windows Live" clId="Web-{9136F931-F9E2-D3AE-584D-7EA6CA612DCC}" dt="2024-11-17T09:30:59.285" v="197"/>
          <ac:spMkLst>
            <pc:docMk/>
            <pc:sldMk cId="0" sldId="287"/>
            <ac:spMk id="2295" creationId="{00000000-0000-0000-0000-000000000000}"/>
          </ac:spMkLst>
        </pc:spChg>
        <pc:spChg chg="mod">
          <ac:chgData name="Guest User" userId="" providerId="Windows Live" clId="Web-{9136F931-F9E2-D3AE-584D-7EA6CA612DCC}" dt="2024-11-17T09:31:04.394" v="199"/>
          <ac:spMkLst>
            <pc:docMk/>
            <pc:sldMk cId="0" sldId="287"/>
            <ac:spMk id="2296" creationId="{00000000-0000-0000-0000-000000000000}"/>
          </ac:spMkLst>
        </pc:spChg>
        <pc:grpChg chg="add">
          <ac:chgData name="Guest User" userId="" providerId="Windows Live" clId="Web-{9136F931-F9E2-D3AE-584D-7EA6CA612DCC}" dt="2024-11-17T10:48:28.511" v="769"/>
          <ac:grpSpMkLst>
            <pc:docMk/>
            <pc:sldMk cId="0" sldId="287"/>
            <ac:grpSpMk id="2" creationId="{0114A57F-21E0-4585-3A0F-B43EF918CC67}"/>
          </ac:grpSpMkLst>
        </pc:grpChg>
        <pc:grpChg chg="mod">
          <ac:chgData name="Guest User" userId="" providerId="Windows Live" clId="Web-{9136F931-F9E2-D3AE-584D-7EA6CA612DCC}" dt="2024-11-17T10:48:36.824" v="770" actId="1076"/>
          <ac:grpSpMkLst>
            <pc:docMk/>
            <pc:sldMk cId="0" sldId="287"/>
            <ac:grpSpMk id="4" creationId="{0114A57F-21E0-4585-3A0F-B43EF918CC67}"/>
          </ac:grpSpMkLst>
        </pc:grpChg>
        <pc:grpChg chg="add mod">
          <ac:chgData name="Guest User" userId="" providerId="Windows Live" clId="Web-{9136F931-F9E2-D3AE-584D-7EA6CA612DCC}" dt="2024-11-17T09:59:05.301" v="523" actId="688"/>
          <ac:grpSpMkLst>
            <pc:docMk/>
            <pc:sldMk cId="0" sldId="287"/>
            <ac:grpSpMk id="12" creationId="{4F0FA7CB-AF9E-E685-C796-9B6E37ABD218}"/>
          </ac:grpSpMkLst>
        </pc:grpChg>
        <pc:grpChg chg="add mod">
          <ac:chgData name="Guest User" userId="" providerId="Windows Live" clId="Web-{9136F931-F9E2-D3AE-584D-7EA6CA612DCC}" dt="2024-11-17T09:59:12.067" v="526" actId="688"/>
          <ac:grpSpMkLst>
            <pc:docMk/>
            <pc:sldMk cId="0" sldId="287"/>
            <ac:grpSpMk id="19" creationId="{A271CEF4-6188-19AC-EF44-E8852641A30D}"/>
          </ac:grpSpMkLst>
        </pc:grpChg>
        <pc:grpChg chg="del">
          <ac:chgData name="Guest User" userId="" providerId="Windows Live" clId="Web-{9136F931-F9E2-D3AE-584D-7EA6CA612DCC}" dt="2024-11-17T09:30:20.018" v="188"/>
          <ac:grpSpMkLst>
            <pc:docMk/>
            <pc:sldMk cId="0" sldId="287"/>
            <ac:grpSpMk id="2297" creationId="{00000000-0000-0000-0000-000000000000}"/>
          </ac:grpSpMkLst>
        </pc:grpChg>
        <pc:grpChg chg="del">
          <ac:chgData name="Guest User" userId="" providerId="Windows Live" clId="Web-{9136F931-F9E2-D3AE-584D-7EA6CA612DCC}" dt="2024-11-17T09:30:20.627" v="189"/>
          <ac:grpSpMkLst>
            <pc:docMk/>
            <pc:sldMk cId="0" sldId="287"/>
            <ac:grpSpMk id="2317" creationId="{00000000-0000-0000-0000-000000000000}"/>
          </ac:grpSpMkLst>
        </pc:grpChg>
        <pc:grpChg chg="del">
          <ac:chgData name="Guest User" userId="" providerId="Windows Live" clId="Web-{9136F931-F9E2-D3AE-584D-7EA6CA612DCC}" dt="2024-11-17T09:30:19.080" v="187"/>
          <ac:grpSpMkLst>
            <pc:docMk/>
            <pc:sldMk cId="0" sldId="287"/>
            <ac:grpSpMk id="2332" creationId="{00000000-0000-0000-0000-000000000000}"/>
          </ac:grpSpMkLst>
        </pc:grpChg>
        <pc:picChg chg="add mod">
          <ac:chgData name="Guest User" userId="" providerId="Windows Live" clId="Web-{9136F931-F9E2-D3AE-584D-7EA6CA612DCC}" dt="2024-11-17T10:48:23.573" v="768" actId="1076"/>
          <ac:picMkLst>
            <pc:docMk/>
            <pc:sldMk cId="0" sldId="287"/>
            <ac:picMk id="20" creationId="{BBA41FA2-1075-A5A6-9064-A187BB921EAE}"/>
          </ac:picMkLst>
        </pc:picChg>
      </pc:sldChg>
      <pc:sldChg chg="addSp delSp modSp">
        <pc:chgData name="Guest User" userId="" providerId="Windows Live" clId="Web-{9136F931-F9E2-D3AE-584D-7EA6CA612DCC}" dt="2024-11-17T10:08:54.102" v="588" actId="1076"/>
        <pc:sldMkLst>
          <pc:docMk/>
          <pc:sldMk cId="3458583214" sldId="291"/>
        </pc:sldMkLst>
        <pc:spChg chg="add mod ord">
          <ac:chgData name="Guest User" userId="" providerId="Windows Live" clId="Web-{9136F931-F9E2-D3AE-584D-7EA6CA612DCC}" dt="2024-11-17T10:02:23.277" v="547"/>
          <ac:spMkLst>
            <pc:docMk/>
            <pc:sldMk cId="3458583214" sldId="291"/>
            <ac:spMk id="2" creationId="{41F18F29-EA70-0680-0D26-AF797B180289}"/>
          </ac:spMkLst>
        </pc:spChg>
        <pc:spChg chg="mod">
          <ac:chgData name="Guest User" userId="" providerId="Windows Live" clId="Web-{9136F931-F9E2-D3AE-584D-7EA6CA612DCC}" dt="2024-11-17T10:00:57.727" v="536" actId="14100"/>
          <ac:spMkLst>
            <pc:docMk/>
            <pc:sldMk cId="3458583214" sldId="291"/>
            <ac:spMk id="4" creationId="{77D46787-8FF1-A7B0-698B-C68197B2349E}"/>
          </ac:spMkLst>
        </pc:spChg>
        <pc:spChg chg="add mod">
          <ac:chgData name="Guest User" userId="" providerId="Windows Live" clId="Web-{9136F931-F9E2-D3AE-584D-7EA6CA612DCC}" dt="2024-11-17T10:04:15.812" v="562" actId="1076"/>
          <ac:spMkLst>
            <pc:docMk/>
            <pc:sldMk cId="3458583214" sldId="291"/>
            <ac:spMk id="6" creationId="{80284216-607A-2D2E-7AA2-823491638E61}"/>
          </ac:spMkLst>
        </pc:spChg>
        <pc:spChg chg="add mod">
          <ac:chgData name="Guest User" userId="" providerId="Windows Live" clId="Web-{9136F931-F9E2-D3AE-584D-7EA6CA612DCC}" dt="2024-11-17T09:47:09.793" v="300" actId="1076"/>
          <ac:spMkLst>
            <pc:docMk/>
            <pc:sldMk cId="3458583214" sldId="291"/>
            <ac:spMk id="8" creationId="{25FE8CE7-7871-3BDA-4CB2-4E35804885F9}"/>
          </ac:spMkLst>
        </pc:spChg>
        <pc:spChg chg="mod">
          <ac:chgData name="Guest User" userId="" providerId="Windows Live" clId="Web-{9136F931-F9E2-D3AE-584D-7EA6CA612DCC}" dt="2024-11-17T10:02:41.215" v="548" actId="1076"/>
          <ac:spMkLst>
            <pc:docMk/>
            <pc:sldMk cId="3458583214" sldId="291"/>
            <ac:spMk id="11" creationId="{B8EA225D-025D-453D-4D03-DCA91F4EDB27}"/>
          </ac:spMkLst>
        </pc:spChg>
        <pc:spChg chg="mod">
          <ac:chgData name="Guest User" userId="" providerId="Windows Live" clId="Web-{9136F931-F9E2-D3AE-584D-7EA6CA612DCC}" dt="2024-11-17T10:02:45.824" v="549" actId="1076"/>
          <ac:spMkLst>
            <pc:docMk/>
            <pc:sldMk cId="3458583214" sldId="291"/>
            <ac:spMk id="12" creationId="{65173439-ED0B-D811-5DC7-F5BCBA7B1FCE}"/>
          </ac:spMkLst>
        </pc:spChg>
        <pc:spChg chg="add del mod">
          <ac:chgData name="Guest User" userId="" providerId="Windows Live" clId="Web-{9136F931-F9E2-D3AE-584D-7EA6CA612DCC}" dt="2024-11-17T10:04:17.406" v="563"/>
          <ac:spMkLst>
            <pc:docMk/>
            <pc:sldMk cId="3458583214" sldId="291"/>
            <ac:spMk id="16" creationId="{887DE6AA-C2B5-D96C-AE6E-5C0C36DEE281}"/>
          </ac:spMkLst>
        </pc:spChg>
        <pc:spChg chg="add del mod">
          <ac:chgData name="Guest User" userId="" providerId="Windows Live" clId="Web-{9136F931-F9E2-D3AE-584D-7EA6CA612DCC}" dt="2024-11-17T10:04:13.359" v="560"/>
          <ac:spMkLst>
            <pc:docMk/>
            <pc:sldMk cId="3458583214" sldId="291"/>
            <ac:spMk id="17" creationId="{F6CEDA9A-2625-0362-765D-370B6B7F3AE9}"/>
          </ac:spMkLst>
        </pc:spChg>
        <pc:spChg chg="add del mod">
          <ac:chgData name="Guest User" userId="" providerId="Windows Live" clId="Web-{9136F931-F9E2-D3AE-584D-7EA6CA612DCC}" dt="2024-11-17T10:06:25.301" v="568"/>
          <ac:spMkLst>
            <pc:docMk/>
            <pc:sldMk cId="3458583214" sldId="291"/>
            <ac:spMk id="18" creationId="{A6A2B43D-AB25-4582-9DC7-F2B7286A6202}"/>
          </ac:spMkLst>
        </pc:spChg>
        <pc:spChg chg="add mod">
          <ac:chgData name="Guest User" userId="" providerId="Windows Live" clId="Web-{9136F931-F9E2-D3AE-584D-7EA6CA612DCC}" dt="2024-11-17T10:08:49.243" v="587" actId="1076"/>
          <ac:spMkLst>
            <pc:docMk/>
            <pc:sldMk cId="3458583214" sldId="291"/>
            <ac:spMk id="19" creationId="{E1E2B3BF-FC25-5CF5-6E19-E152652EE72B}"/>
          </ac:spMkLst>
        </pc:spChg>
        <pc:spChg chg="add mod">
          <ac:chgData name="Guest User" userId="" providerId="Windows Live" clId="Web-{9136F931-F9E2-D3AE-584D-7EA6CA612DCC}" dt="2024-11-17T10:08:36.071" v="584" actId="1076"/>
          <ac:spMkLst>
            <pc:docMk/>
            <pc:sldMk cId="3458583214" sldId="291"/>
            <ac:spMk id="20" creationId="{B90F6BB5-8FCA-9CF2-87BE-EBB27A71270C}"/>
          </ac:spMkLst>
        </pc:spChg>
        <pc:grpChg chg="add del mod">
          <ac:chgData name="Guest User" userId="" providerId="Windows Live" clId="Web-{9136F931-F9E2-D3AE-584D-7EA6CA612DCC}" dt="2024-11-17T10:01:06.383" v="539"/>
          <ac:grpSpMkLst>
            <pc:docMk/>
            <pc:sldMk cId="3458583214" sldId="291"/>
            <ac:grpSpMk id="15" creationId="{B3E7D5B0-F9E4-A537-D1C2-4352A5D070CA}"/>
          </ac:grpSpMkLst>
        </pc:grpChg>
        <pc:picChg chg="mod">
          <ac:chgData name="Guest User" userId="" providerId="Windows Live" clId="Web-{9136F931-F9E2-D3AE-584D-7EA6CA612DCC}" dt="2024-11-17T10:02:53.387" v="551" actId="1076"/>
          <ac:picMkLst>
            <pc:docMk/>
            <pc:sldMk cId="3458583214" sldId="291"/>
            <ac:picMk id="7" creationId="{2C65ECAE-A26A-9CA7-ECE3-6DF1FE32F32E}"/>
          </ac:picMkLst>
        </pc:picChg>
        <pc:picChg chg="mod">
          <ac:chgData name="Guest User" userId="" providerId="Windows Live" clId="Web-{9136F931-F9E2-D3AE-584D-7EA6CA612DCC}" dt="2024-11-17T10:02:51.012" v="550" actId="1076"/>
          <ac:picMkLst>
            <pc:docMk/>
            <pc:sldMk cId="3458583214" sldId="291"/>
            <ac:picMk id="10" creationId="{2FB645AB-4C0B-2D87-0232-C2881519D676}"/>
          </ac:picMkLst>
        </pc:picChg>
        <pc:picChg chg="add mod">
          <ac:chgData name="Guest User" userId="" providerId="Windows Live" clId="Web-{9136F931-F9E2-D3AE-584D-7EA6CA612DCC}" dt="2024-11-17T10:08:54.102" v="588" actId="1076"/>
          <ac:picMkLst>
            <pc:docMk/>
            <pc:sldMk cId="3458583214" sldId="291"/>
            <ac:picMk id="21" creationId="{AFF7B377-6C30-4C08-44FB-ED7371471236}"/>
          </ac:picMkLst>
        </pc:picChg>
      </pc:sldChg>
      <pc:sldChg chg="addSp delSp modSp">
        <pc:chgData name="Guest User" userId="" providerId="Windows Live" clId="Web-{9136F931-F9E2-D3AE-584D-7EA6CA612DCC}" dt="2024-11-17T10:10:11.683" v="592" actId="1076"/>
        <pc:sldMkLst>
          <pc:docMk/>
          <pc:sldMk cId="3067211895" sldId="292"/>
        </pc:sldMkLst>
        <pc:spChg chg="mod">
          <ac:chgData name="Guest User" userId="" providerId="Windows Live" clId="Web-{9136F931-F9E2-D3AE-584D-7EA6CA612DCC}" dt="2024-11-17T10:10:11.683" v="592" actId="1076"/>
          <ac:spMkLst>
            <pc:docMk/>
            <pc:sldMk cId="3067211895" sldId="292"/>
            <ac:spMk id="2" creationId="{B70A41E4-6BA5-149A-2FC3-12E05090BC0F}"/>
          </ac:spMkLst>
        </pc:spChg>
        <pc:spChg chg="add mod ord">
          <ac:chgData name="Guest User" userId="" providerId="Windows Live" clId="Web-{9136F931-F9E2-D3AE-584D-7EA6CA612DCC}" dt="2024-11-17T10:00:05.225" v="532"/>
          <ac:spMkLst>
            <pc:docMk/>
            <pc:sldMk cId="3067211895" sldId="292"/>
            <ac:spMk id="5" creationId="{B7A35177-83C4-BA7E-647B-8C2B985E7940}"/>
          </ac:spMkLst>
        </pc:spChg>
        <pc:spChg chg="add mod">
          <ac:chgData name="Guest User" userId="" providerId="Windows Live" clId="Web-{9136F931-F9E2-D3AE-584D-7EA6CA612DCC}" dt="2024-11-17T09:43:01.456" v="224" actId="1076"/>
          <ac:spMkLst>
            <pc:docMk/>
            <pc:sldMk cId="3067211895" sldId="292"/>
            <ac:spMk id="7" creationId="{8D0BD549-F802-994F-F68B-B86FFF8E46CB}"/>
          </ac:spMkLst>
        </pc:spChg>
        <pc:spChg chg="add del">
          <ac:chgData name="Guest User" userId="" providerId="Windows Live" clId="Web-{9136F931-F9E2-D3AE-584D-7EA6CA612DCC}" dt="2024-11-17T09:46:34.120" v="289"/>
          <ac:spMkLst>
            <pc:docMk/>
            <pc:sldMk cId="3067211895" sldId="292"/>
            <ac:spMk id="8" creationId="{5B8EC4EF-938A-8B0A-6147-BCAF292F68C3}"/>
          </ac:spMkLst>
        </pc:spChg>
        <pc:spChg chg="add mod">
          <ac:chgData name="Guest User" userId="" providerId="Windows Live" clId="Web-{9136F931-F9E2-D3AE-584D-7EA6CA612DCC}" dt="2024-11-17T10:00:09.803" v="533" actId="1076"/>
          <ac:spMkLst>
            <pc:docMk/>
            <pc:sldMk cId="3067211895" sldId="292"/>
            <ac:spMk id="9" creationId="{5C999172-AC47-BDBE-0004-D649714E8CCF}"/>
          </ac:spMkLst>
        </pc:spChg>
        <pc:spChg chg="add mod">
          <ac:chgData name="Guest User" userId="" providerId="Windows Live" clId="Web-{9136F931-F9E2-D3AE-584D-7EA6CA612DCC}" dt="2024-11-17T09:46:57.292" v="296" actId="1076"/>
          <ac:spMkLst>
            <pc:docMk/>
            <pc:sldMk cId="3067211895" sldId="292"/>
            <ac:spMk id="10" creationId="{D7C20FE0-392A-983A-6358-4DF1AAADD4D6}"/>
          </ac:spMkLst>
        </pc:spChg>
        <pc:grpChg chg="add mod">
          <ac:chgData name="Guest User" userId="" providerId="Windows Live" clId="Web-{9136F931-F9E2-D3AE-584D-7EA6CA612DCC}" dt="2024-11-17T10:00:42.164" v="535" actId="14100"/>
          <ac:grpSpMkLst>
            <pc:docMk/>
            <pc:sldMk cId="3067211895" sldId="292"/>
            <ac:grpSpMk id="17" creationId="{CD1677CF-1A78-8F09-9498-045E1C00101E}"/>
          </ac:grpSpMkLst>
        </pc:grpChg>
      </pc:sldChg>
      <pc:sldChg chg="add del replId">
        <pc:chgData name="Guest User" userId="" providerId="Windows Live" clId="Web-{9136F931-F9E2-D3AE-584D-7EA6CA612DCC}" dt="2024-11-17T09:44:46.944" v="264"/>
        <pc:sldMkLst>
          <pc:docMk/>
          <pc:sldMk cId="1134295052" sldId="293"/>
        </pc:sldMkLst>
      </pc:sldChg>
      <pc:sldChg chg="add del replId">
        <pc:chgData name="Guest User" userId="" providerId="Windows Live" clId="Web-{9136F931-F9E2-D3AE-584D-7EA6CA612DCC}" dt="2024-11-17T09:44:53.523" v="266"/>
        <pc:sldMkLst>
          <pc:docMk/>
          <pc:sldMk cId="1328194386" sldId="293"/>
        </pc:sldMkLst>
      </pc:sldChg>
      <pc:sldChg chg="addSp delSp modSp">
        <pc:chgData name="Guest User" userId="" providerId="Windows Live" clId="Web-{9136F931-F9E2-D3AE-584D-7EA6CA612DCC}" dt="2024-11-17T10:43:02.515" v="760"/>
        <pc:sldMkLst>
          <pc:docMk/>
          <pc:sldMk cId="1431027224" sldId="293"/>
        </pc:sldMkLst>
        <pc:spChg chg="mod">
          <ac:chgData name="Guest User" userId="" providerId="Windows Live" clId="Web-{9136F931-F9E2-D3AE-584D-7EA6CA612DCC}" dt="2024-11-17T10:11:30.123" v="610"/>
          <ac:spMkLst>
            <pc:docMk/>
            <pc:sldMk cId="1431027224" sldId="293"/>
            <ac:spMk id="441" creationId="{4D63B6A7-83C4-23FB-7183-66EC1F5CE0E2}"/>
          </ac:spMkLst>
        </pc:spChg>
        <pc:spChg chg="mod">
          <ac:chgData name="Guest User" userId="" providerId="Windows Live" clId="Web-{9136F931-F9E2-D3AE-584D-7EA6CA612DCC}" dt="2024-11-17T10:11:14.670" v="604"/>
          <ac:spMkLst>
            <pc:docMk/>
            <pc:sldMk cId="1431027224" sldId="293"/>
            <ac:spMk id="442" creationId="{7F038709-896E-C982-62F7-00988CA0EA29}"/>
          </ac:spMkLst>
        </pc:spChg>
        <pc:spChg chg="mod">
          <ac:chgData name="Guest User" userId="" providerId="Windows Live" clId="Web-{9136F931-F9E2-D3AE-584D-7EA6CA612DCC}" dt="2024-11-17T10:14:28.567" v="643" actId="20577"/>
          <ac:spMkLst>
            <pc:docMk/>
            <pc:sldMk cId="1431027224" sldId="293"/>
            <ac:spMk id="446" creationId="{65B66B35-328F-B7D4-2D6C-72546159F71E}"/>
          </ac:spMkLst>
        </pc:spChg>
        <pc:spChg chg="del mod">
          <ac:chgData name="Guest User" userId="" providerId="Windows Live" clId="Web-{9136F931-F9E2-D3AE-584D-7EA6CA612DCC}" dt="2024-11-17T10:19:04.420" v="665"/>
          <ac:spMkLst>
            <pc:docMk/>
            <pc:sldMk cId="1431027224" sldId="293"/>
            <ac:spMk id="448" creationId="{F89AF2B1-0C54-EF6A-5673-ECACF269EEB9}"/>
          </ac:spMkLst>
        </pc:spChg>
        <pc:spChg chg="del mod topLvl">
          <ac:chgData name="Guest User" userId="" providerId="Windows Live" clId="Web-{9136F931-F9E2-D3AE-584D-7EA6CA612DCC}" dt="2024-11-17T10:19:17.920" v="669"/>
          <ac:spMkLst>
            <pc:docMk/>
            <pc:sldMk cId="1431027224" sldId="293"/>
            <ac:spMk id="450" creationId="{DA54DA75-247E-C926-F96F-271F11B9680A}"/>
          </ac:spMkLst>
        </pc:spChg>
        <pc:spChg chg="del mod topLvl">
          <ac:chgData name="Guest User" userId="" providerId="Windows Live" clId="Web-{9136F931-F9E2-D3AE-584D-7EA6CA612DCC}" dt="2024-11-17T10:19:32.171" v="673"/>
          <ac:spMkLst>
            <pc:docMk/>
            <pc:sldMk cId="1431027224" sldId="293"/>
            <ac:spMk id="452" creationId="{0359BDD2-BF2C-B778-E807-998D269DF61A}"/>
          </ac:spMkLst>
        </pc:spChg>
        <pc:spChg chg="topLvl">
          <ac:chgData name="Guest User" userId="" providerId="Windows Live" clId="Web-{9136F931-F9E2-D3AE-584D-7EA6CA612DCC}" dt="2024-11-17T10:19:17.920" v="669"/>
          <ac:spMkLst>
            <pc:docMk/>
            <pc:sldMk cId="1431027224" sldId="293"/>
            <ac:spMk id="460" creationId="{CC411E4C-5851-5F01-8223-216F38B9E212}"/>
          </ac:spMkLst>
        </pc:spChg>
        <pc:spChg chg="topLvl">
          <ac:chgData name="Guest User" userId="" providerId="Windows Live" clId="Web-{9136F931-F9E2-D3AE-584D-7EA6CA612DCC}" dt="2024-11-17T10:19:32.171" v="673"/>
          <ac:spMkLst>
            <pc:docMk/>
            <pc:sldMk cId="1431027224" sldId="293"/>
            <ac:spMk id="463" creationId="{CAC2FF10-FD9F-88F3-051F-E61695DF834C}"/>
          </ac:spMkLst>
        </pc:spChg>
        <pc:spChg chg="mod">
          <ac:chgData name="Guest User" userId="" providerId="Windows Live" clId="Web-{9136F931-F9E2-D3AE-584D-7EA6CA612DCC}" dt="2024-11-17T10:11:04.591" v="601"/>
          <ac:spMkLst>
            <pc:docMk/>
            <pc:sldMk cId="1431027224" sldId="293"/>
            <ac:spMk id="465" creationId="{D48785B1-912B-DF59-FA96-C14CDCE138C0}"/>
          </ac:spMkLst>
        </pc:spChg>
        <pc:spChg chg="mod">
          <ac:chgData name="Guest User" userId="" providerId="Windows Live" clId="Web-{9136F931-F9E2-D3AE-584D-7EA6CA612DCC}" dt="2024-11-17T10:13:04.767" v="620"/>
          <ac:spMkLst>
            <pc:docMk/>
            <pc:sldMk cId="1431027224" sldId="293"/>
            <ac:spMk id="505" creationId="{7BDDD853-FE72-23AC-B4FC-3FF52D977DCA}"/>
          </ac:spMkLst>
        </pc:spChg>
        <pc:grpChg chg="add del">
          <ac:chgData name="Guest User" userId="" providerId="Windows Live" clId="Web-{9136F931-F9E2-D3AE-584D-7EA6CA612DCC}" dt="2024-11-17T10:19:17.920" v="669"/>
          <ac:grpSpMkLst>
            <pc:docMk/>
            <pc:sldMk cId="1431027224" sldId="293"/>
            <ac:grpSpMk id="459" creationId="{716AB0C6-E3E4-D41C-F97F-C66563CC4AA0}"/>
          </ac:grpSpMkLst>
        </pc:grpChg>
        <pc:grpChg chg="del mod">
          <ac:chgData name="Guest User" userId="" providerId="Windows Live" clId="Web-{9136F931-F9E2-D3AE-584D-7EA6CA612DCC}" dt="2024-11-17T10:19:32.171" v="673"/>
          <ac:grpSpMkLst>
            <pc:docMk/>
            <pc:sldMk cId="1431027224" sldId="293"/>
            <ac:grpSpMk id="462" creationId="{8528D8E7-3FB3-5093-CE9C-5EA075C25737}"/>
          </ac:grpSpMkLst>
        </pc:grpChg>
        <pc:grpChg chg="del">
          <ac:chgData name="Guest User" userId="" providerId="Windows Live" clId="Web-{9136F931-F9E2-D3AE-584D-7EA6CA612DCC}" dt="2024-11-17T10:10:52.388" v="596"/>
          <ac:grpSpMkLst>
            <pc:docMk/>
            <pc:sldMk cId="1431027224" sldId="293"/>
            <ac:grpSpMk id="466" creationId="{8F601F59-A6E7-E75A-C321-A9C073456CE8}"/>
          </ac:grpSpMkLst>
        </pc:grpChg>
        <pc:grpChg chg="del">
          <ac:chgData name="Guest User" userId="" providerId="Windows Live" clId="Web-{9136F931-F9E2-D3AE-584D-7EA6CA612DCC}" dt="2024-11-17T10:10:51.325" v="594"/>
          <ac:grpSpMkLst>
            <pc:docMk/>
            <pc:sldMk cId="1431027224" sldId="293"/>
            <ac:grpSpMk id="477" creationId="{AFDB6CE8-0D2F-39BC-5BC8-44BF93A37C8D}"/>
          </ac:grpSpMkLst>
        </pc:grpChg>
        <pc:grpChg chg="del">
          <ac:chgData name="Guest User" userId="" providerId="Windows Live" clId="Web-{9136F931-F9E2-D3AE-584D-7EA6CA612DCC}" dt="2024-11-17T10:10:50.888" v="593"/>
          <ac:grpSpMkLst>
            <pc:docMk/>
            <pc:sldMk cId="1431027224" sldId="293"/>
            <ac:grpSpMk id="495" creationId="{B7BA0FD0-9257-8D44-D88E-69BC78FE27BD}"/>
          </ac:grpSpMkLst>
        </pc:grpChg>
        <pc:grpChg chg="del">
          <ac:chgData name="Guest User" userId="" providerId="Windows Live" clId="Web-{9136F931-F9E2-D3AE-584D-7EA6CA612DCC}" dt="2024-11-17T10:10:51.778" v="595"/>
          <ac:grpSpMkLst>
            <pc:docMk/>
            <pc:sldMk cId="1431027224" sldId="293"/>
            <ac:grpSpMk id="506" creationId="{E284E8D2-FD27-37D5-3350-84EC4BEC1853}"/>
          </ac:grpSpMkLst>
        </pc:grpChg>
        <pc:cxnChg chg="mod">
          <ac:chgData name="Guest User" userId="" providerId="Windows Live" clId="Web-{9136F931-F9E2-D3AE-584D-7EA6CA612DCC}" dt="2024-11-17T10:13:23.362" v="623"/>
          <ac:cxnSpMkLst>
            <pc:docMk/>
            <pc:sldMk cId="1431027224" sldId="293"/>
            <ac:cxnSpMk id="445" creationId="{B5AE9631-35FF-C38C-AE42-D423C4F1EF53}"/>
          </ac:cxnSpMkLst>
        </pc:cxnChg>
        <pc:cxnChg chg="mod">
          <ac:chgData name="Guest User" userId="" providerId="Windows Live" clId="Web-{9136F931-F9E2-D3AE-584D-7EA6CA612DCC}" dt="2024-11-17T10:13:15.158" v="622"/>
          <ac:cxnSpMkLst>
            <pc:docMk/>
            <pc:sldMk cId="1431027224" sldId="293"/>
            <ac:cxnSpMk id="447" creationId="{C4A0617E-8A39-6A43-CDDC-D4AD40812083}"/>
          </ac:cxnSpMkLst>
        </pc:cxnChg>
        <pc:cxnChg chg="mod">
          <ac:chgData name="Guest User" userId="" providerId="Windows Live" clId="Web-{9136F931-F9E2-D3AE-584D-7EA6CA612DCC}" dt="2024-11-17T10:13:55.472" v="630"/>
          <ac:cxnSpMkLst>
            <pc:docMk/>
            <pc:sldMk cId="1431027224" sldId="293"/>
            <ac:cxnSpMk id="449" creationId="{101415B3-6988-F135-D1B4-14DAF52F5D84}"/>
          </ac:cxnSpMkLst>
        </pc:cxnChg>
        <pc:cxnChg chg="mod">
          <ac:chgData name="Guest User" userId="" providerId="Windows Live" clId="Web-{9136F931-F9E2-D3AE-584D-7EA6CA612DCC}" dt="2024-11-17T10:13:58.081" v="631" actId="1076"/>
          <ac:cxnSpMkLst>
            <pc:docMk/>
            <pc:sldMk cId="1431027224" sldId="293"/>
            <ac:cxnSpMk id="451" creationId="{CC3E0F1C-483C-B139-1C1F-A30D4D17BB0D}"/>
          </ac:cxnSpMkLst>
        </pc:cxnChg>
        <pc:cxnChg chg="add del">
          <ac:chgData name="Guest User" userId="" providerId="Windows Live" clId="Web-{9136F931-F9E2-D3AE-584D-7EA6CA612DCC}" dt="2024-11-17T10:16:19.289" v="645"/>
          <ac:cxnSpMkLst>
            <pc:docMk/>
            <pc:sldMk cId="1431027224" sldId="293"/>
            <ac:cxnSpMk id="466" creationId="{4603F23A-9955-5248-7A3E-B5747679B54B}"/>
          </ac:cxnSpMkLst>
        </pc:cxnChg>
        <pc:cxnChg chg="add mod ord">
          <ac:chgData name="Guest User" userId="" providerId="Windows Live" clId="Web-{9136F931-F9E2-D3AE-584D-7EA6CA612DCC}" dt="2024-11-17T10:18:18.387" v="658" actId="1076"/>
          <ac:cxnSpMkLst>
            <pc:docMk/>
            <pc:sldMk cId="1431027224" sldId="293"/>
            <ac:cxnSpMk id="466" creationId="{8506987F-9272-99F4-FB56-1379A16CA4CC}"/>
          </ac:cxnSpMkLst>
        </pc:cxnChg>
        <pc:cxnChg chg="add mod ord">
          <ac:chgData name="Guest User" userId="" providerId="Windows Live" clId="Web-{9136F931-F9E2-D3AE-584D-7EA6CA612DCC}" dt="2024-11-17T10:19:49.500" v="676"/>
          <ac:cxnSpMkLst>
            <pc:docMk/>
            <pc:sldMk cId="1431027224" sldId="293"/>
            <ac:cxnSpMk id="467" creationId="{847BFE87-0446-0827-648C-8F81E53946C8}"/>
          </ac:cxnSpMkLst>
        </pc:cxnChg>
        <pc:cxnChg chg="add del mod">
          <ac:chgData name="Guest User" userId="" providerId="Windows Live" clId="Web-{9136F931-F9E2-D3AE-584D-7EA6CA612DCC}" dt="2024-11-17T10:17:13.447" v="649"/>
          <ac:cxnSpMkLst>
            <pc:docMk/>
            <pc:sldMk cId="1431027224" sldId="293"/>
            <ac:cxnSpMk id="467" creationId="{A62C75F1-217E-E274-0E9D-75D17E7DAE32}"/>
          </ac:cxnSpMkLst>
        </pc:cxnChg>
        <pc:cxnChg chg="add mod ord">
          <ac:chgData name="Guest User" userId="" providerId="Windows Live" clId="Web-{9136F931-F9E2-D3AE-584D-7EA6CA612DCC}" dt="2024-11-17T10:20:59.971" v="684" actId="1076"/>
          <ac:cxnSpMkLst>
            <pc:docMk/>
            <pc:sldMk cId="1431027224" sldId="293"/>
            <ac:cxnSpMk id="468" creationId="{935772F8-72A2-0B75-E6CA-72A27B55433A}"/>
          </ac:cxnSpMkLst>
        </pc:cxnChg>
        <pc:cxnChg chg="add mod ord">
          <ac:chgData name="Guest User" userId="" providerId="Windows Live" clId="Web-{9136F931-F9E2-D3AE-584D-7EA6CA612DCC}" dt="2024-11-17T10:43:02.515" v="760"/>
          <ac:cxnSpMkLst>
            <pc:docMk/>
            <pc:sldMk cId="1431027224" sldId="293"/>
            <ac:cxnSpMk id="469" creationId="{FC77359C-BD33-1891-2D3C-6602A02CD389}"/>
          </ac:cxnSpMkLst>
        </pc:cxnChg>
      </pc:sldChg>
      <pc:sldChg chg="add del replId">
        <pc:chgData name="Guest User" userId="" providerId="Windows Live" clId="Web-{9136F931-F9E2-D3AE-584D-7EA6CA612DCC}" dt="2024-11-17T10:07:54.725" v="579"/>
        <pc:sldMkLst>
          <pc:docMk/>
          <pc:sldMk cId="2599371815" sldId="293"/>
        </pc:sldMkLst>
      </pc:sldChg>
      <pc:sldChg chg="addSp delSp modSp">
        <pc:chgData name="Guest User" userId="" providerId="Windows Live" clId="Web-{9136F931-F9E2-D3AE-584D-7EA6CA612DCC}" dt="2024-11-17T10:38:00.974" v="758" actId="1076"/>
        <pc:sldMkLst>
          <pc:docMk/>
          <pc:sldMk cId="3030258793" sldId="294"/>
        </pc:sldMkLst>
        <pc:spChg chg="mod">
          <ac:chgData name="Guest User" userId="" providerId="Windows Live" clId="Web-{9136F931-F9E2-D3AE-584D-7EA6CA612DCC}" dt="2024-11-17T10:32:43.026" v="724"/>
          <ac:spMkLst>
            <pc:docMk/>
            <pc:sldMk cId="3030258793" sldId="294"/>
            <ac:spMk id="1308" creationId="{06565811-7A72-6271-296E-FC98E6866D90}"/>
          </ac:spMkLst>
        </pc:spChg>
        <pc:spChg chg="mod">
          <ac:chgData name="Guest User" userId="" providerId="Windows Live" clId="Web-{9136F931-F9E2-D3AE-584D-7EA6CA612DCC}" dt="2024-11-17T10:32:45.010" v="725"/>
          <ac:spMkLst>
            <pc:docMk/>
            <pc:sldMk cId="3030258793" sldId="294"/>
            <ac:spMk id="1309" creationId="{0EF6BBB4-DE62-9BA2-7D89-8540593185A4}"/>
          </ac:spMkLst>
        </pc:spChg>
        <pc:spChg chg="mod">
          <ac:chgData name="Guest User" userId="" providerId="Windows Live" clId="Web-{9136F931-F9E2-D3AE-584D-7EA6CA612DCC}" dt="2024-11-17T10:32:38.291" v="721"/>
          <ac:spMkLst>
            <pc:docMk/>
            <pc:sldMk cId="3030258793" sldId="294"/>
            <ac:spMk id="1310" creationId="{60C7C164-4634-AE8B-8E03-E1C9A8051407}"/>
          </ac:spMkLst>
        </pc:spChg>
        <pc:spChg chg="mod">
          <ac:chgData name="Guest User" userId="" providerId="Windows Live" clId="Web-{9136F931-F9E2-D3AE-584D-7EA6CA612DCC}" dt="2024-11-17T10:30:35.912" v="702"/>
          <ac:spMkLst>
            <pc:docMk/>
            <pc:sldMk cId="3030258793" sldId="294"/>
            <ac:spMk id="1311" creationId="{87B5F881-E9FF-99C8-FEFB-835F1994B693}"/>
          </ac:spMkLst>
        </pc:spChg>
        <pc:spChg chg="mod">
          <ac:chgData name="Guest User" userId="" providerId="Windows Live" clId="Web-{9136F931-F9E2-D3AE-584D-7EA6CA612DCC}" dt="2024-11-17T10:30:35.959" v="703"/>
          <ac:spMkLst>
            <pc:docMk/>
            <pc:sldMk cId="3030258793" sldId="294"/>
            <ac:spMk id="1312" creationId="{79D9ADCE-0202-8493-EE90-74A94D80BC14}"/>
          </ac:spMkLst>
        </pc:spChg>
        <pc:spChg chg="mod">
          <ac:chgData name="Guest User" userId="" providerId="Windows Live" clId="Web-{9136F931-F9E2-D3AE-584D-7EA6CA612DCC}" dt="2024-11-17T10:30:45.412" v="704" actId="1076"/>
          <ac:spMkLst>
            <pc:docMk/>
            <pc:sldMk cId="3030258793" sldId="294"/>
            <ac:spMk id="1313" creationId="{481710D5-E0BD-8171-17A4-91B68EFF719F}"/>
          </ac:spMkLst>
        </pc:spChg>
        <pc:spChg chg="mod">
          <ac:chgData name="Guest User" userId="" providerId="Windows Live" clId="Web-{9136F931-F9E2-D3AE-584D-7EA6CA612DCC}" dt="2024-11-17T10:32:53.510" v="726" actId="20577"/>
          <ac:spMkLst>
            <pc:docMk/>
            <pc:sldMk cId="3030258793" sldId="294"/>
            <ac:spMk id="1315" creationId="{815C8F28-5383-E135-1409-781DC969981A}"/>
          </ac:spMkLst>
        </pc:spChg>
        <pc:spChg chg="mod">
          <ac:chgData name="Guest User" userId="" providerId="Windows Live" clId="Web-{9136F931-F9E2-D3AE-584D-7EA6CA612DCC}" dt="2024-11-17T10:32:08.118" v="715" actId="20577"/>
          <ac:spMkLst>
            <pc:docMk/>
            <pc:sldMk cId="3030258793" sldId="294"/>
            <ac:spMk id="1316" creationId="{EFF6328F-CEC9-D7F1-716F-9A31BDB0FECE}"/>
          </ac:spMkLst>
        </pc:spChg>
        <pc:spChg chg="mod">
          <ac:chgData name="Guest User" userId="" providerId="Windows Live" clId="Web-{9136F931-F9E2-D3AE-584D-7EA6CA612DCC}" dt="2024-11-17T10:31:58.384" v="713" actId="20577"/>
          <ac:spMkLst>
            <pc:docMk/>
            <pc:sldMk cId="3030258793" sldId="294"/>
            <ac:spMk id="1317" creationId="{B871CE3E-A2AB-FC69-F35E-472DD0CB6B25}"/>
          </ac:spMkLst>
        </pc:spChg>
        <pc:spChg chg="mod">
          <ac:chgData name="Guest User" userId="" providerId="Windows Live" clId="Web-{9136F931-F9E2-D3AE-584D-7EA6CA612DCC}" dt="2024-11-17T10:33:02.589" v="728" actId="20577"/>
          <ac:spMkLst>
            <pc:docMk/>
            <pc:sldMk cId="3030258793" sldId="294"/>
            <ac:spMk id="1319" creationId="{EE11023E-4F62-399D-47BD-BFC2981331DD}"/>
          </ac:spMkLst>
        </pc:spChg>
        <pc:spChg chg="mod">
          <ac:chgData name="Guest User" userId="" providerId="Windows Live" clId="Web-{9136F931-F9E2-D3AE-584D-7EA6CA612DCC}" dt="2024-11-17T10:31:35.148" v="710" actId="20577"/>
          <ac:spMkLst>
            <pc:docMk/>
            <pc:sldMk cId="3030258793" sldId="294"/>
            <ac:spMk id="1320" creationId="{83255560-484C-FBE4-5E98-963AE0ECB5FB}"/>
          </ac:spMkLst>
        </pc:spChg>
        <pc:spChg chg="mod">
          <ac:chgData name="Guest User" userId="" providerId="Windows Live" clId="Web-{9136F931-F9E2-D3AE-584D-7EA6CA612DCC}" dt="2024-11-17T10:31:50.118" v="712" actId="20577"/>
          <ac:spMkLst>
            <pc:docMk/>
            <pc:sldMk cId="3030258793" sldId="294"/>
            <ac:spMk id="1321" creationId="{F73AB6B6-E91F-56F2-38D5-CBCD055FAC9C}"/>
          </ac:spMkLst>
        </pc:spChg>
        <pc:spChg chg="mod">
          <ac:chgData name="Guest User" userId="" providerId="Windows Live" clId="Web-{9136F931-F9E2-D3AE-584D-7EA6CA612DCC}" dt="2024-11-17T10:32:57.073" v="727" actId="20577"/>
          <ac:spMkLst>
            <pc:docMk/>
            <pc:sldMk cId="3030258793" sldId="294"/>
            <ac:spMk id="1323" creationId="{A514BBF4-81D9-369A-FD5E-954B4C1E16D4}"/>
          </ac:spMkLst>
        </pc:spChg>
        <pc:spChg chg="mod">
          <ac:chgData name="Guest User" userId="" providerId="Windows Live" clId="Web-{9136F931-F9E2-D3AE-584D-7EA6CA612DCC}" dt="2024-11-17T10:32:11.056" v="716" actId="20577"/>
          <ac:spMkLst>
            <pc:docMk/>
            <pc:sldMk cId="3030258793" sldId="294"/>
            <ac:spMk id="1324" creationId="{38B4FCC0-B30D-8A8D-44C3-31CE4049F575}"/>
          </ac:spMkLst>
        </pc:spChg>
        <pc:spChg chg="mod">
          <ac:chgData name="Guest User" userId="" providerId="Windows Live" clId="Web-{9136F931-F9E2-D3AE-584D-7EA6CA612DCC}" dt="2024-11-17T10:32:02.352" v="714" actId="20577"/>
          <ac:spMkLst>
            <pc:docMk/>
            <pc:sldMk cId="3030258793" sldId="294"/>
            <ac:spMk id="1325" creationId="{996D5B7B-D42F-2D79-AAE2-6F02121534EE}"/>
          </ac:spMkLst>
        </pc:spChg>
        <pc:spChg chg="mod">
          <ac:chgData name="Guest User" userId="" providerId="Windows Live" clId="Web-{9136F931-F9E2-D3AE-584D-7EA6CA612DCC}" dt="2024-11-17T10:31:29.742" v="709" actId="20577"/>
          <ac:spMkLst>
            <pc:docMk/>
            <pc:sldMk cId="3030258793" sldId="294"/>
            <ac:spMk id="1327" creationId="{13CE2EC7-5C75-8269-FFF8-52C8A4502CAD}"/>
          </ac:spMkLst>
        </pc:spChg>
        <pc:spChg chg="mod">
          <ac:chgData name="Guest User" userId="" providerId="Windows Live" clId="Web-{9136F931-F9E2-D3AE-584D-7EA6CA612DCC}" dt="2024-11-17T10:31:21.742" v="708" actId="20577"/>
          <ac:spMkLst>
            <pc:docMk/>
            <pc:sldMk cId="3030258793" sldId="294"/>
            <ac:spMk id="1328" creationId="{715C668D-49ED-67EA-B5BF-93A18337198F}"/>
          </ac:spMkLst>
        </pc:spChg>
        <pc:spChg chg="mod">
          <ac:chgData name="Guest User" userId="" providerId="Windows Live" clId="Web-{9136F931-F9E2-D3AE-584D-7EA6CA612DCC}" dt="2024-11-17T10:29:16.784" v="696"/>
          <ac:spMkLst>
            <pc:docMk/>
            <pc:sldMk cId="3030258793" sldId="294"/>
            <ac:spMk id="1409" creationId="{992EE1AB-054B-B41C-9694-1278578D12F7}"/>
          </ac:spMkLst>
        </pc:spChg>
        <pc:grpChg chg="del">
          <ac:chgData name="Guest User" userId="" providerId="Windows Live" clId="Web-{9136F931-F9E2-D3AE-584D-7EA6CA612DCC}" dt="2024-11-17T10:36:28.674" v="744"/>
          <ac:grpSpMkLst>
            <pc:docMk/>
            <pc:sldMk cId="3030258793" sldId="294"/>
            <ac:grpSpMk id="1332" creationId="{364C793C-9B89-0538-0079-2C7504B2AB08}"/>
          </ac:grpSpMkLst>
        </pc:grpChg>
        <pc:grpChg chg="del">
          <ac:chgData name="Guest User" userId="" providerId="Windows Live" clId="Web-{9136F931-F9E2-D3AE-584D-7EA6CA612DCC}" dt="2024-11-17T10:36:43.753" v="748"/>
          <ac:grpSpMkLst>
            <pc:docMk/>
            <pc:sldMk cId="3030258793" sldId="294"/>
            <ac:grpSpMk id="1361" creationId="{B22CE664-1D0D-B458-4A20-201C6AD65877}"/>
          </ac:grpSpMkLst>
        </pc:grpChg>
        <pc:grpChg chg="del">
          <ac:chgData name="Guest User" userId="" providerId="Windows Live" clId="Web-{9136F931-F9E2-D3AE-584D-7EA6CA612DCC}" dt="2024-11-17T10:33:16.996" v="729"/>
          <ac:grpSpMkLst>
            <pc:docMk/>
            <pc:sldMk cId="3030258793" sldId="294"/>
            <ac:grpSpMk id="1386" creationId="{F1AB9D91-D46A-A83C-3AA4-D2745482ACBA}"/>
          </ac:grpSpMkLst>
        </pc:grpChg>
        <pc:grpChg chg="del">
          <ac:chgData name="Guest User" userId="" providerId="Windows Live" clId="Web-{9136F931-F9E2-D3AE-584D-7EA6CA612DCC}" dt="2024-11-17T10:28:11.235" v="685"/>
          <ac:grpSpMkLst>
            <pc:docMk/>
            <pc:sldMk cId="3030258793" sldId="294"/>
            <ac:grpSpMk id="1410" creationId="{C4F80FB6-E6E3-5EAB-1024-1CBB4B7F0F73}"/>
          </ac:grpSpMkLst>
        </pc:grpChg>
        <pc:picChg chg="add mod">
          <ac:chgData name="Guest User" userId="" providerId="Windows Live" clId="Web-{9136F931-F9E2-D3AE-584D-7EA6CA612DCC}" dt="2024-11-17T10:29:26.535" v="697" actId="1076"/>
          <ac:picMkLst>
            <pc:docMk/>
            <pc:sldMk cId="3030258793" sldId="294"/>
            <ac:picMk id="2" creationId="{80AEDF1F-1903-0ED2-F5B1-6A945926947D}"/>
          </ac:picMkLst>
        </pc:picChg>
        <pc:picChg chg="add mod">
          <ac:chgData name="Guest User" userId="" providerId="Windows Live" clId="Web-{9136F931-F9E2-D3AE-584D-7EA6CA612DCC}" dt="2024-11-17T10:37:39.864" v="752" actId="1076"/>
          <ac:picMkLst>
            <pc:docMk/>
            <pc:sldMk cId="3030258793" sldId="294"/>
            <ac:picMk id="4" creationId="{00308452-2CB9-D9E2-DE1F-770324DDF331}"/>
          </ac:picMkLst>
        </pc:picChg>
        <pc:picChg chg="add del mod">
          <ac:chgData name="Guest User" userId="" providerId="Windows Live" clId="Web-{9136F931-F9E2-D3AE-584D-7EA6CA612DCC}" dt="2024-11-17T10:33:25.902" v="732"/>
          <ac:picMkLst>
            <pc:docMk/>
            <pc:sldMk cId="3030258793" sldId="294"/>
            <ac:picMk id="6" creationId="{08C2E211-105E-252F-D7E5-BFEEEAA0102F}"/>
          </ac:picMkLst>
        </pc:picChg>
        <pc:picChg chg="add mod">
          <ac:chgData name="Guest User" userId="" providerId="Windows Live" clId="Web-{9136F931-F9E2-D3AE-584D-7EA6CA612DCC}" dt="2024-11-17T10:38:00.974" v="758" actId="1076"/>
          <ac:picMkLst>
            <pc:docMk/>
            <pc:sldMk cId="3030258793" sldId="294"/>
            <ac:picMk id="6" creationId="{25F7E504-61D3-72F2-743E-EE8931C2068F}"/>
          </ac:picMkLst>
        </pc:picChg>
        <pc:picChg chg="add mod">
          <ac:chgData name="Guest User" userId="" providerId="Windows Live" clId="Web-{9136F931-F9E2-D3AE-584D-7EA6CA612DCC}" dt="2024-11-17T10:35:32.828" v="739" actId="1076"/>
          <ac:picMkLst>
            <pc:docMk/>
            <pc:sldMk cId="3030258793" sldId="294"/>
            <ac:picMk id="13" creationId="{65704645-4B9C-29DE-CF5D-50DEF5C70C29}"/>
          </ac:picMkLst>
        </pc:picChg>
        <pc:cxnChg chg="mod">
          <ac:chgData name="Guest User" userId="" providerId="Windows Live" clId="Web-{9136F931-F9E2-D3AE-584D-7EA6CA612DCC}" dt="2024-11-17T10:30:52.663" v="706"/>
          <ac:cxnSpMkLst>
            <pc:docMk/>
            <pc:sldMk cId="3030258793" sldId="294"/>
            <ac:cxnSpMk id="1329" creationId="{009353A8-529B-69EF-A87E-D605AAA8C412}"/>
          </ac:cxnSpMkLst>
        </pc:cxnChg>
        <pc:cxnChg chg="mod">
          <ac:chgData name="Guest User" userId="" providerId="Windows Live" clId="Web-{9136F931-F9E2-D3AE-584D-7EA6CA612DCC}" dt="2024-11-17T10:31:02.382" v="707"/>
          <ac:cxnSpMkLst>
            <pc:docMk/>
            <pc:sldMk cId="3030258793" sldId="294"/>
            <ac:cxnSpMk id="1330" creationId="{B879C2D7-EC84-D7FB-FFC4-358196C3B35C}"/>
          </ac:cxnSpMkLst>
        </pc:cxnChg>
        <pc:cxnChg chg="mod">
          <ac:chgData name="Guest User" userId="" providerId="Windows Live" clId="Web-{9136F931-F9E2-D3AE-584D-7EA6CA612DCC}" dt="2024-11-17T10:30:50.850" v="705"/>
          <ac:cxnSpMkLst>
            <pc:docMk/>
            <pc:sldMk cId="3030258793" sldId="294"/>
            <ac:cxnSpMk id="1331" creationId="{FE0630F9-1A93-D973-F731-721B58609ADB}"/>
          </ac:cxnSpMkLst>
        </pc:cxnChg>
      </pc:sldChg>
    </pc:docChg>
  </pc:docChgLst>
  <pc:docChgLst>
    <pc:chgData name="Guest User" providerId="Windows Live" clId="Web-{8465DC17-6ABB-7568-99A2-7ABB4578B5FC}"/>
    <pc:docChg chg="modSld">
      <pc:chgData name="Guest User" userId="" providerId="Windows Live" clId="Web-{8465DC17-6ABB-7568-99A2-7ABB4578B5FC}" dt="2024-11-17T11:46:45.331" v="233"/>
      <pc:docMkLst>
        <pc:docMk/>
      </pc:docMkLst>
      <pc:sldChg chg="addSp delSp modSp">
        <pc:chgData name="Guest User" userId="" providerId="Windows Live" clId="Web-{8465DC17-6ABB-7568-99A2-7ABB4578B5FC}" dt="2024-11-17T11:45:51.408" v="229" actId="1076"/>
        <pc:sldMkLst>
          <pc:docMk/>
          <pc:sldMk cId="0" sldId="270"/>
        </pc:sldMkLst>
        <pc:spChg chg="add mod">
          <ac:chgData name="Guest User" userId="" providerId="Windows Live" clId="Web-{8465DC17-6ABB-7568-99A2-7ABB4578B5FC}" dt="2024-11-17T11:28:47.769" v="147"/>
          <ac:spMkLst>
            <pc:docMk/>
            <pc:sldMk cId="0" sldId="270"/>
            <ac:spMk id="4" creationId="{BD71B8DD-FE24-3784-402C-CE9322B976C9}"/>
          </ac:spMkLst>
        </pc:spChg>
        <pc:spChg chg="add mod">
          <ac:chgData name="Guest User" userId="" providerId="Windows Live" clId="Web-{8465DC17-6ABB-7568-99A2-7ABB4578B5FC}" dt="2024-11-17T11:29:54.880" v="165" actId="1076"/>
          <ac:spMkLst>
            <pc:docMk/>
            <pc:sldMk cId="0" sldId="270"/>
            <ac:spMk id="6" creationId="{4F19E91B-D9D9-4405-AFAC-6D5BE7CAD9AD}"/>
          </ac:spMkLst>
        </pc:spChg>
        <pc:spChg chg="add mod">
          <ac:chgData name="Guest User" userId="" providerId="Windows Live" clId="Web-{8465DC17-6ABB-7568-99A2-7ABB4578B5FC}" dt="2024-11-17T11:35:21.890" v="195" actId="14100"/>
          <ac:spMkLst>
            <pc:docMk/>
            <pc:sldMk cId="0" sldId="270"/>
            <ac:spMk id="13" creationId="{13808D90-A681-6E2A-D6DA-399499E67987}"/>
          </ac:spMkLst>
        </pc:spChg>
        <pc:spChg chg="mod">
          <ac:chgData name="Guest User" userId="" providerId="Windows Live" clId="Web-{8465DC17-6ABB-7568-99A2-7ABB4578B5FC}" dt="2024-11-17T11:31:18.445" v="166" actId="20577"/>
          <ac:spMkLst>
            <pc:docMk/>
            <pc:sldMk cId="0" sldId="270"/>
            <ac:spMk id="918" creationId="{00000000-0000-0000-0000-000000000000}"/>
          </ac:spMkLst>
        </pc:spChg>
        <pc:spChg chg="mod">
          <ac:chgData name="Guest User" userId="" providerId="Windows Live" clId="Web-{8465DC17-6ABB-7568-99A2-7ABB4578B5FC}" dt="2024-11-17T11:31:26.930" v="167" actId="20577"/>
          <ac:spMkLst>
            <pc:docMk/>
            <pc:sldMk cId="0" sldId="270"/>
            <ac:spMk id="920" creationId="{00000000-0000-0000-0000-000000000000}"/>
          </ac:spMkLst>
        </pc:spChg>
        <pc:spChg chg="mod">
          <ac:chgData name="Guest User" userId="" providerId="Windows Live" clId="Web-{8465DC17-6ABB-7568-99A2-7ABB4578B5FC}" dt="2024-11-17T11:34:04.903" v="183" actId="20577"/>
          <ac:spMkLst>
            <pc:docMk/>
            <pc:sldMk cId="0" sldId="270"/>
            <ac:spMk id="921" creationId="{00000000-0000-0000-0000-000000000000}"/>
          </ac:spMkLst>
        </pc:spChg>
        <pc:spChg chg="mod">
          <ac:chgData name="Guest User" userId="" providerId="Windows Live" clId="Web-{8465DC17-6ABB-7568-99A2-7ABB4578B5FC}" dt="2024-11-17T11:32:28.197" v="176" actId="20577"/>
          <ac:spMkLst>
            <pc:docMk/>
            <pc:sldMk cId="0" sldId="270"/>
            <ac:spMk id="923" creationId="{00000000-0000-0000-0000-000000000000}"/>
          </ac:spMkLst>
        </pc:spChg>
        <pc:spChg chg="mod">
          <ac:chgData name="Guest User" userId="" providerId="Windows Live" clId="Web-{8465DC17-6ABB-7568-99A2-7ABB4578B5FC}" dt="2024-11-17T11:34:11.794" v="186" actId="20577"/>
          <ac:spMkLst>
            <pc:docMk/>
            <pc:sldMk cId="0" sldId="270"/>
            <ac:spMk id="924" creationId="{00000000-0000-0000-0000-000000000000}"/>
          </ac:spMkLst>
        </pc:spChg>
        <pc:spChg chg="mod">
          <ac:chgData name="Guest User" userId="" providerId="Windows Live" clId="Web-{8465DC17-6ABB-7568-99A2-7ABB4578B5FC}" dt="2024-11-17T11:32:14.165" v="175" actId="20577"/>
          <ac:spMkLst>
            <pc:docMk/>
            <pc:sldMk cId="0" sldId="270"/>
            <ac:spMk id="926" creationId="{00000000-0000-0000-0000-000000000000}"/>
          </ac:spMkLst>
        </pc:spChg>
        <pc:spChg chg="mod">
          <ac:chgData name="Guest User" userId="" providerId="Windows Live" clId="Web-{8465DC17-6ABB-7568-99A2-7ABB4578B5FC}" dt="2024-11-17T11:34:09.075" v="185" actId="20577"/>
          <ac:spMkLst>
            <pc:docMk/>
            <pc:sldMk cId="0" sldId="270"/>
            <ac:spMk id="927" creationId="{00000000-0000-0000-0000-000000000000}"/>
          </ac:spMkLst>
        </pc:spChg>
        <pc:spChg chg="mod">
          <ac:chgData name="Guest User" userId="" providerId="Windows Live" clId="Web-{8465DC17-6ABB-7568-99A2-7ABB4578B5FC}" dt="2024-11-17T11:33:09.120" v="181" actId="20577"/>
          <ac:spMkLst>
            <pc:docMk/>
            <pc:sldMk cId="0" sldId="270"/>
            <ac:spMk id="929" creationId="{00000000-0000-0000-0000-000000000000}"/>
          </ac:spMkLst>
        </pc:spChg>
        <pc:spChg chg="mod">
          <ac:chgData name="Guest User" userId="" providerId="Windows Live" clId="Web-{8465DC17-6ABB-7568-99A2-7ABB4578B5FC}" dt="2024-11-17T11:34:14.622" v="187" actId="20577"/>
          <ac:spMkLst>
            <pc:docMk/>
            <pc:sldMk cId="0" sldId="270"/>
            <ac:spMk id="930" creationId="{00000000-0000-0000-0000-000000000000}"/>
          </ac:spMkLst>
        </pc:spChg>
        <pc:spChg chg="del">
          <ac:chgData name="Guest User" userId="" providerId="Windows Live" clId="Web-{8465DC17-6ABB-7568-99A2-7ABB4578B5FC}" dt="2024-11-17T11:25:23.779" v="137"/>
          <ac:spMkLst>
            <pc:docMk/>
            <pc:sldMk cId="0" sldId="270"/>
            <ac:spMk id="934" creationId="{00000000-0000-0000-0000-000000000000}"/>
          </ac:spMkLst>
        </pc:spChg>
        <pc:grpChg chg="del">
          <ac:chgData name="Guest User" userId="" providerId="Windows Live" clId="Web-{8465DC17-6ABB-7568-99A2-7ABB4578B5FC}" dt="2024-11-17T11:25:23.779" v="136"/>
          <ac:grpSpMkLst>
            <pc:docMk/>
            <pc:sldMk cId="0" sldId="270"/>
            <ac:grpSpMk id="935" creationId="{00000000-0000-0000-0000-000000000000}"/>
          </ac:grpSpMkLst>
        </pc:grpChg>
        <pc:picChg chg="add mod">
          <ac:chgData name="Guest User" userId="" providerId="Windows Live" clId="Web-{8465DC17-6ABB-7568-99A2-7ABB4578B5FC}" dt="2024-11-17T11:28:03.893" v="143" actId="1076"/>
          <ac:picMkLst>
            <pc:docMk/>
            <pc:sldMk cId="0" sldId="270"/>
            <ac:picMk id="2" creationId="{87B76862-8C7C-BD5E-94EF-4AE07ADE0EA2}"/>
          </ac:picMkLst>
        </pc:picChg>
        <pc:picChg chg="add mod">
          <ac:chgData name="Guest User" userId="" providerId="Windows Live" clId="Web-{8465DC17-6ABB-7568-99A2-7ABB4578B5FC}" dt="2024-11-17T11:45:28.798" v="225" actId="1076"/>
          <ac:picMkLst>
            <pc:docMk/>
            <pc:sldMk cId="0" sldId="270"/>
            <ac:picMk id="31" creationId="{936B7D13-A254-DBFA-B071-DC059F8C3D27}"/>
          </ac:picMkLst>
        </pc:picChg>
        <pc:picChg chg="add mod">
          <ac:chgData name="Guest User" userId="" providerId="Windows Live" clId="Web-{8465DC17-6ABB-7568-99A2-7ABB4578B5FC}" dt="2024-11-17T11:45:51.408" v="229" actId="1076"/>
          <ac:picMkLst>
            <pc:docMk/>
            <pc:sldMk cId="0" sldId="270"/>
            <ac:picMk id="32" creationId="{DD191758-CC29-C55A-5B9E-071FC2302BC6}"/>
          </ac:picMkLst>
        </pc:picChg>
        <pc:inkChg chg="add del">
          <ac:chgData name="Guest User" userId="" providerId="Windows Live" clId="Web-{8465DC17-6ABB-7568-99A2-7ABB4578B5FC}" dt="2024-11-17T11:41:13.837" v="201"/>
          <ac:inkMkLst>
            <pc:docMk/>
            <pc:sldMk cId="0" sldId="270"/>
            <ac:inkMk id="24" creationId="{CFCFC708-A48C-367B-2B57-D1FB6D980846}"/>
          </ac:inkMkLst>
        </pc:inkChg>
        <pc:inkChg chg="add del">
          <ac:chgData name="Guest User" userId="" providerId="Windows Live" clId="Web-{8465DC17-6ABB-7568-99A2-7ABB4578B5FC}" dt="2024-11-17T11:42:06.714" v="204"/>
          <ac:inkMkLst>
            <pc:docMk/>
            <pc:sldMk cId="0" sldId="270"/>
            <ac:inkMk id="26" creationId="{CFFF8162-4421-DF2D-F4D3-71308BE72075}"/>
          </ac:inkMkLst>
        </pc:inkChg>
        <pc:inkChg chg="add del">
          <ac:chgData name="Guest User" userId="" providerId="Windows Live" clId="Web-{8465DC17-6ABB-7568-99A2-7ABB4578B5FC}" dt="2024-11-17T11:42:15.105" v="206"/>
          <ac:inkMkLst>
            <pc:docMk/>
            <pc:sldMk cId="0" sldId="270"/>
            <ac:inkMk id="27" creationId="{7494C967-F42C-B9F2-0507-F72E08B66199}"/>
          </ac:inkMkLst>
        </pc:inkChg>
        <pc:inkChg chg="add del">
          <ac:chgData name="Guest User" userId="" providerId="Windows Live" clId="Web-{8465DC17-6ABB-7568-99A2-7ABB4578B5FC}" dt="2024-11-17T11:42:26.511" v="208"/>
          <ac:inkMkLst>
            <pc:docMk/>
            <pc:sldMk cId="0" sldId="270"/>
            <ac:inkMk id="28" creationId="{71359A2A-FD5F-9691-E352-E47A39ABFE33}"/>
          </ac:inkMkLst>
        </pc:inkChg>
        <pc:cxnChg chg="add del mod">
          <ac:chgData name="Guest User" userId="" providerId="Windows Live" clId="Web-{8465DC17-6ABB-7568-99A2-7ABB4578B5FC}" dt="2024-11-17T11:40:18.992" v="199"/>
          <ac:cxnSpMkLst>
            <pc:docMk/>
            <pc:sldMk cId="0" sldId="270"/>
            <ac:cxnSpMk id="22" creationId="{FFEF7066-17BE-2627-C0C6-1822C6735E76}"/>
          </ac:cxnSpMkLst>
        </pc:cxnChg>
        <pc:cxnChg chg="add del">
          <ac:chgData name="Guest User" userId="" providerId="Windows Live" clId="Web-{8465DC17-6ABB-7568-99A2-7ABB4578B5FC}" dt="2024-11-17T11:42:27.886" v="209"/>
          <ac:cxnSpMkLst>
            <pc:docMk/>
            <pc:sldMk cId="0" sldId="270"/>
            <ac:cxnSpMk id="25" creationId="{C61A0D56-FF35-E7A1-C4D9-48537960F4D6}"/>
          </ac:cxnSpMkLst>
        </pc:cxnChg>
        <pc:cxnChg chg="add del mod">
          <ac:chgData name="Guest User" userId="" providerId="Windows Live" clId="Web-{8465DC17-6ABB-7568-99A2-7ABB4578B5FC}" dt="2024-11-17T11:43:47.295" v="217"/>
          <ac:cxnSpMkLst>
            <pc:docMk/>
            <pc:sldMk cId="0" sldId="270"/>
            <ac:cxnSpMk id="29" creationId="{83A7171B-FF43-D74D-AF02-9F5230C5DFF4}"/>
          </ac:cxnSpMkLst>
        </pc:cxnChg>
        <pc:cxnChg chg="add del mod">
          <ac:chgData name="Guest User" userId="" providerId="Windows Live" clId="Web-{8465DC17-6ABB-7568-99A2-7ABB4578B5FC}" dt="2024-11-17T11:44:23.640" v="220"/>
          <ac:cxnSpMkLst>
            <pc:docMk/>
            <pc:sldMk cId="0" sldId="270"/>
            <ac:cxnSpMk id="30" creationId="{D1D025AF-2EB8-0C33-7480-7E81DC8CE297}"/>
          </ac:cxnSpMkLst>
        </pc:cxnChg>
        <pc:cxnChg chg="mod">
          <ac:chgData name="Guest User" userId="" providerId="Windows Live" clId="Web-{8465DC17-6ABB-7568-99A2-7ABB4578B5FC}" dt="2024-11-17T11:25:09.575" v="135"/>
          <ac:cxnSpMkLst>
            <pc:docMk/>
            <pc:sldMk cId="0" sldId="270"/>
            <ac:cxnSpMk id="931" creationId="{00000000-0000-0000-0000-000000000000}"/>
          </ac:cxnSpMkLst>
        </pc:cxnChg>
        <pc:cxnChg chg="mod">
          <ac:chgData name="Guest User" userId="" providerId="Windows Live" clId="Web-{8465DC17-6ABB-7568-99A2-7ABB4578B5FC}" dt="2024-11-17T11:24:50.496" v="133"/>
          <ac:cxnSpMkLst>
            <pc:docMk/>
            <pc:sldMk cId="0" sldId="270"/>
            <ac:cxnSpMk id="932" creationId="{00000000-0000-0000-0000-000000000000}"/>
          </ac:cxnSpMkLst>
        </pc:cxnChg>
        <pc:cxnChg chg="mod">
          <ac:chgData name="Guest User" userId="" providerId="Windows Live" clId="Web-{8465DC17-6ABB-7568-99A2-7ABB4578B5FC}" dt="2024-11-17T11:24:56.231" v="134"/>
          <ac:cxnSpMkLst>
            <pc:docMk/>
            <pc:sldMk cId="0" sldId="270"/>
            <ac:cxnSpMk id="933" creationId="{00000000-0000-0000-0000-000000000000}"/>
          </ac:cxnSpMkLst>
        </pc:cxnChg>
      </pc:sldChg>
      <pc:sldChg chg="addSp delSp modSp">
        <pc:chgData name="Guest User" userId="" providerId="Windows Live" clId="Web-{8465DC17-6ABB-7568-99A2-7ABB4578B5FC}" dt="2024-11-17T11:05:12.556" v="105"/>
        <pc:sldMkLst>
          <pc:docMk/>
          <pc:sldMk cId="0" sldId="287"/>
        </pc:sldMkLst>
        <pc:spChg chg="add del">
          <ac:chgData name="Guest User" userId="" providerId="Windows Live" clId="Web-{8465DC17-6ABB-7568-99A2-7ABB4578B5FC}" dt="2024-11-17T11:00:45.798" v="80"/>
          <ac:spMkLst>
            <pc:docMk/>
            <pc:sldMk cId="0" sldId="287"/>
            <ac:spMk id="31" creationId="{1CFFB37A-8D6A-EF17-CA3C-A227E63358C6}"/>
          </ac:spMkLst>
        </pc:spChg>
        <pc:spChg chg="del mod topLvl">
          <ac:chgData name="Guest User" userId="" providerId="Windows Live" clId="Web-{8465DC17-6ABB-7568-99A2-7ABB4578B5FC}" dt="2024-11-17T11:01:05.205" v="87"/>
          <ac:spMkLst>
            <pc:docMk/>
            <pc:sldMk cId="0" sldId="287"/>
            <ac:spMk id="33" creationId="{DF7E0B26-46FF-72C4-BF57-70F618B76BB5}"/>
          </ac:spMkLst>
        </pc:spChg>
        <pc:spChg chg="add mod">
          <ac:chgData name="Guest User" userId="" providerId="Windows Live" clId="Web-{8465DC17-6ABB-7568-99A2-7ABB4578B5FC}" dt="2024-11-17T11:01:33.440" v="93"/>
          <ac:spMkLst>
            <pc:docMk/>
            <pc:sldMk cId="0" sldId="287"/>
            <ac:spMk id="35" creationId="{747AF016-ED44-2897-A95F-01A19855B6BB}"/>
          </ac:spMkLst>
        </pc:spChg>
        <pc:spChg chg="mod">
          <ac:chgData name="Guest User" userId="" providerId="Windows Live" clId="Web-{8465DC17-6ABB-7568-99A2-7ABB4578B5FC}" dt="2024-11-17T10:56:14.212" v="25" actId="1076"/>
          <ac:spMkLst>
            <pc:docMk/>
            <pc:sldMk cId="0" sldId="287"/>
            <ac:spMk id="2284" creationId="{00000000-0000-0000-0000-000000000000}"/>
          </ac:spMkLst>
        </pc:spChg>
        <pc:spChg chg="mod">
          <ac:chgData name="Guest User" userId="" providerId="Windows Live" clId="Web-{8465DC17-6ABB-7568-99A2-7ABB4578B5FC}" dt="2024-11-17T10:53:55.833" v="15" actId="14100"/>
          <ac:spMkLst>
            <pc:docMk/>
            <pc:sldMk cId="0" sldId="287"/>
            <ac:spMk id="2287" creationId="{00000000-0000-0000-0000-000000000000}"/>
          </ac:spMkLst>
        </pc:spChg>
        <pc:spChg chg="del mod topLvl">
          <ac:chgData name="Guest User" userId="" providerId="Windows Live" clId="Web-{8465DC17-6ABB-7568-99A2-7ABB4578B5FC}" dt="2024-11-17T11:00:30.751" v="78"/>
          <ac:spMkLst>
            <pc:docMk/>
            <pc:sldMk cId="0" sldId="287"/>
            <ac:spMk id="2294" creationId="{00000000-0000-0000-0000-000000000000}"/>
          </ac:spMkLst>
        </pc:spChg>
        <pc:grpChg chg="add del">
          <ac:chgData name="Guest User" userId="" providerId="Windows Live" clId="Web-{8465DC17-6ABB-7568-99A2-7ABB4578B5FC}" dt="2024-11-17T10:59:33.609" v="56"/>
          <ac:grpSpMkLst>
            <pc:docMk/>
            <pc:sldMk cId="0" sldId="287"/>
            <ac:grpSpMk id="4" creationId="{0114A57F-21E0-4585-3A0F-B43EF918CC67}"/>
          </ac:grpSpMkLst>
        </pc:grpChg>
        <pc:grpChg chg="add">
          <ac:chgData name="Guest User" userId="" providerId="Windows Live" clId="Web-{8465DC17-6ABB-7568-99A2-7ABB4578B5FC}" dt="2024-11-17T10:53:30.973" v="13"/>
          <ac:grpSpMkLst>
            <pc:docMk/>
            <pc:sldMk cId="0" sldId="287"/>
            <ac:grpSpMk id="13" creationId="{1523AFDE-1024-4F90-E5A1-42D1BEA24692}"/>
          </ac:grpSpMkLst>
        </pc:grpChg>
        <pc:grpChg chg="add">
          <ac:chgData name="Guest User" userId="" providerId="Windows Live" clId="Web-{8465DC17-6ABB-7568-99A2-7ABB4578B5FC}" dt="2024-11-17T10:55:53.868" v="23"/>
          <ac:grpSpMkLst>
            <pc:docMk/>
            <pc:sldMk cId="0" sldId="287"/>
            <ac:grpSpMk id="22" creationId="{B01A1A04-6890-E2DB-DCF3-75DB3E42F775}"/>
          </ac:grpSpMkLst>
        </pc:grpChg>
        <pc:grpChg chg="add del">
          <ac:chgData name="Guest User" userId="" providerId="Windows Live" clId="Web-{8465DC17-6ABB-7568-99A2-7ABB4578B5FC}" dt="2024-11-17T11:00:06.907" v="70"/>
          <ac:grpSpMkLst>
            <pc:docMk/>
            <pc:sldMk cId="0" sldId="287"/>
            <ac:grpSpMk id="30" creationId="{B592B7CC-4D22-0D3E-DA2E-E43F97C98506}"/>
          </ac:grpSpMkLst>
        </pc:grpChg>
        <pc:grpChg chg="add del mod">
          <ac:chgData name="Guest User" userId="" providerId="Windows Live" clId="Web-{8465DC17-6ABB-7568-99A2-7ABB4578B5FC}" dt="2024-11-17T11:01:01.783" v="83"/>
          <ac:grpSpMkLst>
            <pc:docMk/>
            <pc:sldMk cId="0" sldId="287"/>
            <ac:grpSpMk id="32" creationId="{3DA78DAB-5211-AE67-64ED-44AFBBA55C19}"/>
          </ac:grpSpMkLst>
        </pc:grpChg>
        <pc:grpChg chg="mod">
          <ac:chgData name="Guest User" userId="" providerId="Windows Live" clId="Web-{8465DC17-6ABB-7568-99A2-7ABB4578B5FC}" dt="2024-11-17T10:56:07.962" v="24" actId="1076"/>
          <ac:grpSpMkLst>
            <pc:docMk/>
            <pc:sldMk cId="0" sldId="287"/>
            <ac:grpSpMk id="2282" creationId="{00000000-0000-0000-0000-000000000000}"/>
          </ac:grpSpMkLst>
        </pc:grpChg>
        <pc:grpChg chg="mod">
          <ac:chgData name="Guest User" userId="" providerId="Windows Live" clId="Web-{8465DC17-6ABB-7568-99A2-7ABB4578B5FC}" dt="2024-11-17T10:53:51.427" v="14" actId="1076"/>
          <ac:grpSpMkLst>
            <pc:docMk/>
            <pc:sldMk cId="0" sldId="287"/>
            <ac:grpSpMk id="2286" creationId="{00000000-0000-0000-0000-000000000000}"/>
          </ac:grpSpMkLst>
        </pc:grpChg>
        <pc:picChg chg="add mod">
          <ac:chgData name="Guest User" userId="" providerId="Windows Live" clId="Web-{8465DC17-6ABB-7568-99A2-7ABB4578B5FC}" dt="2024-11-17T10:53:21.098" v="12" actId="1076"/>
          <ac:picMkLst>
            <pc:docMk/>
            <pc:sldMk cId="0" sldId="287"/>
            <ac:picMk id="6" creationId="{55E08AE6-46CF-EEF6-0B3E-64E3C6ABECFA}"/>
          </ac:picMkLst>
        </pc:picChg>
        <pc:picChg chg="add del mod">
          <ac:chgData name="Guest User" userId="" providerId="Windows Live" clId="Web-{8465DC17-6ABB-7568-99A2-7ABB4578B5FC}" dt="2024-11-17T10:52:45.050" v="7"/>
          <ac:picMkLst>
            <pc:docMk/>
            <pc:sldMk cId="0" sldId="287"/>
            <ac:picMk id="6" creationId="{79C71DA7-050A-B190-0235-94B7E941D664}"/>
          </ac:picMkLst>
        </pc:picChg>
        <pc:picChg chg="del mod topLvl">
          <ac:chgData name="Guest User" userId="" providerId="Windows Live" clId="Web-{8465DC17-6ABB-7568-99A2-7ABB4578B5FC}" dt="2024-11-17T11:00:30.751" v="77"/>
          <ac:picMkLst>
            <pc:docMk/>
            <pc:sldMk cId="0" sldId="287"/>
            <ac:picMk id="20" creationId="{BBA41FA2-1075-A5A6-9064-A187BB921EAE}"/>
          </ac:picMkLst>
        </pc:picChg>
        <pc:picChg chg="add mod">
          <ac:chgData name="Guest User" userId="" providerId="Windows Live" clId="Web-{8465DC17-6ABB-7568-99A2-7ABB4578B5FC}" dt="2024-11-17T10:55:45.649" v="22" actId="1076"/>
          <ac:picMkLst>
            <pc:docMk/>
            <pc:sldMk cId="0" sldId="287"/>
            <ac:picMk id="21" creationId="{B992F466-407E-F5D1-6185-E4F891138E0B}"/>
          </ac:picMkLst>
        </pc:picChg>
        <pc:picChg chg="del mod topLvl">
          <ac:chgData name="Guest User" userId="" providerId="Windows Live" clId="Web-{8465DC17-6ABB-7568-99A2-7ABB4578B5FC}" dt="2024-11-17T11:01:05.205" v="86"/>
          <ac:picMkLst>
            <pc:docMk/>
            <pc:sldMk cId="0" sldId="287"/>
            <ac:picMk id="34" creationId="{5A470742-9ABC-0CAD-65FD-2CC602EDA1A3}"/>
          </ac:picMkLst>
        </pc:picChg>
        <pc:picChg chg="add mod">
          <ac:chgData name="Guest User" userId="" providerId="Windows Live" clId="Web-{8465DC17-6ABB-7568-99A2-7ABB4578B5FC}" dt="2024-11-17T11:05:12.556" v="105"/>
          <ac:picMkLst>
            <pc:docMk/>
            <pc:sldMk cId="0" sldId="287"/>
            <ac:picMk id="36" creationId="{A03DF24C-4056-76AB-B58D-83F2B64D72C5}"/>
          </ac:picMkLst>
        </pc:picChg>
        <pc:cxnChg chg="add del mod">
          <ac:chgData name="Guest User" userId="" providerId="Windows Live" clId="Web-{8465DC17-6ABB-7568-99A2-7ABB4578B5FC}" dt="2024-11-17T10:58:25.263" v="49"/>
          <ac:cxnSpMkLst>
            <pc:docMk/>
            <pc:sldMk cId="0" sldId="287"/>
            <ac:cxnSpMk id="23" creationId="{92B088C5-2505-6FE6-CDB1-4AEB7715BE53}"/>
          </ac:cxnSpMkLst>
        </pc:cxnChg>
        <pc:cxnChg chg="add del mod">
          <ac:chgData name="Guest User" userId="" providerId="Windows Live" clId="Web-{8465DC17-6ABB-7568-99A2-7ABB4578B5FC}" dt="2024-11-17T10:58:23.825" v="48"/>
          <ac:cxnSpMkLst>
            <pc:docMk/>
            <pc:sldMk cId="0" sldId="287"/>
            <ac:cxnSpMk id="24" creationId="{20866F1F-C16A-8115-2F1B-1B394027BF46}"/>
          </ac:cxnSpMkLst>
        </pc:cxnChg>
        <pc:cxnChg chg="add del mod">
          <ac:chgData name="Guest User" userId="" providerId="Windows Live" clId="Web-{8465DC17-6ABB-7568-99A2-7ABB4578B5FC}" dt="2024-11-17T10:58:22.638" v="47"/>
          <ac:cxnSpMkLst>
            <pc:docMk/>
            <pc:sldMk cId="0" sldId="287"/>
            <ac:cxnSpMk id="25" creationId="{725C3219-CBA8-36FF-8572-5E47A2BF5742}"/>
          </ac:cxnSpMkLst>
        </pc:cxnChg>
        <pc:cxnChg chg="add mod">
          <ac:chgData name="Guest User" userId="" providerId="Windows Live" clId="Web-{8465DC17-6ABB-7568-99A2-7ABB4578B5FC}" dt="2024-11-17T10:59:02.014" v="51" actId="1076"/>
          <ac:cxnSpMkLst>
            <pc:docMk/>
            <pc:sldMk cId="0" sldId="287"/>
            <ac:cxnSpMk id="27" creationId="{A97B7BF3-9B27-7EDA-F818-5E77907C331D}"/>
          </ac:cxnSpMkLst>
        </pc:cxnChg>
        <pc:cxnChg chg="add mod">
          <ac:chgData name="Guest User" userId="" providerId="Windows Live" clId="Web-{8465DC17-6ABB-7568-99A2-7ABB4578B5FC}" dt="2024-11-17T10:59:07.436" v="53" actId="1076"/>
          <ac:cxnSpMkLst>
            <pc:docMk/>
            <pc:sldMk cId="0" sldId="287"/>
            <ac:cxnSpMk id="29" creationId="{62C50EF8-73C8-C3C7-8076-49050ECDA3E6}"/>
          </ac:cxnSpMkLst>
        </pc:cxnChg>
      </pc:sldChg>
      <pc:sldChg chg="delSp">
        <pc:chgData name="Guest User" userId="" providerId="Windows Live" clId="Web-{8465DC17-6ABB-7568-99A2-7ABB4578B5FC}" dt="2024-11-17T11:46:45.331" v="233"/>
        <pc:sldMkLst>
          <pc:docMk/>
          <pc:sldMk cId="3067211895" sldId="292"/>
        </pc:sldMkLst>
        <pc:spChg chg="del">
          <ac:chgData name="Guest User" userId="" providerId="Windows Live" clId="Web-{8465DC17-6ABB-7568-99A2-7ABB4578B5FC}" dt="2024-11-17T11:46:45.331" v="232"/>
          <ac:spMkLst>
            <pc:docMk/>
            <pc:sldMk cId="3067211895" sldId="292"/>
            <ac:spMk id="5" creationId="{B7A35177-83C4-BA7E-647B-8C2B985E7940}"/>
          </ac:spMkLst>
        </pc:spChg>
        <pc:spChg chg="del">
          <ac:chgData name="Guest User" userId="" providerId="Windows Live" clId="Web-{8465DC17-6ABB-7568-99A2-7ABB4578B5FC}" dt="2024-11-17T11:46:42.691" v="231"/>
          <ac:spMkLst>
            <pc:docMk/>
            <pc:sldMk cId="3067211895" sldId="292"/>
            <ac:spMk id="7" creationId="{8D0BD549-F802-994F-F68B-B86FFF8E46CB}"/>
          </ac:spMkLst>
        </pc:spChg>
        <pc:spChg chg="del">
          <ac:chgData name="Guest User" userId="" providerId="Windows Live" clId="Web-{8465DC17-6ABB-7568-99A2-7ABB4578B5FC}" dt="2024-11-17T11:46:45.331" v="233"/>
          <ac:spMkLst>
            <pc:docMk/>
            <pc:sldMk cId="3067211895" sldId="292"/>
            <ac:spMk id="9" creationId="{5C999172-AC47-BDBE-0004-D649714E8CCF}"/>
          </ac:spMkLst>
        </pc:spChg>
        <pc:spChg chg="del">
          <ac:chgData name="Guest User" userId="" providerId="Windows Live" clId="Web-{8465DC17-6ABB-7568-99A2-7ABB4578B5FC}" dt="2024-11-17T11:46:42.691" v="230"/>
          <ac:spMkLst>
            <pc:docMk/>
            <pc:sldMk cId="3067211895" sldId="292"/>
            <ac:spMk id="10" creationId="{D7C20FE0-392A-983A-6358-4DF1AAADD4D6}"/>
          </ac:spMkLst>
        </pc:spChg>
      </pc:sldChg>
      <pc:sldChg chg="modSp">
        <pc:chgData name="Guest User" userId="" providerId="Windows Live" clId="Web-{8465DC17-6ABB-7568-99A2-7ABB4578B5FC}" dt="2024-11-17T11:20:29.129" v="132" actId="1076"/>
        <pc:sldMkLst>
          <pc:docMk/>
          <pc:sldMk cId="3673072947" sldId="295"/>
        </pc:sldMkLst>
        <pc:spChg chg="mod">
          <ac:chgData name="Guest User" userId="" providerId="Windows Live" clId="Web-{8465DC17-6ABB-7568-99A2-7ABB4578B5FC}" dt="2024-11-17T11:06:33.355" v="114" actId="20577"/>
          <ac:spMkLst>
            <pc:docMk/>
            <pc:sldMk cId="3673072947" sldId="295"/>
            <ac:spMk id="1955" creationId="{5C9B712C-F7DE-CDC9-F4AD-37CF85D48879}"/>
          </ac:spMkLst>
        </pc:spChg>
        <pc:spChg chg="mod">
          <ac:chgData name="Guest User" userId="" providerId="Windows Live" clId="Web-{8465DC17-6ABB-7568-99A2-7ABB4578B5FC}" dt="2024-11-17T11:06:42.606" v="116" actId="20577"/>
          <ac:spMkLst>
            <pc:docMk/>
            <pc:sldMk cId="3673072947" sldId="295"/>
            <ac:spMk id="1958" creationId="{1DA67BF3-E18E-0338-6478-A9A108DF5336}"/>
          </ac:spMkLst>
        </pc:spChg>
        <pc:spChg chg="mod">
          <ac:chgData name="Guest User" userId="" providerId="Windows Live" clId="Web-{8465DC17-6ABB-7568-99A2-7ABB4578B5FC}" dt="2024-11-17T11:06:37.558" v="115" actId="20577"/>
          <ac:spMkLst>
            <pc:docMk/>
            <pc:sldMk cId="3673072947" sldId="295"/>
            <ac:spMk id="1961" creationId="{D72F624A-FA88-28E4-92DD-B6500EB1A85A}"/>
          </ac:spMkLst>
        </pc:spChg>
        <pc:spChg chg="mod">
          <ac:chgData name="Guest User" userId="" providerId="Windows Live" clId="Web-{8465DC17-6ABB-7568-99A2-7ABB4578B5FC}" dt="2024-11-17T11:05:29.166" v="108"/>
          <ac:spMkLst>
            <pc:docMk/>
            <pc:sldMk cId="3673072947" sldId="295"/>
            <ac:spMk id="1981" creationId="{CE37F187-0E50-38EF-2799-642D4DE513EC}"/>
          </ac:spMkLst>
        </pc:spChg>
        <pc:cxnChg chg="mod">
          <ac:chgData name="Guest User" userId="" providerId="Windows Live" clId="Web-{8465DC17-6ABB-7568-99A2-7ABB4578B5FC}" dt="2024-11-17T11:18:52.298" v="122" actId="14100"/>
          <ac:cxnSpMkLst>
            <pc:docMk/>
            <pc:sldMk cId="3673072947" sldId="295"/>
            <ac:cxnSpMk id="1963" creationId="{CA1C2527-425A-3795-CA59-623C608A4C82}"/>
          </ac:cxnSpMkLst>
        </pc:cxnChg>
        <pc:cxnChg chg="mod">
          <ac:chgData name="Guest User" userId="" providerId="Windows Live" clId="Web-{8465DC17-6ABB-7568-99A2-7ABB4578B5FC}" dt="2024-11-17T11:20:29.129" v="132" actId="1076"/>
          <ac:cxnSpMkLst>
            <pc:docMk/>
            <pc:sldMk cId="3673072947" sldId="295"/>
            <ac:cxnSpMk id="1964" creationId="{C13E14CA-503B-EDF9-9349-0404A3EA362F}"/>
          </ac:cxnSpMkLst>
        </pc:cxnChg>
        <pc:cxnChg chg="mod">
          <ac:chgData name="Guest User" userId="" providerId="Windows Live" clId="Web-{8465DC17-6ABB-7568-99A2-7ABB4578B5FC}" dt="2024-11-17T11:20:10.394" v="130" actId="14100"/>
          <ac:cxnSpMkLst>
            <pc:docMk/>
            <pc:sldMk cId="3673072947" sldId="295"/>
            <ac:cxnSpMk id="1965" creationId="{08BFA669-1E4D-1718-6B41-344DACD67D58}"/>
          </ac:cxnSpMkLst>
        </pc:cxnChg>
      </pc:sldChg>
    </pc:docChg>
  </pc:docChgLst>
  <pc:docChgLst>
    <pc:chgData name="Hapciu ." userId="51675c756f6e72cd" providerId="LiveId" clId="{A1592B02-46AB-4E6A-822F-308427B37443}"/>
    <pc:docChg chg="undo custSel addSld delSld modSld sldOrd delMainMaster modMainMaster">
      <pc:chgData name="Hapciu ." userId="51675c756f6e72cd" providerId="LiveId" clId="{A1592B02-46AB-4E6A-822F-308427B37443}" dt="2024-11-17T11:52:06.471" v="2718" actId="1076"/>
      <pc:docMkLst>
        <pc:docMk/>
      </pc:docMkLst>
      <pc:sldChg chg="addSp delSp modSp mod setBg">
        <pc:chgData name="Hapciu ." userId="51675c756f6e72cd" providerId="LiveId" clId="{A1592B02-46AB-4E6A-822F-308427B37443}" dt="2024-11-17T09:03:15.190" v="392" actId="207"/>
        <pc:sldMkLst>
          <pc:docMk/>
          <pc:sldMk cId="0" sldId="256"/>
        </pc:sldMkLst>
        <pc:spChg chg="add mod">
          <ac:chgData name="Hapciu ." userId="51675c756f6e72cd" providerId="LiveId" clId="{A1592B02-46AB-4E6A-822F-308427B37443}" dt="2024-11-17T09:03:15.190" v="392" actId="207"/>
          <ac:spMkLst>
            <pc:docMk/>
            <pc:sldMk cId="0" sldId="256"/>
            <ac:spMk id="4" creationId="{86F55747-3AAB-2492-AB78-DD977E79A086}"/>
          </ac:spMkLst>
        </pc:spChg>
        <pc:spChg chg="add mod">
          <ac:chgData name="Hapciu ." userId="51675c756f6e72cd" providerId="LiveId" clId="{A1592B02-46AB-4E6A-822F-308427B37443}" dt="2024-11-17T09:03:14.923" v="391" actId="207"/>
          <ac:spMkLst>
            <pc:docMk/>
            <pc:sldMk cId="0" sldId="256"/>
            <ac:spMk id="5" creationId="{D0B01B76-BC4B-3FE8-8E86-F5B6816A7500}"/>
          </ac:spMkLst>
        </pc:spChg>
        <pc:spChg chg="mod">
          <ac:chgData name="Hapciu ." userId="51675c756f6e72cd" providerId="LiveId" clId="{A1592B02-46AB-4E6A-822F-308427B37443}" dt="2024-11-17T08:57:29.968" v="130" actId="1076"/>
          <ac:spMkLst>
            <pc:docMk/>
            <pc:sldMk cId="0" sldId="256"/>
            <ac:spMk id="199" creationId="{00000000-0000-0000-0000-000000000000}"/>
          </ac:spMkLst>
        </pc:spChg>
        <pc:spChg chg="del mod">
          <ac:chgData name="Hapciu ." userId="51675c756f6e72cd" providerId="LiveId" clId="{A1592B02-46AB-4E6A-822F-308427B37443}" dt="2024-11-17T08:56:13.853" v="123" actId="478"/>
          <ac:spMkLst>
            <pc:docMk/>
            <pc:sldMk cId="0" sldId="256"/>
            <ac:spMk id="200" creationId="{00000000-0000-0000-0000-000000000000}"/>
          </ac:spMkLst>
        </pc:spChg>
        <pc:grpChg chg="del">
          <ac:chgData name="Hapciu ." userId="51675c756f6e72cd" providerId="LiveId" clId="{A1592B02-46AB-4E6A-822F-308427B37443}" dt="2024-11-17T08:52:11.555" v="104" actId="478"/>
          <ac:grpSpMkLst>
            <pc:docMk/>
            <pc:sldMk cId="0" sldId="256"/>
            <ac:grpSpMk id="201" creationId="{00000000-0000-0000-0000-000000000000}"/>
          </ac:grpSpMkLst>
        </pc:grpChg>
        <pc:grpChg chg="del mod">
          <ac:chgData name="Hapciu ." userId="51675c756f6e72cd" providerId="LiveId" clId="{A1592B02-46AB-4E6A-822F-308427B37443}" dt="2024-11-17T08:52:12.191" v="105" actId="478"/>
          <ac:grpSpMkLst>
            <pc:docMk/>
            <pc:sldMk cId="0" sldId="256"/>
            <ac:grpSpMk id="207" creationId="{00000000-0000-0000-0000-000000000000}"/>
          </ac:grpSpMkLst>
        </pc:grpChg>
        <pc:grpChg chg="del">
          <ac:chgData name="Hapciu ." userId="51675c756f6e72cd" providerId="LiveId" clId="{A1592B02-46AB-4E6A-822F-308427B37443}" dt="2024-11-17T08:52:11.211" v="103" actId="478"/>
          <ac:grpSpMkLst>
            <pc:docMk/>
            <pc:sldMk cId="0" sldId="256"/>
            <ac:grpSpMk id="236" creationId="{00000000-0000-0000-0000-000000000000}"/>
          </ac:grpSpMkLst>
        </pc:grpChg>
        <pc:grpChg chg="mod">
          <ac:chgData name="Hapciu ." userId="51675c756f6e72cd" providerId="LiveId" clId="{A1592B02-46AB-4E6A-822F-308427B37443}" dt="2024-11-17T08:56:32.431" v="126" actId="14100"/>
          <ac:grpSpMkLst>
            <pc:docMk/>
            <pc:sldMk cId="0" sldId="256"/>
            <ac:grpSpMk id="253" creationId="{00000000-0000-0000-0000-000000000000}"/>
          </ac:grpSpMkLst>
        </pc:grpChg>
        <pc:picChg chg="add mod">
          <ac:chgData name="Hapciu ." userId="51675c756f6e72cd" providerId="LiveId" clId="{A1592B02-46AB-4E6A-822F-308427B37443}" dt="2024-11-17T08:57:32.810" v="131" actId="1076"/>
          <ac:picMkLst>
            <pc:docMk/>
            <pc:sldMk cId="0" sldId="256"/>
            <ac:picMk id="3" creationId="{8ED62E53-6E58-95E8-5555-51F11E9077C6}"/>
          </ac:picMkLst>
        </pc:picChg>
      </pc:sldChg>
      <pc:sldChg chg="del modNotes">
        <pc:chgData name="Hapciu ." userId="51675c756f6e72cd" providerId="LiveId" clId="{A1592B02-46AB-4E6A-822F-308427B37443}" dt="2024-11-17T09:04:44.012" v="393" actId="47"/>
        <pc:sldMkLst>
          <pc:docMk/>
          <pc:sldMk cId="0" sldId="257"/>
        </pc:sldMkLst>
      </pc:sldChg>
      <pc:sldChg chg="del modNotes">
        <pc:chgData name="Hapciu ." userId="51675c756f6e72cd" providerId="LiveId" clId="{A1592B02-46AB-4E6A-822F-308427B37443}" dt="2024-11-17T11:45:50.981" v="2681" actId="47"/>
        <pc:sldMkLst>
          <pc:docMk/>
          <pc:sldMk cId="0" sldId="258"/>
        </pc:sldMkLst>
      </pc:sldChg>
      <pc:sldChg chg="del modNotes">
        <pc:chgData name="Hapciu ." userId="51675c756f6e72cd" providerId="LiveId" clId="{A1592B02-46AB-4E6A-822F-308427B37443}" dt="2024-11-17T11:45:50.542" v="2680" actId="47"/>
        <pc:sldMkLst>
          <pc:docMk/>
          <pc:sldMk cId="0" sldId="259"/>
        </pc:sldMkLst>
      </pc:sldChg>
      <pc:sldChg chg="modSp del mod modNotes">
        <pc:chgData name="Hapciu ." userId="51675c756f6e72cd" providerId="LiveId" clId="{A1592B02-46AB-4E6A-822F-308427B37443}" dt="2024-11-17T11:45:50.337" v="2679" actId="47"/>
        <pc:sldMkLst>
          <pc:docMk/>
          <pc:sldMk cId="0" sldId="260"/>
        </pc:sldMkLst>
        <pc:grpChg chg="mod">
          <ac:chgData name="Hapciu ." userId="51675c756f6e72cd" providerId="LiveId" clId="{A1592B02-46AB-4E6A-822F-308427B37443}" dt="2024-11-17T10:12:58.900" v="607" actId="1076"/>
          <ac:grpSpMkLst>
            <pc:docMk/>
            <pc:sldMk cId="0" sldId="260"/>
            <ac:grpSpMk id="466" creationId="{00000000-0000-0000-0000-000000000000}"/>
          </ac:grpSpMkLst>
        </pc:grpChg>
      </pc:sldChg>
      <pc:sldChg chg="del">
        <pc:chgData name="Hapciu ." userId="51675c756f6e72cd" providerId="LiveId" clId="{A1592B02-46AB-4E6A-822F-308427B37443}" dt="2024-11-17T11:45:50.122" v="2678" actId="47"/>
        <pc:sldMkLst>
          <pc:docMk/>
          <pc:sldMk cId="0" sldId="261"/>
        </pc:sldMkLst>
      </pc:sldChg>
      <pc:sldChg chg="del modNotes">
        <pc:chgData name="Hapciu ." userId="51675c756f6e72cd" providerId="LiveId" clId="{A1592B02-46AB-4E6A-822F-308427B37443}" dt="2024-11-17T11:45:49.897" v="2677" actId="47"/>
        <pc:sldMkLst>
          <pc:docMk/>
          <pc:sldMk cId="0" sldId="262"/>
        </pc:sldMkLst>
      </pc:sldChg>
      <pc:sldChg chg="del modNotes">
        <pc:chgData name="Hapciu ." userId="51675c756f6e72cd" providerId="LiveId" clId="{A1592B02-46AB-4E6A-822F-308427B37443}" dt="2024-11-17T11:45:49.708" v="2676" actId="47"/>
        <pc:sldMkLst>
          <pc:docMk/>
          <pc:sldMk cId="0" sldId="263"/>
        </pc:sldMkLst>
      </pc:sldChg>
      <pc:sldChg chg="del modNotes">
        <pc:chgData name="Hapciu ." userId="51675c756f6e72cd" providerId="LiveId" clId="{A1592B02-46AB-4E6A-822F-308427B37443}" dt="2024-11-17T11:45:49.520" v="2675" actId="47"/>
        <pc:sldMkLst>
          <pc:docMk/>
          <pc:sldMk cId="0" sldId="264"/>
        </pc:sldMkLst>
      </pc:sldChg>
      <pc:sldChg chg="del">
        <pc:chgData name="Hapciu ." userId="51675c756f6e72cd" providerId="LiveId" clId="{A1592B02-46AB-4E6A-822F-308427B37443}" dt="2024-11-17T11:45:49.346" v="2674" actId="47"/>
        <pc:sldMkLst>
          <pc:docMk/>
          <pc:sldMk cId="0" sldId="265"/>
        </pc:sldMkLst>
      </pc:sldChg>
      <pc:sldChg chg="del modNotes">
        <pc:chgData name="Hapciu ." userId="51675c756f6e72cd" providerId="LiveId" clId="{A1592B02-46AB-4E6A-822F-308427B37443}" dt="2024-11-17T11:45:49.204" v="2673" actId="47"/>
        <pc:sldMkLst>
          <pc:docMk/>
          <pc:sldMk cId="0" sldId="266"/>
        </pc:sldMkLst>
      </pc:sldChg>
      <pc:sldChg chg="del modNotes">
        <pc:chgData name="Hapciu ." userId="51675c756f6e72cd" providerId="LiveId" clId="{A1592B02-46AB-4E6A-822F-308427B37443}" dt="2024-11-17T11:45:49.032" v="2672" actId="47"/>
        <pc:sldMkLst>
          <pc:docMk/>
          <pc:sldMk cId="0" sldId="267"/>
        </pc:sldMkLst>
      </pc:sldChg>
      <pc:sldChg chg="del">
        <pc:chgData name="Hapciu ." userId="51675c756f6e72cd" providerId="LiveId" clId="{A1592B02-46AB-4E6A-822F-308427B37443}" dt="2024-11-17T11:45:48.874" v="2671" actId="47"/>
        <pc:sldMkLst>
          <pc:docMk/>
          <pc:sldMk cId="0" sldId="268"/>
        </pc:sldMkLst>
      </pc:sldChg>
      <pc:sldChg chg="del modNotes">
        <pc:chgData name="Hapciu ." userId="51675c756f6e72cd" providerId="LiveId" clId="{A1592B02-46AB-4E6A-822F-308427B37443}" dt="2024-11-17T11:45:48.718" v="2670" actId="47"/>
        <pc:sldMkLst>
          <pc:docMk/>
          <pc:sldMk cId="0" sldId="269"/>
        </pc:sldMkLst>
      </pc:sldChg>
      <pc:sldChg chg="addSp delSp modSp mod ord modNotes">
        <pc:chgData name="Hapciu ." userId="51675c756f6e72cd" providerId="LiveId" clId="{A1592B02-46AB-4E6A-822F-308427B37443}" dt="2024-11-17T11:52:06.471" v="2718" actId="1076"/>
        <pc:sldMkLst>
          <pc:docMk/>
          <pc:sldMk cId="0" sldId="270"/>
        </pc:sldMkLst>
        <pc:spChg chg="mod">
          <ac:chgData name="Hapciu ." userId="51675c756f6e72cd" providerId="LiveId" clId="{A1592B02-46AB-4E6A-822F-308427B37443}" dt="2024-11-17T11:39:15.857" v="2571" actId="1076"/>
          <ac:spMkLst>
            <pc:docMk/>
            <pc:sldMk cId="0" sldId="270"/>
            <ac:spMk id="13" creationId="{13808D90-A681-6E2A-D6DA-399499E67987}"/>
          </ac:spMkLst>
        </pc:spChg>
        <pc:spChg chg="add mod">
          <ac:chgData name="Hapciu ." userId="51675c756f6e72cd" providerId="LiveId" clId="{A1592B02-46AB-4E6A-822F-308427B37443}" dt="2024-11-17T11:38:59.802" v="2565" actId="1076"/>
          <ac:spMkLst>
            <pc:docMk/>
            <pc:sldMk cId="0" sldId="270"/>
            <ac:spMk id="20" creationId="{1603E105-15B5-8D6A-816B-6B3069329919}"/>
          </ac:spMkLst>
        </pc:spChg>
        <pc:spChg chg="add mod">
          <ac:chgData name="Hapciu ." userId="51675c756f6e72cd" providerId="LiveId" clId="{A1592B02-46AB-4E6A-822F-308427B37443}" dt="2024-11-17T11:39:06.840" v="2567" actId="1076"/>
          <ac:spMkLst>
            <pc:docMk/>
            <pc:sldMk cId="0" sldId="270"/>
            <ac:spMk id="21" creationId="{4D4C559F-FACF-B67F-F771-BDA78C022FD6}"/>
          </ac:spMkLst>
        </pc:spChg>
        <pc:spChg chg="add mod">
          <ac:chgData name="Hapciu ." userId="51675c756f6e72cd" providerId="LiveId" clId="{A1592B02-46AB-4E6A-822F-308427B37443}" dt="2024-11-17T11:39:20.231" v="2572" actId="1076"/>
          <ac:spMkLst>
            <pc:docMk/>
            <pc:sldMk cId="0" sldId="270"/>
            <ac:spMk id="23" creationId="{2AFA5DC1-B4A5-0D7D-6D21-786FD11E911A}"/>
          </ac:spMkLst>
        </pc:spChg>
        <pc:spChg chg="mod">
          <ac:chgData name="Hapciu ." userId="51675c756f6e72cd" providerId="LiveId" clId="{A1592B02-46AB-4E6A-822F-308427B37443}" dt="2024-11-17T11:46:12.985" v="2690" actId="1076"/>
          <ac:spMkLst>
            <pc:docMk/>
            <pc:sldMk cId="0" sldId="270"/>
            <ac:spMk id="918" creationId="{00000000-0000-0000-0000-000000000000}"/>
          </ac:spMkLst>
        </pc:spChg>
        <pc:spChg chg="add del mod topLvl">
          <ac:chgData name="Hapciu ." userId="51675c756f6e72cd" providerId="LiveId" clId="{A1592B02-46AB-4E6A-822F-308427B37443}" dt="2024-11-17T11:38:51.064" v="2563" actId="1076"/>
          <ac:spMkLst>
            <pc:docMk/>
            <pc:sldMk cId="0" sldId="270"/>
            <ac:spMk id="920" creationId="{00000000-0000-0000-0000-000000000000}"/>
          </ac:spMkLst>
        </pc:spChg>
        <pc:spChg chg="mod topLvl">
          <ac:chgData name="Hapciu ." userId="51675c756f6e72cd" providerId="LiveId" clId="{A1592B02-46AB-4E6A-822F-308427B37443}" dt="2024-11-17T11:38:41.860" v="2559" actId="478"/>
          <ac:spMkLst>
            <pc:docMk/>
            <pc:sldMk cId="0" sldId="270"/>
            <ac:spMk id="921" creationId="{00000000-0000-0000-0000-000000000000}"/>
          </ac:spMkLst>
        </pc:spChg>
        <pc:spChg chg="add del mod topLvl">
          <ac:chgData name="Hapciu ." userId="51675c756f6e72cd" providerId="LiveId" clId="{A1592B02-46AB-4E6A-822F-308427B37443}" dt="2024-11-17T11:51:59.844" v="2716" actId="122"/>
          <ac:spMkLst>
            <pc:docMk/>
            <pc:sldMk cId="0" sldId="270"/>
            <ac:spMk id="923" creationId="{00000000-0000-0000-0000-000000000000}"/>
          </ac:spMkLst>
        </pc:spChg>
        <pc:spChg chg="del mod topLvl">
          <ac:chgData name="Hapciu ." userId="51675c756f6e72cd" providerId="LiveId" clId="{A1592B02-46AB-4E6A-822F-308427B37443}" dt="2024-11-17T11:36:15.460" v="2395" actId="478"/>
          <ac:spMkLst>
            <pc:docMk/>
            <pc:sldMk cId="0" sldId="270"/>
            <ac:spMk id="924" creationId="{00000000-0000-0000-0000-000000000000}"/>
          </ac:spMkLst>
        </pc:spChg>
        <pc:spChg chg="add del mod topLvl">
          <ac:chgData name="Hapciu ." userId="51675c756f6e72cd" providerId="LiveId" clId="{A1592B02-46AB-4E6A-822F-308427B37443}" dt="2024-11-17T11:51:56.956" v="2714" actId="1076"/>
          <ac:spMkLst>
            <pc:docMk/>
            <pc:sldMk cId="0" sldId="270"/>
            <ac:spMk id="926" creationId="{00000000-0000-0000-0000-000000000000}"/>
          </ac:spMkLst>
        </pc:spChg>
        <pc:spChg chg="del mod topLvl">
          <ac:chgData name="Hapciu ." userId="51675c756f6e72cd" providerId="LiveId" clId="{A1592B02-46AB-4E6A-822F-308427B37443}" dt="2024-11-17T11:38:18.416" v="2542" actId="478"/>
          <ac:spMkLst>
            <pc:docMk/>
            <pc:sldMk cId="0" sldId="270"/>
            <ac:spMk id="927" creationId="{00000000-0000-0000-0000-000000000000}"/>
          </ac:spMkLst>
        </pc:spChg>
        <pc:spChg chg="add del mod topLvl">
          <ac:chgData name="Hapciu ." userId="51675c756f6e72cd" providerId="LiveId" clId="{A1592B02-46AB-4E6A-822F-308427B37443}" dt="2024-11-17T11:52:06.471" v="2718" actId="1076"/>
          <ac:spMkLst>
            <pc:docMk/>
            <pc:sldMk cId="0" sldId="270"/>
            <ac:spMk id="929" creationId="{00000000-0000-0000-0000-000000000000}"/>
          </ac:spMkLst>
        </pc:spChg>
        <pc:spChg chg="del mod topLvl">
          <ac:chgData name="Hapciu ." userId="51675c756f6e72cd" providerId="LiveId" clId="{A1592B02-46AB-4E6A-822F-308427B37443}" dt="2024-11-17T11:37:57.598" v="2524" actId="478"/>
          <ac:spMkLst>
            <pc:docMk/>
            <pc:sldMk cId="0" sldId="270"/>
            <ac:spMk id="930" creationId="{00000000-0000-0000-0000-000000000000}"/>
          </ac:spMkLst>
        </pc:spChg>
        <pc:grpChg chg="add del mod">
          <ac:chgData name="Hapciu ." userId="51675c756f6e72cd" providerId="LiveId" clId="{A1592B02-46AB-4E6A-822F-308427B37443}" dt="2024-11-17T11:38:46.227" v="2561" actId="14100"/>
          <ac:grpSpMkLst>
            <pc:docMk/>
            <pc:sldMk cId="0" sldId="270"/>
            <ac:grpSpMk id="919" creationId="{00000000-0000-0000-0000-000000000000}"/>
          </ac:grpSpMkLst>
        </pc:grpChg>
        <pc:grpChg chg="add del">
          <ac:chgData name="Hapciu ." userId="51675c756f6e72cd" providerId="LiveId" clId="{A1592B02-46AB-4E6A-822F-308427B37443}" dt="2024-11-17T11:36:15.460" v="2395" actId="478"/>
          <ac:grpSpMkLst>
            <pc:docMk/>
            <pc:sldMk cId="0" sldId="270"/>
            <ac:grpSpMk id="922" creationId="{00000000-0000-0000-0000-000000000000}"/>
          </ac:grpSpMkLst>
        </pc:grpChg>
        <pc:grpChg chg="add del mod">
          <ac:chgData name="Hapciu ." userId="51675c756f6e72cd" providerId="LiveId" clId="{A1592B02-46AB-4E6A-822F-308427B37443}" dt="2024-11-17T11:38:18.416" v="2542" actId="478"/>
          <ac:grpSpMkLst>
            <pc:docMk/>
            <pc:sldMk cId="0" sldId="270"/>
            <ac:grpSpMk id="925" creationId="{00000000-0000-0000-0000-000000000000}"/>
          </ac:grpSpMkLst>
        </pc:grpChg>
        <pc:grpChg chg="add del">
          <ac:chgData name="Hapciu ." userId="51675c756f6e72cd" providerId="LiveId" clId="{A1592B02-46AB-4E6A-822F-308427B37443}" dt="2024-11-17T11:37:57.598" v="2524" actId="478"/>
          <ac:grpSpMkLst>
            <pc:docMk/>
            <pc:sldMk cId="0" sldId="270"/>
            <ac:grpSpMk id="928" creationId="{00000000-0000-0000-0000-000000000000}"/>
          </ac:grpSpMkLst>
        </pc:grpChg>
        <pc:cxnChg chg="mod">
          <ac:chgData name="Hapciu ." userId="51675c756f6e72cd" providerId="LiveId" clId="{A1592B02-46AB-4E6A-822F-308427B37443}" dt="2024-11-17T11:33:23.669" v="2237" actId="1076"/>
          <ac:cxnSpMkLst>
            <pc:docMk/>
            <pc:sldMk cId="0" sldId="270"/>
            <ac:cxnSpMk id="932" creationId="{00000000-0000-0000-0000-000000000000}"/>
          </ac:cxnSpMkLst>
        </pc:cxnChg>
        <pc:cxnChg chg="mod">
          <ac:chgData name="Hapciu ." userId="51675c756f6e72cd" providerId="LiveId" clId="{A1592B02-46AB-4E6A-822F-308427B37443}" dt="2024-11-17T11:39:24.011" v="2573" actId="14100"/>
          <ac:cxnSpMkLst>
            <pc:docMk/>
            <pc:sldMk cId="0" sldId="270"/>
            <ac:cxnSpMk id="933" creationId="{00000000-0000-0000-0000-000000000000}"/>
          </ac:cxnSpMkLst>
        </pc:cxnChg>
      </pc:sldChg>
      <pc:sldChg chg="addSp delSp modSp del mod ord modNotes">
        <pc:chgData name="Hapciu ." userId="51675c756f6e72cd" providerId="LiveId" clId="{A1592B02-46AB-4E6A-822F-308427B37443}" dt="2024-11-17T11:45:48.560" v="2669" actId="47"/>
        <pc:sldMkLst>
          <pc:docMk/>
          <pc:sldMk cId="0" sldId="271"/>
        </pc:sldMkLst>
        <pc:spChg chg="add del">
          <ac:chgData name="Hapciu ." userId="51675c756f6e72cd" providerId="LiveId" clId="{A1592B02-46AB-4E6A-822F-308427B37443}" dt="2024-11-17T11:24:01.981" v="1895" actId="478"/>
          <ac:spMkLst>
            <pc:docMk/>
            <pc:sldMk cId="0" sldId="271"/>
            <ac:spMk id="1101" creationId="{00000000-0000-0000-0000-000000000000}"/>
          </ac:spMkLst>
        </pc:spChg>
        <pc:spChg chg="add del mod">
          <ac:chgData name="Hapciu ." userId="51675c756f6e72cd" providerId="LiveId" clId="{A1592B02-46AB-4E6A-822F-308427B37443}" dt="2024-11-17T11:23:54.468" v="1892" actId="1076"/>
          <ac:spMkLst>
            <pc:docMk/>
            <pc:sldMk cId="0" sldId="271"/>
            <ac:spMk id="1110" creationId="{00000000-0000-0000-0000-000000000000}"/>
          </ac:spMkLst>
        </pc:spChg>
        <pc:spChg chg="add del">
          <ac:chgData name="Hapciu ." userId="51675c756f6e72cd" providerId="LiveId" clId="{A1592B02-46AB-4E6A-822F-308427B37443}" dt="2024-11-17T11:23:52.695" v="1887" actId="478"/>
          <ac:spMkLst>
            <pc:docMk/>
            <pc:sldMk cId="0" sldId="271"/>
            <ac:spMk id="1126" creationId="{00000000-0000-0000-0000-000000000000}"/>
          </ac:spMkLst>
        </pc:spChg>
        <pc:spChg chg="add del mod">
          <ac:chgData name="Hapciu ." userId="51675c756f6e72cd" providerId="LiveId" clId="{A1592B02-46AB-4E6A-822F-308427B37443}" dt="2024-11-17T11:23:54.193" v="1891" actId="1076"/>
          <ac:spMkLst>
            <pc:docMk/>
            <pc:sldMk cId="0" sldId="271"/>
            <ac:spMk id="1128" creationId="{00000000-0000-0000-0000-000000000000}"/>
          </ac:spMkLst>
        </pc:spChg>
        <pc:grpChg chg="mod">
          <ac:chgData name="Hapciu ." userId="51675c756f6e72cd" providerId="LiveId" clId="{A1592B02-46AB-4E6A-822F-308427B37443}" dt="2024-11-17T11:23:54.731" v="1893" actId="1076"/>
          <ac:grpSpMkLst>
            <pc:docMk/>
            <pc:sldMk cId="0" sldId="271"/>
            <ac:grpSpMk id="964" creationId="{00000000-0000-0000-0000-000000000000}"/>
          </ac:grpSpMkLst>
        </pc:grpChg>
      </pc:sldChg>
      <pc:sldChg chg="del modNotes">
        <pc:chgData name="Hapciu ." userId="51675c756f6e72cd" providerId="LiveId" clId="{A1592B02-46AB-4E6A-822F-308427B37443}" dt="2024-11-17T11:45:48.388" v="2668" actId="47"/>
        <pc:sldMkLst>
          <pc:docMk/>
          <pc:sldMk cId="0" sldId="272"/>
        </pc:sldMkLst>
      </pc:sldChg>
      <pc:sldChg chg="del modNotes">
        <pc:chgData name="Hapciu ." userId="51675c756f6e72cd" providerId="LiveId" clId="{A1592B02-46AB-4E6A-822F-308427B37443}" dt="2024-11-17T11:45:48.231" v="2667" actId="47"/>
        <pc:sldMkLst>
          <pc:docMk/>
          <pc:sldMk cId="0" sldId="273"/>
        </pc:sldMkLst>
      </pc:sldChg>
      <pc:sldChg chg="del modNotes">
        <pc:chgData name="Hapciu ." userId="51675c756f6e72cd" providerId="LiveId" clId="{A1592B02-46AB-4E6A-822F-308427B37443}" dt="2024-11-17T11:45:48.073" v="2666" actId="47"/>
        <pc:sldMkLst>
          <pc:docMk/>
          <pc:sldMk cId="0" sldId="274"/>
        </pc:sldMkLst>
      </pc:sldChg>
      <pc:sldChg chg="del modNotes">
        <pc:chgData name="Hapciu ." userId="51675c756f6e72cd" providerId="LiveId" clId="{A1592B02-46AB-4E6A-822F-308427B37443}" dt="2024-11-17T11:45:47.884" v="2665" actId="47"/>
        <pc:sldMkLst>
          <pc:docMk/>
          <pc:sldMk cId="0" sldId="275"/>
        </pc:sldMkLst>
      </pc:sldChg>
      <pc:sldChg chg="del modNotes">
        <pc:chgData name="Hapciu ." userId="51675c756f6e72cd" providerId="LiveId" clId="{A1592B02-46AB-4E6A-822F-308427B37443}" dt="2024-11-17T11:45:47.610" v="2664" actId="47"/>
        <pc:sldMkLst>
          <pc:docMk/>
          <pc:sldMk cId="0" sldId="276"/>
        </pc:sldMkLst>
      </pc:sldChg>
      <pc:sldChg chg="delSp modSp del mod modNotes">
        <pc:chgData name="Hapciu ." userId="51675c756f6e72cd" providerId="LiveId" clId="{A1592B02-46AB-4E6A-822F-308427B37443}" dt="2024-11-17T11:45:47.456" v="2663" actId="47"/>
        <pc:sldMkLst>
          <pc:docMk/>
          <pc:sldMk cId="0" sldId="277"/>
        </pc:sldMkLst>
        <pc:spChg chg="mod">
          <ac:chgData name="Hapciu ." userId="51675c756f6e72cd" providerId="LiveId" clId="{A1592B02-46AB-4E6A-822F-308427B37443}" dt="2024-11-17T11:41:36.702" v="2575" actId="1076"/>
          <ac:spMkLst>
            <pc:docMk/>
            <pc:sldMk cId="0" sldId="277"/>
            <ac:spMk id="1772" creationId="{00000000-0000-0000-0000-000000000000}"/>
          </ac:spMkLst>
        </pc:spChg>
        <pc:spChg chg="del">
          <ac:chgData name="Hapciu ." userId="51675c756f6e72cd" providerId="LiveId" clId="{A1592B02-46AB-4E6A-822F-308427B37443}" dt="2024-11-17T11:41:34.019" v="2574" actId="478"/>
          <ac:spMkLst>
            <pc:docMk/>
            <pc:sldMk cId="0" sldId="277"/>
            <ac:spMk id="1773" creationId="{00000000-0000-0000-0000-000000000000}"/>
          </ac:spMkLst>
        </pc:spChg>
        <pc:spChg chg="del">
          <ac:chgData name="Hapciu ." userId="51675c756f6e72cd" providerId="LiveId" clId="{A1592B02-46AB-4E6A-822F-308427B37443}" dt="2024-11-17T11:41:34.019" v="2574" actId="478"/>
          <ac:spMkLst>
            <pc:docMk/>
            <pc:sldMk cId="0" sldId="277"/>
            <ac:spMk id="1774" creationId="{00000000-0000-0000-0000-000000000000}"/>
          </ac:spMkLst>
        </pc:spChg>
        <pc:spChg chg="del">
          <ac:chgData name="Hapciu ." userId="51675c756f6e72cd" providerId="LiveId" clId="{A1592B02-46AB-4E6A-822F-308427B37443}" dt="2024-11-17T11:41:34.019" v="2574" actId="478"/>
          <ac:spMkLst>
            <pc:docMk/>
            <pc:sldMk cId="0" sldId="277"/>
            <ac:spMk id="1775" creationId="{00000000-0000-0000-0000-000000000000}"/>
          </ac:spMkLst>
        </pc:spChg>
        <pc:spChg chg="del">
          <ac:chgData name="Hapciu ." userId="51675c756f6e72cd" providerId="LiveId" clId="{A1592B02-46AB-4E6A-822F-308427B37443}" dt="2024-11-17T11:41:34.019" v="2574" actId="478"/>
          <ac:spMkLst>
            <pc:docMk/>
            <pc:sldMk cId="0" sldId="277"/>
            <ac:spMk id="1776" creationId="{00000000-0000-0000-0000-000000000000}"/>
          </ac:spMkLst>
        </pc:spChg>
        <pc:grpChg chg="del">
          <ac:chgData name="Hapciu ." userId="51675c756f6e72cd" providerId="LiveId" clId="{A1592B02-46AB-4E6A-822F-308427B37443}" dt="2024-11-17T11:41:34.019" v="2574" actId="478"/>
          <ac:grpSpMkLst>
            <pc:docMk/>
            <pc:sldMk cId="0" sldId="277"/>
            <ac:grpSpMk id="1777" creationId="{00000000-0000-0000-0000-000000000000}"/>
          </ac:grpSpMkLst>
        </pc:grpChg>
        <pc:grpChg chg="del">
          <ac:chgData name="Hapciu ." userId="51675c756f6e72cd" providerId="LiveId" clId="{A1592B02-46AB-4E6A-822F-308427B37443}" dt="2024-11-17T11:41:34.019" v="2574" actId="478"/>
          <ac:grpSpMkLst>
            <pc:docMk/>
            <pc:sldMk cId="0" sldId="277"/>
            <ac:grpSpMk id="1781" creationId="{00000000-0000-0000-0000-000000000000}"/>
          </ac:grpSpMkLst>
        </pc:grpChg>
        <pc:grpChg chg="del">
          <ac:chgData name="Hapciu ." userId="51675c756f6e72cd" providerId="LiveId" clId="{A1592B02-46AB-4E6A-822F-308427B37443}" dt="2024-11-17T11:41:34.019" v="2574" actId="478"/>
          <ac:grpSpMkLst>
            <pc:docMk/>
            <pc:sldMk cId="0" sldId="277"/>
            <ac:grpSpMk id="1784" creationId="{00000000-0000-0000-0000-000000000000}"/>
          </ac:grpSpMkLst>
        </pc:grpChg>
        <pc:cxnChg chg="del mod">
          <ac:chgData name="Hapciu ." userId="51675c756f6e72cd" providerId="LiveId" clId="{A1592B02-46AB-4E6A-822F-308427B37443}" dt="2024-11-17T11:41:34.019" v="2574" actId="478"/>
          <ac:cxnSpMkLst>
            <pc:docMk/>
            <pc:sldMk cId="0" sldId="277"/>
            <ac:cxnSpMk id="1788" creationId="{00000000-0000-0000-0000-000000000000}"/>
          </ac:cxnSpMkLst>
        </pc:cxnChg>
        <pc:cxnChg chg="del mod">
          <ac:chgData name="Hapciu ." userId="51675c756f6e72cd" providerId="LiveId" clId="{A1592B02-46AB-4E6A-822F-308427B37443}" dt="2024-11-17T11:41:34.019" v="2574" actId="478"/>
          <ac:cxnSpMkLst>
            <pc:docMk/>
            <pc:sldMk cId="0" sldId="277"/>
            <ac:cxnSpMk id="1789" creationId="{00000000-0000-0000-0000-000000000000}"/>
          </ac:cxnSpMkLst>
        </pc:cxnChg>
      </pc:sldChg>
      <pc:sldChg chg="del modNotes">
        <pc:chgData name="Hapciu ." userId="51675c756f6e72cd" providerId="LiveId" clId="{A1592B02-46AB-4E6A-822F-308427B37443}" dt="2024-11-17T11:45:47.300" v="2662" actId="47"/>
        <pc:sldMkLst>
          <pc:docMk/>
          <pc:sldMk cId="0" sldId="278"/>
        </pc:sldMkLst>
      </pc:sldChg>
      <pc:sldChg chg="del modNotes">
        <pc:chgData name="Hapciu ." userId="51675c756f6e72cd" providerId="LiveId" clId="{A1592B02-46AB-4E6A-822F-308427B37443}" dt="2024-11-17T11:45:47.174" v="2661" actId="47"/>
        <pc:sldMkLst>
          <pc:docMk/>
          <pc:sldMk cId="0" sldId="279"/>
        </pc:sldMkLst>
      </pc:sldChg>
      <pc:sldChg chg="del">
        <pc:chgData name="Hapciu ." userId="51675c756f6e72cd" providerId="LiveId" clId="{A1592B02-46AB-4E6A-822F-308427B37443}" dt="2024-11-17T11:45:47.049" v="2660" actId="47"/>
        <pc:sldMkLst>
          <pc:docMk/>
          <pc:sldMk cId="0" sldId="280"/>
        </pc:sldMkLst>
      </pc:sldChg>
      <pc:sldChg chg="del modNotes">
        <pc:chgData name="Hapciu ." userId="51675c756f6e72cd" providerId="LiveId" clId="{A1592B02-46AB-4E6A-822F-308427B37443}" dt="2024-11-17T11:45:46.924" v="2659" actId="47"/>
        <pc:sldMkLst>
          <pc:docMk/>
          <pc:sldMk cId="0" sldId="281"/>
        </pc:sldMkLst>
      </pc:sldChg>
      <pc:sldChg chg="del modNotes">
        <pc:chgData name="Hapciu ." userId="51675c756f6e72cd" providerId="LiveId" clId="{A1592B02-46AB-4E6A-822F-308427B37443}" dt="2024-11-17T11:45:46.814" v="2658" actId="47"/>
        <pc:sldMkLst>
          <pc:docMk/>
          <pc:sldMk cId="0" sldId="282"/>
        </pc:sldMkLst>
      </pc:sldChg>
      <pc:sldChg chg="del modNotes">
        <pc:chgData name="Hapciu ." userId="51675c756f6e72cd" providerId="LiveId" clId="{A1592B02-46AB-4E6A-822F-308427B37443}" dt="2024-11-17T11:45:46.720" v="2657" actId="47"/>
        <pc:sldMkLst>
          <pc:docMk/>
          <pc:sldMk cId="0" sldId="283"/>
        </pc:sldMkLst>
      </pc:sldChg>
      <pc:sldChg chg="del modNotes">
        <pc:chgData name="Hapciu ." userId="51675c756f6e72cd" providerId="LiveId" clId="{A1592B02-46AB-4E6A-822F-308427B37443}" dt="2024-11-17T11:45:46.614" v="2656" actId="47"/>
        <pc:sldMkLst>
          <pc:docMk/>
          <pc:sldMk cId="0" sldId="284"/>
        </pc:sldMkLst>
      </pc:sldChg>
      <pc:sldChg chg="del modNotes">
        <pc:chgData name="Hapciu ." userId="51675c756f6e72cd" providerId="LiveId" clId="{A1592B02-46AB-4E6A-822F-308427B37443}" dt="2024-11-17T11:45:46.483" v="2655" actId="47"/>
        <pc:sldMkLst>
          <pc:docMk/>
          <pc:sldMk cId="0" sldId="285"/>
        </pc:sldMkLst>
      </pc:sldChg>
      <pc:sldChg chg="del modNotes">
        <pc:chgData name="Hapciu ." userId="51675c756f6e72cd" providerId="LiveId" clId="{A1592B02-46AB-4E6A-822F-308427B37443}" dt="2024-11-17T11:45:46.373" v="2654" actId="47"/>
        <pc:sldMkLst>
          <pc:docMk/>
          <pc:sldMk cId="0" sldId="286"/>
        </pc:sldMkLst>
      </pc:sldChg>
      <pc:sldChg chg="addSp delSp modSp mod ord modNotes">
        <pc:chgData name="Hapciu ." userId="51675c756f6e72cd" providerId="LiveId" clId="{A1592B02-46AB-4E6A-822F-308427B37443}" dt="2024-11-17T10:55:05.921" v="1321"/>
        <pc:sldMkLst>
          <pc:docMk/>
          <pc:sldMk cId="0" sldId="287"/>
        </pc:sldMkLst>
        <pc:spChg chg="add mod">
          <ac:chgData name="Hapciu ." userId="51675c756f6e72cd" providerId="LiveId" clId="{A1592B02-46AB-4E6A-822F-308427B37443}" dt="2024-11-17T10:49:01.929" v="1144" actId="14100"/>
          <ac:spMkLst>
            <pc:docMk/>
            <pc:sldMk cId="0" sldId="287"/>
            <ac:spMk id="2" creationId="{E5BC5DB6-FA9C-2B1E-80BD-C13DB691CFA9}"/>
          </ac:spMkLst>
        </pc:spChg>
        <pc:spChg chg="mod">
          <ac:chgData name="Hapciu ." userId="51675c756f6e72cd" providerId="LiveId" clId="{A1592B02-46AB-4E6A-822F-308427B37443}" dt="2024-11-17T10:48:19.887" v="1108" actId="403"/>
          <ac:spMkLst>
            <pc:docMk/>
            <pc:sldMk cId="0" sldId="287"/>
            <ac:spMk id="2281" creationId="{00000000-0000-0000-0000-000000000000}"/>
          </ac:spMkLst>
        </pc:spChg>
        <pc:spChg chg="mod">
          <ac:chgData name="Hapciu ." userId="51675c756f6e72cd" providerId="LiveId" clId="{A1592B02-46AB-4E6A-822F-308427B37443}" dt="2024-11-17T10:49:28.174" v="1147" actId="207"/>
          <ac:spMkLst>
            <pc:docMk/>
            <pc:sldMk cId="0" sldId="287"/>
            <ac:spMk id="2283" creationId="{00000000-0000-0000-0000-000000000000}"/>
          </ac:spMkLst>
        </pc:spChg>
        <pc:spChg chg="mod">
          <ac:chgData name="Hapciu ." userId="51675c756f6e72cd" providerId="LiveId" clId="{A1592B02-46AB-4E6A-822F-308427B37443}" dt="2024-11-17T10:53:34.335" v="1237" actId="20577"/>
          <ac:spMkLst>
            <pc:docMk/>
            <pc:sldMk cId="0" sldId="287"/>
            <ac:spMk id="2284" creationId="{00000000-0000-0000-0000-000000000000}"/>
          </ac:spMkLst>
        </pc:spChg>
        <pc:spChg chg="del">
          <ac:chgData name="Hapciu ." userId="51675c756f6e72cd" providerId="LiveId" clId="{A1592B02-46AB-4E6A-822F-308427B37443}" dt="2024-11-17T10:51:31.494" v="1175" actId="478"/>
          <ac:spMkLst>
            <pc:docMk/>
            <pc:sldMk cId="0" sldId="287"/>
            <ac:spMk id="2285" creationId="{00000000-0000-0000-0000-000000000000}"/>
          </ac:spMkLst>
        </pc:spChg>
        <pc:spChg chg="mod">
          <ac:chgData name="Hapciu ." userId="51675c756f6e72cd" providerId="LiveId" clId="{A1592B02-46AB-4E6A-822F-308427B37443}" dt="2024-11-17T10:50:32.463" v="1171" actId="207"/>
          <ac:spMkLst>
            <pc:docMk/>
            <pc:sldMk cId="0" sldId="287"/>
            <ac:spMk id="2287" creationId="{00000000-0000-0000-0000-000000000000}"/>
          </ac:spMkLst>
        </pc:spChg>
        <pc:spChg chg="mod">
          <ac:chgData name="Hapciu ." userId="51675c756f6e72cd" providerId="LiveId" clId="{A1592B02-46AB-4E6A-822F-308427B37443}" dt="2024-11-17T10:54:51.196" v="1319" actId="20577"/>
          <ac:spMkLst>
            <pc:docMk/>
            <pc:sldMk cId="0" sldId="287"/>
            <ac:spMk id="2288" creationId="{00000000-0000-0000-0000-000000000000}"/>
          </ac:spMkLst>
        </pc:spChg>
        <pc:spChg chg="del">
          <ac:chgData name="Hapciu ." userId="51675c756f6e72cd" providerId="LiveId" clId="{A1592B02-46AB-4E6A-822F-308427B37443}" dt="2024-11-17T10:51:34.792" v="1177" actId="478"/>
          <ac:spMkLst>
            <pc:docMk/>
            <pc:sldMk cId="0" sldId="287"/>
            <ac:spMk id="2289" creationId="{00000000-0000-0000-0000-000000000000}"/>
          </ac:spMkLst>
        </pc:spChg>
        <pc:spChg chg="mod">
          <ac:chgData name="Hapciu ." userId="51675c756f6e72cd" providerId="LiveId" clId="{A1592B02-46AB-4E6A-822F-308427B37443}" dt="2024-11-17T10:49:50.939" v="1156" actId="207"/>
          <ac:spMkLst>
            <pc:docMk/>
            <pc:sldMk cId="0" sldId="287"/>
            <ac:spMk id="2291" creationId="{00000000-0000-0000-0000-000000000000}"/>
          </ac:spMkLst>
        </pc:spChg>
        <pc:spChg chg="mod">
          <ac:chgData name="Hapciu ." userId="51675c756f6e72cd" providerId="LiveId" clId="{A1592B02-46AB-4E6A-822F-308427B37443}" dt="2024-11-17T10:54:32.081" v="1289" actId="1076"/>
          <ac:spMkLst>
            <pc:docMk/>
            <pc:sldMk cId="0" sldId="287"/>
            <ac:spMk id="2292" creationId="{00000000-0000-0000-0000-000000000000}"/>
          </ac:spMkLst>
        </pc:spChg>
        <pc:spChg chg="del">
          <ac:chgData name="Hapciu ." userId="51675c756f6e72cd" providerId="LiveId" clId="{A1592B02-46AB-4E6A-822F-308427B37443}" dt="2024-11-17T10:51:33.317" v="1176" actId="478"/>
          <ac:spMkLst>
            <pc:docMk/>
            <pc:sldMk cId="0" sldId="287"/>
            <ac:spMk id="2293" creationId="{00000000-0000-0000-0000-000000000000}"/>
          </ac:spMkLst>
        </pc:spChg>
        <pc:spChg chg="mod">
          <ac:chgData name="Hapciu ." userId="51675c756f6e72cd" providerId="LiveId" clId="{A1592B02-46AB-4E6A-822F-308427B37443}" dt="2024-11-17T10:48:07.978" v="1103" actId="1076"/>
          <ac:spMkLst>
            <pc:docMk/>
            <pc:sldMk cId="0" sldId="287"/>
            <ac:spMk id="2294" creationId="{00000000-0000-0000-0000-000000000000}"/>
          </ac:spMkLst>
        </pc:spChg>
        <pc:grpChg chg="mod">
          <ac:chgData name="Hapciu ." userId="51675c756f6e72cd" providerId="LiveId" clId="{A1592B02-46AB-4E6A-822F-308427B37443}" dt="2024-11-17T10:48:06.706" v="1102" actId="1076"/>
          <ac:grpSpMkLst>
            <pc:docMk/>
            <pc:sldMk cId="0" sldId="287"/>
            <ac:grpSpMk id="2282" creationId="{00000000-0000-0000-0000-000000000000}"/>
          </ac:grpSpMkLst>
        </pc:grpChg>
        <pc:grpChg chg="mod">
          <ac:chgData name="Hapciu ." userId="51675c756f6e72cd" providerId="LiveId" clId="{A1592B02-46AB-4E6A-822F-308427B37443}" dt="2024-11-17T10:54:19.269" v="1285" actId="14100"/>
          <ac:grpSpMkLst>
            <pc:docMk/>
            <pc:sldMk cId="0" sldId="287"/>
            <ac:grpSpMk id="2286" creationId="{00000000-0000-0000-0000-000000000000}"/>
          </ac:grpSpMkLst>
        </pc:grpChg>
        <pc:picChg chg="mod">
          <ac:chgData name="Hapciu ." userId="51675c756f6e72cd" providerId="LiveId" clId="{A1592B02-46AB-4E6A-822F-308427B37443}" dt="2024-11-17T10:48:10.066" v="1104" actId="1076"/>
          <ac:picMkLst>
            <pc:docMk/>
            <pc:sldMk cId="0" sldId="287"/>
            <ac:picMk id="20" creationId="{BBA41FA2-1075-A5A6-9064-A187BB921EAE}"/>
          </ac:picMkLst>
        </pc:picChg>
      </pc:sldChg>
      <pc:sldChg chg="del setBg modNotes">
        <pc:chgData name="Hapciu ." userId="51675c756f6e72cd" providerId="LiveId" clId="{A1592B02-46AB-4E6A-822F-308427B37443}" dt="2024-11-17T11:45:46.247" v="2653" actId="47"/>
        <pc:sldMkLst>
          <pc:docMk/>
          <pc:sldMk cId="0" sldId="288"/>
        </pc:sldMkLst>
      </pc:sldChg>
      <pc:sldChg chg="del setBg modNotes">
        <pc:chgData name="Hapciu ." userId="51675c756f6e72cd" providerId="LiveId" clId="{A1592B02-46AB-4E6A-822F-308427B37443}" dt="2024-11-17T11:45:46.106" v="2652" actId="47"/>
        <pc:sldMkLst>
          <pc:docMk/>
          <pc:sldMk cId="0" sldId="289"/>
        </pc:sldMkLst>
      </pc:sldChg>
      <pc:sldChg chg="del setBg modNotes">
        <pc:chgData name="Hapciu ." userId="51675c756f6e72cd" providerId="LiveId" clId="{A1592B02-46AB-4E6A-822F-308427B37443}" dt="2024-11-17T11:45:45.965" v="2651" actId="47"/>
        <pc:sldMkLst>
          <pc:docMk/>
          <pc:sldMk cId="0" sldId="290"/>
        </pc:sldMkLst>
      </pc:sldChg>
      <pc:sldChg chg="addSp delSp modSp new mod modAnim">
        <pc:chgData name="Hapciu ." userId="51675c756f6e72cd" providerId="LiveId" clId="{A1592B02-46AB-4E6A-822F-308427B37443}" dt="2024-11-17T10:44:09.315" v="1062" actId="1076"/>
        <pc:sldMkLst>
          <pc:docMk/>
          <pc:sldMk cId="3458583214" sldId="291"/>
        </pc:sldMkLst>
        <pc:spChg chg="del">
          <ac:chgData name="Hapciu ." userId="51675c756f6e72cd" providerId="LiveId" clId="{A1592B02-46AB-4E6A-822F-308427B37443}" dt="2024-11-17T09:51:12.829" v="440" actId="478"/>
          <ac:spMkLst>
            <pc:docMk/>
            <pc:sldMk cId="3458583214" sldId="291"/>
            <ac:spMk id="2" creationId="{04C02B8B-1925-9C1C-CC46-A282D89809C3}"/>
          </ac:spMkLst>
        </pc:spChg>
        <pc:spChg chg="del">
          <ac:chgData name="Hapciu ." userId="51675c756f6e72cd" providerId="LiveId" clId="{A1592B02-46AB-4E6A-822F-308427B37443}" dt="2024-11-17T09:51:13.677" v="441" actId="478"/>
          <ac:spMkLst>
            <pc:docMk/>
            <pc:sldMk cId="3458583214" sldId="291"/>
            <ac:spMk id="3" creationId="{34781145-242E-2745-9532-17D94F8745DF}"/>
          </ac:spMkLst>
        </pc:spChg>
        <pc:spChg chg="mod">
          <ac:chgData name="Hapciu ." userId="51675c756f6e72cd" providerId="LiveId" clId="{A1592B02-46AB-4E6A-822F-308427B37443}" dt="2024-11-17T09:59:59.723" v="555" actId="1076"/>
          <ac:spMkLst>
            <pc:docMk/>
            <pc:sldMk cId="3458583214" sldId="291"/>
            <ac:spMk id="4" creationId="{77D46787-8FF1-A7B0-698B-C68197B2349E}"/>
          </ac:spMkLst>
        </pc:spChg>
        <pc:spChg chg="add mod">
          <ac:chgData name="Hapciu ." userId="51675c756f6e72cd" providerId="LiveId" clId="{A1592B02-46AB-4E6A-822F-308427B37443}" dt="2024-11-17T10:01:35.116" v="564" actId="1076"/>
          <ac:spMkLst>
            <pc:docMk/>
            <pc:sldMk cId="3458583214" sldId="291"/>
            <ac:spMk id="11" creationId="{B8EA225D-025D-453D-4D03-DCA91F4EDB27}"/>
          </ac:spMkLst>
        </pc:spChg>
        <pc:spChg chg="add mod">
          <ac:chgData name="Hapciu ." userId="51675c756f6e72cd" providerId="LiveId" clId="{A1592B02-46AB-4E6A-822F-308427B37443}" dt="2024-11-17T09:59:57.493" v="554" actId="1076"/>
          <ac:spMkLst>
            <pc:docMk/>
            <pc:sldMk cId="3458583214" sldId="291"/>
            <ac:spMk id="12" creationId="{65173439-ED0B-D811-5DC7-F5BCBA7B1FCE}"/>
          </ac:spMkLst>
        </pc:spChg>
        <pc:picChg chg="add mod">
          <ac:chgData name="Hapciu ." userId="51675c756f6e72cd" providerId="LiveId" clId="{A1592B02-46AB-4E6A-822F-308427B37443}" dt="2024-11-17T10:01:33.716" v="563" actId="1076"/>
          <ac:picMkLst>
            <pc:docMk/>
            <pc:sldMk cId="3458583214" sldId="291"/>
            <ac:picMk id="7" creationId="{2C65ECAE-A26A-9CA7-ECE3-6DF1FE32F32E}"/>
          </ac:picMkLst>
        </pc:picChg>
        <pc:picChg chg="add mod">
          <ac:chgData name="Hapciu ." userId="51675c756f6e72cd" providerId="LiveId" clId="{A1592B02-46AB-4E6A-822F-308427B37443}" dt="2024-11-17T09:59:52.436" v="552" actId="14100"/>
          <ac:picMkLst>
            <pc:docMk/>
            <pc:sldMk cId="3458583214" sldId="291"/>
            <ac:picMk id="10" creationId="{2FB645AB-4C0B-2D87-0232-C2881519D676}"/>
          </ac:picMkLst>
        </pc:picChg>
        <pc:cxnChg chg="add del mod">
          <ac:chgData name="Hapciu ." userId="51675c756f6e72cd" providerId="LiveId" clId="{A1592B02-46AB-4E6A-822F-308427B37443}" dt="2024-11-17T10:42:28.512" v="1052" actId="11529"/>
          <ac:cxnSpMkLst>
            <pc:docMk/>
            <pc:sldMk cId="3458583214" sldId="291"/>
            <ac:cxnSpMk id="23" creationId="{5CC5EDA8-1D0C-5EE0-C635-724589C4C994}"/>
          </ac:cxnSpMkLst>
        </pc:cxnChg>
        <pc:cxnChg chg="add mod">
          <ac:chgData name="Hapciu ." userId="51675c756f6e72cd" providerId="LiveId" clId="{A1592B02-46AB-4E6A-822F-308427B37443}" dt="2024-11-17T10:43:22.708" v="1059" actId="1076"/>
          <ac:cxnSpMkLst>
            <pc:docMk/>
            <pc:sldMk cId="3458583214" sldId="291"/>
            <ac:cxnSpMk id="24" creationId="{C96AC915-86D1-0B18-5ABF-CDEBBAC51BD0}"/>
          </ac:cxnSpMkLst>
        </pc:cxnChg>
        <pc:cxnChg chg="add mod">
          <ac:chgData name="Hapciu ." userId="51675c756f6e72cd" providerId="LiveId" clId="{A1592B02-46AB-4E6A-822F-308427B37443}" dt="2024-11-17T10:44:09.315" v="1062" actId="1076"/>
          <ac:cxnSpMkLst>
            <pc:docMk/>
            <pc:sldMk cId="3458583214" sldId="291"/>
            <ac:cxnSpMk id="27" creationId="{1142FE51-8685-AB0D-8A8C-646508F589CE}"/>
          </ac:cxnSpMkLst>
        </pc:cxnChg>
      </pc:sldChg>
      <pc:sldChg chg="new del">
        <pc:chgData name="Hapciu ." userId="51675c756f6e72cd" providerId="LiveId" clId="{A1592B02-46AB-4E6A-822F-308427B37443}" dt="2024-11-17T09:25:40.604" v="411" actId="680"/>
        <pc:sldMkLst>
          <pc:docMk/>
          <pc:sldMk cId="1484704448" sldId="292"/>
        </pc:sldMkLst>
      </pc:sldChg>
      <pc:sldChg chg="addSp delSp modSp new add del mod">
        <pc:chgData name="Hapciu ." userId="51675c756f6e72cd" providerId="LiveId" clId="{A1592B02-46AB-4E6A-822F-308427B37443}" dt="2024-11-17T11:50:34.114" v="2709" actId="1076"/>
        <pc:sldMkLst>
          <pc:docMk/>
          <pc:sldMk cId="3067211895" sldId="292"/>
        </pc:sldMkLst>
        <pc:spChg chg="mod">
          <ac:chgData name="Hapciu ." userId="51675c756f6e72cd" providerId="LiveId" clId="{A1592B02-46AB-4E6A-822F-308427B37443}" dt="2024-11-17T11:50:32.748" v="2708" actId="1076"/>
          <ac:spMkLst>
            <pc:docMk/>
            <pc:sldMk cId="3067211895" sldId="292"/>
            <ac:spMk id="2" creationId="{B70A41E4-6BA5-149A-2FC3-12E05090BC0F}"/>
          </ac:spMkLst>
        </pc:spChg>
        <pc:spChg chg="del">
          <ac:chgData name="Hapciu ." userId="51675c756f6e72cd" providerId="LiveId" clId="{A1592B02-46AB-4E6A-822F-308427B37443}" dt="2024-11-17T09:26:32.647" v="433" actId="478"/>
          <ac:spMkLst>
            <pc:docMk/>
            <pc:sldMk cId="3067211895" sldId="292"/>
            <ac:spMk id="3" creationId="{4AD86899-5052-CCF2-5D76-602209508872}"/>
          </ac:spMkLst>
        </pc:spChg>
        <pc:spChg chg="mod">
          <ac:chgData name="Hapciu ." userId="51675c756f6e72cd" providerId="LiveId" clId="{A1592B02-46AB-4E6A-822F-308427B37443}" dt="2024-11-17T10:04:31.661" v="567" actId="1076"/>
          <ac:spMkLst>
            <pc:docMk/>
            <pc:sldMk cId="3067211895" sldId="292"/>
            <ac:spMk id="9" creationId="{5C999172-AC47-BDBE-0004-D649714E8CCF}"/>
          </ac:spMkLst>
        </pc:spChg>
        <pc:grpChg chg="del">
          <ac:chgData name="Hapciu ." userId="51675c756f6e72cd" providerId="LiveId" clId="{A1592B02-46AB-4E6A-822F-308427B37443}" dt="2024-11-17T10:04:27.008" v="566" actId="478"/>
          <ac:grpSpMkLst>
            <pc:docMk/>
            <pc:sldMk cId="3067211895" sldId="292"/>
            <ac:grpSpMk id="17" creationId="{CD1677CF-1A78-8F09-9498-045E1C00101E}"/>
          </ac:grpSpMkLst>
        </pc:grpChg>
        <pc:picChg chg="add mod">
          <ac:chgData name="Hapciu ." userId="51675c756f6e72cd" providerId="LiveId" clId="{A1592B02-46AB-4E6A-822F-308427B37443}" dt="2024-11-17T11:50:34.114" v="2709" actId="1076"/>
          <ac:picMkLst>
            <pc:docMk/>
            <pc:sldMk cId="3067211895" sldId="292"/>
            <ac:picMk id="4" creationId="{B6F1309C-1A46-34C7-32BD-637538CEBEEC}"/>
          </ac:picMkLst>
        </pc:picChg>
      </pc:sldChg>
      <pc:sldChg chg="addSp delSp modSp add mod ord">
        <pc:chgData name="Hapciu ." userId="51675c756f6e72cd" providerId="LiveId" clId="{A1592B02-46AB-4E6A-822F-308427B37443}" dt="2024-11-17T10:42:07.405" v="1050" actId="1076"/>
        <pc:sldMkLst>
          <pc:docMk/>
          <pc:sldMk cId="1431027224" sldId="293"/>
        </pc:sldMkLst>
        <pc:spChg chg="mod">
          <ac:chgData name="Hapciu ." userId="51675c756f6e72cd" providerId="LiveId" clId="{A1592B02-46AB-4E6A-822F-308427B37443}" dt="2024-11-17T10:12:30.680" v="603"/>
          <ac:spMkLst>
            <pc:docMk/>
            <pc:sldMk cId="1431027224" sldId="293"/>
            <ac:spMk id="4" creationId="{D53F3688-0307-47B1-4875-C0DBDE2F6764}"/>
          </ac:spMkLst>
        </pc:spChg>
        <pc:spChg chg="mod">
          <ac:chgData name="Hapciu ." userId="51675c756f6e72cd" providerId="LiveId" clId="{A1592B02-46AB-4E6A-822F-308427B37443}" dt="2024-11-17T10:12:30.680" v="603"/>
          <ac:spMkLst>
            <pc:docMk/>
            <pc:sldMk cId="1431027224" sldId="293"/>
            <ac:spMk id="6" creationId="{83CF2312-298E-A0BE-8A82-01C128210A8F}"/>
          </ac:spMkLst>
        </pc:spChg>
        <pc:spChg chg="mod">
          <ac:chgData name="Hapciu ." userId="51675c756f6e72cd" providerId="LiveId" clId="{A1592B02-46AB-4E6A-822F-308427B37443}" dt="2024-11-17T10:12:30.680" v="603"/>
          <ac:spMkLst>
            <pc:docMk/>
            <pc:sldMk cId="1431027224" sldId="293"/>
            <ac:spMk id="13" creationId="{E3280EB1-AB80-DA61-D324-EF155378C6EE}"/>
          </ac:spMkLst>
        </pc:spChg>
        <pc:spChg chg="mod">
          <ac:chgData name="Hapciu ." userId="51675c756f6e72cd" providerId="LiveId" clId="{A1592B02-46AB-4E6A-822F-308427B37443}" dt="2024-11-17T10:12:30.680" v="603"/>
          <ac:spMkLst>
            <pc:docMk/>
            <pc:sldMk cId="1431027224" sldId="293"/>
            <ac:spMk id="20" creationId="{4ED1DB0B-2986-BCAB-4CDA-7A2CBD0FDBDD}"/>
          </ac:spMkLst>
        </pc:spChg>
        <pc:spChg chg="mod">
          <ac:chgData name="Hapciu ." userId="51675c756f6e72cd" providerId="LiveId" clId="{A1592B02-46AB-4E6A-822F-308427B37443}" dt="2024-11-17T10:12:30.680" v="603"/>
          <ac:spMkLst>
            <pc:docMk/>
            <pc:sldMk cId="1431027224" sldId="293"/>
            <ac:spMk id="21" creationId="{9057EC02-57B7-CB48-E03B-7F567C1AEF79}"/>
          </ac:spMkLst>
        </pc:spChg>
        <pc:spChg chg="mod">
          <ac:chgData name="Hapciu ." userId="51675c756f6e72cd" providerId="LiveId" clId="{A1592B02-46AB-4E6A-822F-308427B37443}" dt="2024-11-17T10:12:30.680" v="603"/>
          <ac:spMkLst>
            <pc:docMk/>
            <pc:sldMk cId="1431027224" sldId="293"/>
            <ac:spMk id="22" creationId="{FEC759D2-6CE0-D5D0-ECB8-7545B171378B}"/>
          </ac:spMkLst>
        </pc:spChg>
        <pc:spChg chg="mod">
          <ac:chgData name="Hapciu ." userId="51675c756f6e72cd" providerId="LiveId" clId="{A1592B02-46AB-4E6A-822F-308427B37443}" dt="2024-11-17T10:12:30.680" v="603"/>
          <ac:spMkLst>
            <pc:docMk/>
            <pc:sldMk cId="1431027224" sldId="293"/>
            <ac:spMk id="23" creationId="{4702D0D8-9F95-6B1A-DE47-0FC44373E90C}"/>
          </ac:spMkLst>
        </pc:spChg>
        <pc:spChg chg="mod">
          <ac:chgData name="Hapciu ." userId="51675c756f6e72cd" providerId="LiveId" clId="{A1592B02-46AB-4E6A-822F-308427B37443}" dt="2024-11-17T10:12:30.680" v="603"/>
          <ac:spMkLst>
            <pc:docMk/>
            <pc:sldMk cId="1431027224" sldId="293"/>
            <ac:spMk id="24" creationId="{403F42C2-BA93-E135-8C77-73248A9ADC1C}"/>
          </ac:spMkLst>
        </pc:spChg>
        <pc:spChg chg="mod">
          <ac:chgData name="Hapciu ." userId="51675c756f6e72cd" providerId="LiveId" clId="{A1592B02-46AB-4E6A-822F-308427B37443}" dt="2024-11-17T10:12:30.680" v="603"/>
          <ac:spMkLst>
            <pc:docMk/>
            <pc:sldMk cId="1431027224" sldId="293"/>
            <ac:spMk id="25" creationId="{54FC639D-B9CB-2F76-9BD8-A38664DCDC76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27" creationId="{6F3F0580-F40B-6358-74AB-23C11760EFCC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28" creationId="{076ADDC2-E72D-2499-C497-97F1D770A1B7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29" creationId="{F5E64457-7480-7F16-5419-2704EC8454DB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30" creationId="{C1B4CBD5-48D1-226B-AE5A-64794551DE53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31" creationId="{6270F264-B558-84C3-88B4-8821AF4C7C1A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32" creationId="{55E6D5BE-B1A5-E1BC-764F-959FD441B16A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33" creationId="{DAA3FBE8-ED03-DEA3-5B13-EB65681292BA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34" creationId="{39DEA951-95F4-3725-54AA-89153D97A5A5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35" creationId="{B36E20E5-9CDF-2DA9-0667-AE1FA0C518EC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36" creationId="{2360B939-77A9-28F4-9242-10C8A29901D3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37" creationId="{2BBA555A-B925-3CDA-65C0-9C9890B3272D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38" creationId="{E6F31DC2-6410-596A-11AD-30F88428437B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39" creationId="{AF772EDB-4CDA-30B7-A0B8-61067DBD5DCD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40" creationId="{FA2C75DD-594F-6BF8-A0DD-FAE5A0F8BE20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41" creationId="{81093A2C-6698-E809-CD5F-06178630CC42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42" creationId="{5CDBE80B-AB76-D68B-9440-BD4639F8188A}"/>
          </ac:spMkLst>
        </pc:spChg>
        <pc:spChg chg="mod">
          <ac:chgData name="Hapciu ." userId="51675c756f6e72cd" providerId="LiveId" clId="{A1592B02-46AB-4E6A-822F-308427B37443}" dt="2024-11-17T10:12:36.505" v="604"/>
          <ac:spMkLst>
            <pc:docMk/>
            <pc:sldMk cId="1431027224" sldId="293"/>
            <ac:spMk id="43" creationId="{B31B34C1-9945-4A0C-1B5E-F5B981DD9ECE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45" creationId="{EBAC08FE-92D7-8CD4-A173-30AF76AC970E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46" creationId="{A3DB33BC-84C9-D391-4CE6-9DF05CFD9716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47" creationId="{57FDCF26-434C-E261-4A1D-773E510C7F2E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48" creationId="{08B23447-00AE-6A76-24EF-6CF4346EB7A6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49" creationId="{85B5AE08-4035-81D6-AF9D-3CA7831EC09E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50" creationId="{81EF48DA-95C6-C8E7-6F4C-913635914B6E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51" creationId="{842B12D4-8EF1-BF99-5609-0A5B740B9E54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52" creationId="{756D9D27-D3E1-C43B-5906-BEB5BA515A51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53" creationId="{C3D65BD5-ADE2-3ED9-6193-0BECAE11D1E2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54" creationId="{8FA54053-152D-7A35-B34B-32DCA16550D0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55" creationId="{39E02A8E-AB3B-8B81-62DF-B8E97E82E8D0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56" creationId="{D9452583-DD07-08E2-0CB6-7885B36A8971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57" creationId="{C0E89874-D73A-AD41-C0BD-DFA8923AD147}"/>
          </ac:spMkLst>
        </pc:spChg>
        <pc:spChg chg="mod">
          <ac:chgData name="Hapciu ." userId="51675c756f6e72cd" providerId="LiveId" clId="{A1592B02-46AB-4E6A-822F-308427B37443}" dt="2024-11-17T10:12:50.309" v="605"/>
          <ac:spMkLst>
            <pc:docMk/>
            <pc:sldMk cId="1431027224" sldId="293"/>
            <ac:spMk id="58" creationId="{9155D201-5ECE-A6BB-B489-8B66F0D817EF}"/>
          </ac:spMkLst>
        </pc:spChg>
        <pc:spChg chg="mod">
          <ac:chgData name="Hapciu ." userId="51675c756f6e72cd" providerId="LiveId" clId="{A1592B02-46AB-4E6A-822F-308427B37443}" dt="2024-11-17T10:13:04.301" v="608"/>
          <ac:spMkLst>
            <pc:docMk/>
            <pc:sldMk cId="1431027224" sldId="293"/>
            <ac:spMk id="60" creationId="{23D48204-4E86-C1E6-0D4E-D5FC830F6118}"/>
          </ac:spMkLst>
        </pc:spChg>
        <pc:spChg chg="mod">
          <ac:chgData name="Hapciu ." userId="51675c756f6e72cd" providerId="LiveId" clId="{A1592B02-46AB-4E6A-822F-308427B37443}" dt="2024-11-17T10:13:04.301" v="608"/>
          <ac:spMkLst>
            <pc:docMk/>
            <pc:sldMk cId="1431027224" sldId="293"/>
            <ac:spMk id="61" creationId="{EFBEC27C-6F33-25FB-A5B4-6737632A2B7A}"/>
          </ac:spMkLst>
        </pc:spChg>
        <pc:spChg chg="mod">
          <ac:chgData name="Hapciu ." userId="51675c756f6e72cd" providerId="LiveId" clId="{A1592B02-46AB-4E6A-822F-308427B37443}" dt="2024-11-17T10:13:04.301" v="608"/>
          <ac:spMkLst>
            <pc:docMk/>
            <pc:sldMk cId="1431027224" sldId="293"/>
            <ac:spMk id="62" creationId="{90BA5909-3403-380B-7539-EFEE77AA7569}"/>
          </ac:spMkLst>
        </pc:spChg>
        <pc:spChg chg="mod">
          <ac:chgData name="Hapciu ." userId="51675c756f6e72cd" providerId="LiveId" clId="{A1592B02-46AB-4E6A-822F-308427B37443}" dt="2024-11-17T10:13:04.301" v="608"/>
          <ac:spMkLst>
            <pc:docMk/>
            <pc:sldMk cId="1431027224" sldId="293"/>
            <ac:spMk id="63" creationId="{75D1B51E-F1FA-BD2D-15EA-9CCF3C7B00E2}"/>
          </ac:spMkLst>
        </pc:spChg>
        <pc:spChg chg="mod">
          <ac:chgData name="Hapciu ." userId="51675c756f6e72cd" providerId="LiveId" clId="{A1592B02-46AB-4E6A-822F-308427B37443}" dt="2024-11-17T10:21:20.956" v="737" actId="1076"/>
          <ac:spMkLst>
            <pc:docMk/>
            <pc:sldMk cId="1431027224" sldId="293"/>
            <ac:spMk id="443" creationId="{58AF5AB0-1B7C-01E6-1B10-EA11F118630F}"/>
          </ac:spMkLst>
        </pc:spChg>
        <pc:spChg chg="del">
          <ac:chgData name="Hapciu ." userId="51675c756f6e72cd" providerId="LiveId" clId="{A1592B02-46AB-4E6A-822F-308427B37443}" dt="2024-11-17T10:10:02.689" v="587" actId="478"/>
          <ac:spMkLst>
            <pc:docMk/>
            <pc:sldMk cId="1431027224" sldId="293"/>
            <ac:spMk id="444" creationId="{19877A18-DBB4-C716-248D-E62DF051F302}"/>
          </ac:spMkLst>
        </pc:spChg>
        <pc:spChg chg="del">
          <ac:chgData name="Hapciu ." userId="51675c756f6e72cd" providerId="LiveId" clId="{A1592B02-46AB-4E6A-822F-308427B37443}" dt="2024-11-17T10:14:43.948" v="655" actId="478"/>
          <ac:spMkLst>
            <pc:docMk/>
            <pc:sldMk cId="1431027224" sldId="293"/>
            <ac:spMk id="446" creationId="{65B66B35-328F-B7D4-2D6C-72546159F71E}"/>
          </ac:spMkLst>
        </pc:spChg>
        <pc:spChg chg="add del mod">
          <ac:chgData name="Hapciu ." userId="51675c756f6e72cd" providerId="LiveId" clId="{A1592B02-46AB-4E6A-822F-308427B37443}" dt="2024-11-17T10:10:48.420" v="602" actId="20577"/>
          <ac:spMkLst>
            <pc:docMk/>
            <pc:sldMk cId="1431027224" sldId="293"/>
            <ac:spMk id="454" creationId="{020CE35A-FC41-C38E-68C9-913F96581A53}"/>
          </ac:spMkLst>
        </pc:spChg>
        <pc:spChg chg="mod">
          <ac:chgData name="Hapciu ." userId="51675c756f6e72cd" providerId="LiveId" clId="{A1592B02-46AB-4E6A-822F-308427B37443}" dt="2024-11-17T10:20:12.360" v="728" actId="2711"/>
          <ac:spMkLst>
            <pc:docMk/>
            <pc:sldMk cId="1431027224" sldId="293"/>
            <ac:spMk id="455" creationId="{3486A68B-25C8-31BF-A788-2B05F06EC1F9}"/>
          </ac:spMkLst>
        </pc:spChg>
        <pc:spChg chg="add del mod">
          <ac:chgData name="Hapciu ." userId="51675c756f6e72cd" providerId="LiveId" clId="{A1592B02-46AB-4E6A-822F-308427B37443}" dt="2024-11-17T10:17:30.744" v="678" actId="1076"/>
          <ac:spMkLst>
            <pc:docMk/>
            <pc:sldMk cId="1431027224" sldId="293"/>
            <ac:spMk id="457" creationId="{28FA275D-ED62-24B4-85EC-10C8494FA1C3}"/>
          </ac:spMkLst>
        </pc:spChg>
        <pc:spChg chg="mod">
          <ac:chgData name="Hapciu ." userId="51675c756f6e72cd" providerId="LiveId" clId="{A1592B02-46AB-4E6A-822F-308427B37443}" dt="2024-11-17T10:17:23.918" v="677" actId="5793"/>
          <ac:spMkLst>
            <pc:docMk/>
            <pc:sldMk cId="1431027224" sldId="293"/>
            <ac:spMk id="458" creationId="{FFF1A3E8-0BF4-C552-DA13-4E9A3513378B}"/>
          </ac:spMkLst>
        </pc:spChg>
        <pc:spChg chg="add del mod">
          <ac:chgData name="Hapciu ." userId="51675c756f6e72cd" providerId="LiveId" clId="{A1592B02-46AB-4E6A-822F-308427B37443}" dt="2024-11-17T10:18:23.569" v="696" actId="1076"/>
          <ac:spMkLst>
            <pc:docMk/>
            <pc:sldMk cId="1431027224" sldId="293"/>
            <ac:spMk id="460" creationId="{CC411E4C-5851-5F01-8223-216F38B9E212}"/>
          </ac:spMkLst>
        </pc:spChg>
        <pc:spChg chg="del">
          <ac:chgData name="Hapciu ." userId="51675c756f6e72cd" providerId="LiveId" clId="{A1592B02-46AB-4E6A-822F-308427B37443}" dt="2024-11-17T10:18:26.158" v="697" actId="478"/>
          <ac:spMkLst>
            <pc:docMk/>
            <pc:sldMk cId="1431027224" sldId="293"/>
            <ac:spMk id="461" creationId="{B8A34CC1-7042-9AE0-692A-48D68DE32A67}"/>
          </ac:spMkLst>
        </pc:spChg>
        <pc:spChg chg="add del mod">
          <ac:chgData name="Hapciu ." userId="51675c756f6e72cd" providerId="LiveId" clId="{A1592B02-46AB-4E6A-822F-308427B37443}" dt="2024-11-17T10:20:33.222" v="730" actId="255"/>
          <ac:spMkLst>
            <pc:docMk/>
            <pc:sldMk cId="1431027224" sldId="293"/>
            <ac:spMk id="463" creationId="{CAC2FF10-FD9F-88F3-051F-E61695DF834C}"/>
          </ac:spMkLst>
        </pc:spChg>
        <pc:spChg chg="del">
          <ac:chgData name="Hapciu ." userId="51675c756f6e72cd" providerId="LiveId" clId="{A1592B02-46AB-4E6A-822F-308427B37443}" dt="2024-11-17T10:18:27.902" v="698" actId="478"/>
          <ac:spMkLst>
            <pc:docMk/>
            <pc:sldMk cId="1431027224" sldId="293"/>
            <ac:spMk id="464" creationId="{E4EE26DE-9523-00FB-D5FB-6E2BBB3C9561}"/>
          </ac:spMkLst>
        </pc:spChg>
        <pc:spChg chg="mod">
          <ac:chgData name="Hapciu ." userId="51675c756f6e72cd" providerId="LiveId" clId="{A1592B02-46AB-4E6A-822F-308427B37443}" dt="2024-11-17T10:13:04.301" v="608"/>
          <ac:spMkLst>
            <pc:docMk/>
            <pc:sldMk cId="1431027224" sldId="293"/>
            <ac:spMk id="521" creationId="{40DB8CC1-9B9F-23B6-B2CA-DB29BF18B072}"/>
          </ac:spMkLst>
        </pc:spChg>
        <pc:spChg chg="mod">
          <ac:chgData name="Hapciu ." userId="51675c756f6e72cd" providerId="LiveId" clId="{A1592B02-46AB-4E6A-822F-308427B37443}" dt="2024-11-17T10:13:04.301" v="608"/>
          <ac:spMkLst>
            <pc:docMk/>
            <pc:sldMk cId="1431027224" sldId="293"/>
            <ac:spMk id="522" creationId="{58CC0130-36F1-1732-D3DF-673A00A1D2EE}"/>
          </ac:spMkLst>
        </pc:spChg>
        <pc:spChg chg="mod">
          <ac:chgData name="Hapciu ." userId="51675c756f6e72cd" providerId="LiveId" clId="{A1592B02-46AB-4E6A-822F-308427B37443}" dt="2024-11-17T10:13:04.301" v="608"/>
          <ac:spMkLst>
            <pc:docMk/>
            <pc:sldMk cId="1431027224" sldId="293"/>
            <ac:spMk id="523" creationId="{387B025C-4339-3D10-A183-14A49BFB8193}"/>
          </ac:spMkLst>
        </pc:spChg>
        <pc:spChg chg="mod">
          <ac:chgData name="Hapciu ." userId="51675c756f6e72cd" providerId="LiveId" clId="{A1592B02-46AB-4E6A-822F-308427B37443}" dt="2024-11-17T10:13:04.301" v="608"/>
          <ac:spMkLst>
            <pc:docMk/>
            <pc:sldMk cId="1431027224" sldId="293"/>
            <ac:spMk id="524" creationId="{3F7267E4-E3F7-EDD2-C625-166C8BC85A56}"/>
          </ac:spMkLst>
        </pc:spChg>
        <pc:spChg chg="mod">
          <ac:chgData name="Hapciu ." userId="51675c756f6e72cd" providerId="LiveId" clId="{A1592B02-46AB-4E6A-822F-308427B37443}" dt="2024-11-17T10:13:04.301" v="608"/>
          <ac:spMkLst>
            <pc:docMk/>
            <pc:sldMk cId="1431027224" sldId="293"/>
            <ac:spMk id="525" creationId="{10AC99C7-CCB6-4103-04FD-7DB23CA66B42}"/>
          </ac:spMkLst>
        </pc:spChg>
        <pc:spChg chg="mod">
          <ac:chgData name="Hapciu ." userId="51675c756f6e72cd" providerId="LiveId" clId="{A1592B02-46AB-4E6A-822F-308427B37443}" dt="2024-11-17T10:13:04.301" v="608"/>
          <ac:spMkLst>
            <pc:docMk/>
            <pc:sldMk cId="1431027224" sldId="293"/>
            <ac:spMk id="526" creationId="{66396D14-6748-8B9B-1720-08A5731460FA}"/>
          </ac:spMkLst>
        </pc:spChg>
        <pc:grpChg chg="add mod">
          <ac:chgData name="Hapciu ." userId="51675c756f6e72cd" providerId="LiveId" clId="{A1592B02-46AB-4E6A-822F-308427B37443}" dt="2024-11-17T10:12:30.680" v="603"/>
          <ac:grpSpMkLst>
            <pc:docMk/>
            <pc:sldMk cId="1431027224" sldId="293"/>
            <ac:grpSpMk id="2" creationId="{3CC73C05-032C-28C3-26D8-7F0F2DCC1DD5}"/>
          </ac:grpSpMkLst>
        </pc:grpChg>
        <pc:grpChg chg="add mod">
          <ac:chgData name="Hapciu ." userId="51675c756f6e72cd" providerId="LiveId" clId="{A1592B02-46AB-4E6A-822F-308427B37443}" dt="2024-11-17T10:12:36.505" v="604"/>
          <ac:grpSpMkLst>
            <pc:docMk/>
            <pc:sldMk cId="1431027224" sldId="293"/>
            <ac:grpSpMk id="26" creationId="{A40A8C2A-E9D3-A796-4A37-F38207671ED0}"/>
          </ac:grpSpMkLst>
        </pc:grpChg>
        <pc:grpChg chg="add mod">
          <ac:chgData name="Hapciu ." userId="51675c756f6e72cd" providerId="LiveId" clId="{A1592B02-46AB-4E6A-822F-308427B37443}" dt="2024-11-17T10:12:50.309" v="605"/>
          <ac:grpSpMkLst>
            <pc:docMk/>
            <pc:sldMk cId="1431027224" sldId="293"/>
            <ac:grpSpMk id="44" creationId="{A8BD6D63-0DFC-8136-A945-DA0606EBB197}"/>
          </ac:grpSpMkLst>
        </pc:grpChg>
        <pc:grpChg chg="add mod">
          <ac:chgData name="Hapciu ." userId="51675c756f6e72cd" providerId="LiveId" clId="{A1592B02-46AB-4E6A-822F-308427B37443}" dt="2024-11-17T10:13:04.301" v="608"/>
          <ac:grpSpMkLst>
            <pc:docMk/>
            <pc:sldMk cId="1431027224" sldId="293"/>
            <ac:grpSpMk id="59" creationId="{FCFA7A95-7B30-40CC-5448-80A1D71901DD}"/>
          </ac:grpSpMkLst>
        </pc:grpChg>
        <pc:cxnChg chg="mod">
          <ac:chgData name="Hapciu ." userId="51675c756f6e72cd" providerId="LiveId" clId="{A1592B02-46AB-4E6A-822F-308427B37443}" dt="2024-11-17T10:42:07.405" v="1050" actId="1076"/>
          <ac:cxnSpMkLst>
            <pc:docMk/>
            <pc:sldMk cId="1431027224" sldId="293"/>
            <ac:cxnSpMk id="445" creationId="{B5AE9631-35FF-C38C-AE42-D423C4F1EF53}"/>
          </ac:cxnSpMkLst>
        </pc:cxnChg>
        <pc:cxnChg chg="mod">
          <ac:chgData name="Hapciu ." userId="51675c756f6e72cd" providerId="LiveId" clId="{A1592B02-46AB-4E6A-822F-308427B37443}" dt="2024-11-17T10:10:02.689" v="587" actId="478"/>
          <ac:cxnSpMkLst>
            <pc:docMk/>
            <pc:sldMk cId="1431027224" sldId="293"/>
            <ac:cxnSpMk id="447" creationId="{C4A0617E-8A39-6A43-CDDC-D4AD40812083}"/>
          </ac:cxnSpMkLst>
        </pc:cxnChg>
        <pc:cxnChg chg="mod">
          <ac:chgData name="Hapciu ." userId="51675c756f6e72cd" providerId="LiveId" clId="{A1592B02-46AB-4E6A-822F-308427B37443}" dt="2024-11-17T10:10:02.689" v="587" actId="478"/>
          <ac:cxnSpMkLst>
            <pc:docMk/>
            <pc:sldMk cId="1431027224" sldId="293"/>
            <ac:cxnSpMk id="449" creationId="{101415B3-6988-F135-D1B4-14DAF52F5D84}"/>
          </ac:cxnSpMkLst>
        </pc:cxnChg>
        <pc:cxnChg chg="mod">
          <ac:chgData name="Hapciu ." userId="51675c756f6e72cd" providerId="LiveId" clId="{A1592B02-46AB-4E6A-822F-308427B37443}" dt="2024-11-17T10:10:02.689" v="587" actId="478"/>
          <ac:cxnSpMkLst>
            <pc:docMk/>
            <pc:sldMk cId="1431027224" sldId="293"/>
            <ac:cxnSpMk id="451" creationId="{CC3E0F1C-483C-B139-1C1F-A30D4D17BB0D}"/>
          </ac:cxnSpMkLst>
        </pc:cxnChg>
      </pc:sldChg>
      <pc:sldChg chg="new del">
        <pc:chgData name="Hapciu ." userId="51675c756f6e72cd" providerId="LiveId" clId="{A1592B02-46AB-4E6A-822F-308427B37443}" dt="2024-11-17T10:09:21.435" v="569" actId="47"/>
        <pc:sldMkLst>
          <pc:docMk/>
          <pc:sldMk cId="3448057602" sldId="293"/>
        </pc:sldMkLst>
      </pc:sldChg>
      <pc:sldChg chg="addSp delSp modSp add mod ord">
        <pc:chgData name="Hapciu ." userId="51675c756f6e72cd" providerId="LiveId" clId="{A1592B02-46AB-4E6A-822F-308427B37443}" dt="2024-11-17T10:45:38.164" v="1070" actId="1076"/>
        <pc:sldMkLst>
          <pc:docMk/>
          <pc:sldMk cId="3030258793" sldId="294"/>
        </pc:sldMkLst>
        <pc:spChg chg="mod">
          <ac:chgData name="Hapciu ." userId="51675c756f6e72cd" providerId="LiveId" clId="{A1592B02-46AB-4E6A-822F-308427B37443}" dt="2024-11-17T10:26:18.937" v="759" actId="1076"/>
          <ac:spMkLst>
            <pc:docMk/>
            <pc:sldMk cId="3030258793" sldId="294"/>
            <ac:spMk id="1307" creationId="{0ECCF8BC-9151-9A6D-8004-5A4CA0D78B30}"/>
          </ac:spMkLst>
        </pc:spChg>
        <pc:spChg chg="mod">
          <ac:chgData name="Hapciu ." userId="51675c756f6e72cd" providerId="LiveId" clId="{A1592B02-46AB-4E6A-822F-308427B37443}" dt="2024-11-17T10:39:01.730" v="1048" actId="113"/>
          <ac:spMkLst>
            <pc:docMk/>
            <pc:sldMk cId="3030258793" sldId="294"/>
            <ac:spMk id="1315" creationId="{815C8F28-5383-E135-1409-781DC969981A}"/>
          </ac:spMkLst>
        </pc:spChg>
        <pc:spChg chg="mod">
          <ac:chgData name="Hapciu ." userId="51675c756f6e72cd" providerId="LiveId" clId="{A1592B02-46AB-4E6A-822F-308427B37443}" dt="2024-11-17T10:33:51.009" v="803" actId="20577"/>
          <ac:spMkLst>
            <pc:docMk/>
            <pc:sldMk cId="3030258793" sldId="294"/>
            <ac:spMk id="1316" creationId="{EFF6328F-CEC9-D7F1-716F-9A31BDB0FECE}"/>
          </ac:spMkLst>
        </pc:spChg>
        <pc:spChg chg="del mod">
          <ac:chgData name="Hapciu ." userId="51675c756f6e72cd" providerId="LiveId" clId="{A1592B02-46AB-4E6A-822F-308427B37443}" dt="2024-11-17T10:33:02.430" v="762" actId="478"/>
          <ac:spMkLst>
            <pc:docMk/>
            <pc:sldMk cId="3030258793" sldId="294"/>
            <ac:spMk id="1317" creationId="{B871CE3E-A2AB-FC69-F35E-472DD0CB6B25}"/>
          </ac:spMkLst>
        </pc:spChg>
        <pc:spChg chg="del topLvl">
          <ac:chgData name="Hapciu ." userId="51675c756f6e72cd" providerId="LiveId" clId="{A1592B02-46AB-4E6A-822F-308427B37443}" dt="2024-11-17T10:37:50.312" v="1011" actId="478"/>
          <ac:spMkLst>
            <pc:docMk/>
            <pc:sldMk cId="3030258793" sldId="294"/>
            <ac:spMk id="1319" creationId="{EE11023E-4F62-399D-47BD-BFC2981331DD}"/>
          </ac:spMkLst>
        </pc:spChg>
        <pc:spChg chg="mod topLvl">
          <ac:chgData name="Hapciu ." userId="51675c756f6e72cd" providerId="LiveId" clId="{A1592B02-46AB-4E6A-822F-308427B37443}" dt="2024-11-17T10:38:10.875" v="1045" actId="255"/>
          <ac:spMkLst>
            <pc:docMk/>
            <pc:sldMk cId="3030258793" sldId="294"/>
            <ac:spMk id="1320" creationId="{83255560-484C-FBE4-5E98-963AE0ECB5FB}"/>
          </ac:spMkLst>
        </pc:spChg>
        <pc:spChg chg="del">
          <ac:chgData name="Hapciu ." userId="51675c756f6e72cd" providerId="LiveId" clId="{A1592B02-46AB-4E6A-822F-308427B37443}" dt="2024-11-17T10:33:06.073" v="764" actId="478"/>
          <ac:spMkLst>
            <pc:docMk/>
            <pc:sldMk cId="3030258793" sldId="294"/>
            <ac:spMk id="1321" creationId="{F73AB6B6-E91F-56F2-38D5-CBCD055FAC9C}"/>
          </ac:spMkLst>
        </pc:spChg>
        <pc:spChg chg="del mod topLvl">
          <ac:chgData name="Hapciu ." userId="51675c756f6e72cd" providerId="LiveId" clId="{A1592B02-46AB-4E6A-822F-308427B37443}" dt="2024-11-17T10:35:31.435" v="871" actId="478"/>
          <ac:spMkLst>
            <pc:docMk/>
            <pc:sldMk cId="3030258793" sldId="294"/>
            <ac:spMk id="1323" creationId="{A514BBF4-81D9-369A-FD5E-954B4C1E16D4}"/>
          </ac:spMkLst>
        </pc:spChg>
        <pc:spChg chg="mod topLvl">
          <ac:chgData name="Hapciu ." userId="51675c756f6e72cd" providerId="LiveId" clId="{A1592B02-46AB-4E6A-822F-308427B37443}" dt="2024-11-17T10:36:00.142" v="877" actId="1076"/>
          <ac:spMkLst>
            <pc:docMk/>
            <pc:sldMk cId="3030258793" sldId="294"/>
            <ac:spMk id="1324" creationId="{38B4FCC0-B30D-8A8D-44C3-31CE4049F575}"/>
          </ac:spMkLst>
        </pc:spChg>
        <pc:spChg chg="del mod">
          <ac:chgData name="Hapciu ." userId="51675c756f6e72cd" providerId="LiveId" clId="{A1592B02-46AB-4E6A-822F-308427B37443}" dt="2024-11-17T10:33:12.605" v="766" actId="478"/>
          <ac:spMkLst>
            <pc:docMk/>
            <pc:sldMk cId="3030258793" sldId="294"/>
            <ac:spMk id="1325" creationId="{996D5B7B-D42F-2D79-AAE2-6F02121534EE}"/>
          </ac:spMkLst>
        </pc:spChg>
        <pc:grpChg chg="add del mod">
          <ac:chgData name="Hapciu ." userId="51675c756f6e72cd" providerId="LiveId" clId="{A1592B02-46AB-4E6A-822F-308427B37443}" dt="2024-11-17T10:37:43.964" v="1010" actId="1076"/>
          <ac:grpSpMkLst>
            <pc:docMk/>
            <pc:sldMk cId="3030258793" sldId="294"/>
            <ac:grpSpMk id="1314" creationId="{A00F68D2-F336-725F-C6EB-7305C79C4DC1}"/>
          </ac:grpSpMkLst>
        </pc:grpChg>
        <pc:grpChg chg="del mod">
          <ac:chgData name="Hapciu ." userId="51675c756f6e72cd" providerId="LiveId" clId="{A1592B02-46AB-4E6A-822F-308427B37443}" dt="2024-11-17T10:37:50.312" v="1011" actId="478"/>
          <ac:grpSpMkLst>
            <pc:docMk/>
            <pc:sldMk cId="3030258793" sldId="294"/>
            <ac:grpSpMk id="1318" creationId="{2297ED3E-E8F4-F449-3EBA-29C0DF469FDE}"/>
          </ac:grpSpMkLst>
        </pc:grpChg>
        <pc:grpChg chg="del mod">
          <ac:chgData name="Hapciu ." userId="51675c756f6e72cd" providerId="LiveId" clId="{A1592B02-46AB-4E6A-822F-308427B37443}" dt="2024-11-17T10:35:31.435" v="871" actId="478"/>
          <ac:grpSpMkLst>
            <pc:docMk/>
            <pc:sldMk cId="3030258793" sldId="294"/>
            <ac:grpSpMk id="1322" creationId="{69E4547A-9839-1EDD-6224-BD3E99AA7C59}"/>
          </ac:grpSpMkLst>
        </pc:grpChg>
        <pc:grpChg chg="del">
          <ac:chgData name="Hapciu ." userId="51675c756f6e72cd" providerId="LiveId" clId="{A1592B02-46AB-4E6A-822F-308427B37443}" dt="2024-11-17T10:31:47.872" v="760" actId="478"/>
          <ac:grpSpMkLst>
            <pc:docMk/>
            <pc:sldMk cId="3030258793" sldId="294"/>
            <ac:grpSpMk id="1326" creationId="{66891D86-C5C9-D8F2-B00F-35BD826C147B}"/>
          </ac:grpSpMkLst>
        </pc:grpChg>
        <pc:cxnChg chg="add mod">
          <ac:chgData name="Hapciu ." userId="51675c756f6e72cd" providerId="LiveId" clId="{A1592B02-46AB-4E6A-822F-308427B37443}" dt="2024-11-17T10:45:24.756" v="1065" actId="14100"/>
          <ac:cxnSpMkLst>
            <pc:docMk/>
            <pc:sldMk cId="3030258793" sldId="294"/>
            <ac:cxnSpMk id="20" creationId="{BD8E8789-9AF0-EA29-2B86-08B9278467B1}"/>
          </ac:cxnSpMkLst>
        </pc:cxnChg>
        <pc:cxnChg chg="add mod">
          <ac:chgData name="Hapciu ." userId="51675c756f6e72cd" providerId="LiveId" clId="{A1592B02-46AB-4E6A-822F-308427B37443}" dt="2024-11-17T10:45:38.164" v="1070" actId="1076"/>
          <ac:cxnSpMkLst>
            <pc:docMk/>
            <pc:sldMk cId="3030258793" sldId="294"/>
            <ac:cxnSpMk id="22" creationId="{4218DEC5-A23B-0525-96D9-963EAB416872}"/>
          </ac:cxnSpMkLst>
        </pc:cxnChg>
        <pc:cxnChg chg="mod">
          <ac:chgData name="Hapciu ." userId="51675c756f6e72cd" providerId="LiveId" clId="{A1592B02-46AB-4E6A-822F-308427B37443}" dt="2024-11-17T10:35:55.449" v="876" actId="1076"/>
          <ac:cxnSpMkLst>
            <pc:docMk/>
            <pc:sldMk cId="3030258793" sldId="294"/>
            <ac:cxnSpMk id="1331" creationId="{FE0630F9-1A93-D973-F731-721B58609ADB}"/>
          </ac:cxnSpMkLst>
        </pc:cxnChg>
      </pc:sldChg>
      <pc:sldChg chg="new del">
        <pc:chgData name="Hapciu ." userId="51675c756f6e72cd" providerId="LiveId" clId="{A1592B02-46AB-4E6A-822F-308427B37443}" dt="2024-11-17T10:17:39.590" v="680" actId="680"/>
        <pc:sldMkLst>
          <pc:docMk/>
          <pc:sldMk cId="3129935925" sldId="294"/>
        </pc:sldMkLst>
      </pc:sldChg>
      <pc:sldChg chg="new del">
        <pc:chgData name="Hapciu ." userId="51675c756f6e72cd" providerId="LiveId" clId="{A1592B02-46AB-4E6A-822F-308427B37443}" dt="2024-11-17T11:00:53.409" v="1323" actId="680"/>
        <pc:sldMkLst>
          <pc:docMk/>
          <pc:sldMk cId="171753255" sldId="295"/>
        </pc:sldMkLst>
      </pc:sldChg>
      <pc:sldChg chg="addSp delSp modSp add mod ord">
        <pc:chgData name="Hapciu ." userId="51675c756f6e72cd" providerId="LiveId" clId="{A1592B02-46AB-4E6A-822F-308427B37443}" dt="2024-11-17T11:51:17.562" v="2710" actId="207"/>
        <pc:sldMkLst>
          <pc:docMk/>
          <pc:sldMk cId="3673072947" sldId="295"/>
        </pc:sldMkLst>
        <pc:spChg chg="mod">
          <ac:chgData name="Hapciu ." userId="51675c756f6e72cd" providerId="LiveId" clId="{A1592B02-46AB-4E6A-822F-308427B37443}" dt="2024-11-17T11:51:17.562" v="2710" actId="207"/>
          <ac:spMkLst>
            <pc:docMk/>
            <pc:sldMk cId="3673072947" sldId="295"/>
            <ac:spMk id="1952" creationId="{C5B0C58C-A82F-2C42-06D6-86A9B0A6D171}"/>
          </ac:spMkLst>
        </pc:spChg>
        <pc:spChg chg="mod">
          <ac:chgData name="Hapciu ." userId="51675c756f6e72cd" providerId="LiveId" clId="{A1592B02-46AB-4E6A-822F-308427B37443}" dt="2024-11-17T11:12:11.866" v="1622" actId="20577"/>
          <ac:spMkLst>
            <pc:docMk/>
            <pc:sldMk cId="3673072947" sldId="295"/>
            <ac:spMk id="1954" creationId="{99AFE45E-341A-D821-22DF-02591851579B}"/>
          </ac:spMkLst>
        </pc:spChg>
        <pc:spChg chg="mod">
          <ac:chgData name="Hapciu ." userId="51675c756f6e72cd" providerId="LiveId" clId="{A1592B02-46AB-4E6A-822F-308427B37443}" dt="2024-11-17T11:09:02.736" v="1503" actId="20577"/>
          <ac:spMkLst>
            <pc:docMk/>
            <pc:sldMk cId="3673072947" sldId="295"/>
            <ac:spMk id="1955" creationId="{5C9B712C-F7DE-CDC9-F4AD-37CF85D48879}"/>
          </ac:spMkLst>
        </pc:spChg>
        <pc:spChg chg="mod">
          <ac:chgData name="Hapciu ." userId="51675c756f6e72cd" providerId="LiveId" clId="{A1592B02-46AB-4E6A-822F-308427B37443}" dt="2024-11-17T11:17:39.817" v="1850" actId="20577"/>
          <ac:spMkLst>
            <pc:docMk/>
            <pc:sldMk cId="3673072947" sldId="295"/>
            <ac:spMk id="1957" creationId="{21265B8B-2AD5-A736-02B4-BD6E1D908957}"/>
          </ac:spMkLst>
        </pc:spChg>
        <pc:spChg chg="mod">
          <ac:chgData name="Hapciu ." userId="51675c756f6e72cd" providerId="LiveId" clId="{A1592B02-46AB-4E6A-822F-308427B37443}" dt="2024-11-17T11:15:34.990" v="1729" actId="20577"/>
          <ac:spMkLst>
            <pc:docMk/>
            <pc:sldMk cId="3673072947" sldId="295"/>
            <ac:spMk id="1958" creationId="{1DA67BF3-E18E-0338-6478-A9A108DF5336}"/>
          </ac:spMkLst>
        </pc:spChg>
        <pc:spChg chg="mod">
          <ac:chgData name="Hapciu ." userId="51675c756f6e72cd" providerId="LiveId" clId="{A1592B02-46AB-4E6A-822F-308427B37443}" dt="2024-11-17T11:14:47.320" v="1705" actId="20577"/>
          <ac:spMkLst>
            <pc:docMk/>
            <pc:sldMk cId="3673072947" sldId="295"/>
            <ac:spMk id="1960" creationId="{937D8791-A061-5C02-C727-7A55227B0358}"/>
          </ac:spMkLst>
        </pc:spChg>
        <pc:spChg chg="mod">
          <ac:chgData name="Hapciu ." userId="51675c756f6e72cd" providerId="LiveId" clId="{A1592B02-46AB-4E6A-822F-308427B37443}" dt="2024-11-17T11:20:58.114" v="1859" actId="1076"/>
          <ac:spMkLst>
            <pc:docMk/>
            <pc:sldMk cId="3673072947" sldId="295"/>
            <ac:spMk id="1961" creationId="{D72F624A-FA88-28E4-92DD-B6500EB1A85A}"/>
          </ac:spMkLst>
        </pc:spChg>
        <pc:spChg chg="mod">
          <ac:chgData name="Hapciu ." userId="51675c756f6e72cd" providerId="LiveId" clId="{A1592B02-46AB-4E6A-822F-308427B37443}" dt="2024-11-17T11:06:43.588" v="1401" actId="1076"/>
          <ac:spMkLst>
            <pc:docMk/>
            <pc:sldMk cId="3673072947" sldId="295"/>
            <ac:spMk id="1962" creationId="{186A1064-E5D8-931A-0297-55C6AD9E3472}"/>
          </ac:spMkLst>
        </pc:spChg>
        <pc:grpChg chg="mod">
          <ac:chgData name="Hapciu ." userId="51675c756f6e72cd" providerId="LiveId" clId="{A1592B02-46AB-4E6A-822F-308427B37443}" dt="2024-11-17T11:06:13.176" v="1396" actId="1076"/>
          <ac:grpSpMkLst>
            <pc:docMk/>
            <pc:sldMk cId="3673072947" sldId="295"/>
            <ac:grpSpMk id="1953" creationId="{FD8EB014-4CB8-5EC0-FDB8-99604724D4F3}"/>
          </ac:grpSpMkLst>
        </pc:grpChg>
        <pc:grpChg chg="mod">
          <ac:chgData name="Hapciu ." userId="51675c756f6e72cd" providerId="LiveId" clId="{A1592B02-46AB-4E6A-822F-308427B37443}" dt="2024-11-17T11:18:06.284" v="1851" actId="1076"/>
          <ac:grpSpMkLst>
            <pc:docMk/>
            <pc:sldMk cId="3673072947" sldId="295"/>
            <ac:grpSpMk id="1959" creationId="{8FE6C14B-6FB0-511D-36F7-DF7FAD199AEF}"/>
          </ac:grpSpMkLst>
        </pc:grpChg>
        <pc:grpChg chg="mod">
          <ac:chgData name="Hapciu ." userId="51675c756f6e72cd" providerId="LiveId" clId="{A1592B02-46AB-4E6A-822F-308427B37443}" dt="2024-11-17T11:06:24.765" v="1397" actId="14100"/>
          <ac:grpSpMkLst>
            <pc:docMk/>
            <pc:sldMk cId="3673072947" sldId="295"/>
            <ac:grpSpMk id="1966" creationId="{BCE5E7CB-0E5C-7E0A-EF76-EC370E25EC7A}"/>
          </ac:grpSpMkLst>
        </pc:grpChg>
        <pc:picChg chg="add mod">
          <ac:chgData name="Hapciu ." userId="51675c756f6e72cd" providerId="LiveId" clId="{A1592B02-46AB-4E6A-822F-308427B37443}" dt="2024-11-17T11:06:32.926" v="1399" actId="1076"/>
          <ac:picMkLst>
            <pc:docMk/>
            <pc:sldMk cId="3673072947" sldId="295"/>
            <ac:picMk id="22" creationId="{960F632C-844D-A047-C894-C7FB6D05AF7A}"/>
          </ac:picMkLst>
        </pc:picChg>
        <pc:cxnChg chg="add mod">
          <ac:chgData name="Hapciu ." userId="51675c756f6e72cd" providerId="LiveId" clId="{A1592B02-46AB-4E6A-822F-308427B37443}" dt="2024-11-17T11:13:01.926" v="1654" actId="571"/>
          <ac:cxnSpMkLst>
            <pc:docMk/>
            <pc:sldMk cId="3673072947" sldId="295"/>
            <ac:cxnSpMk id="27" creationId="{51C96FCE-9ADC-2D32-8F66-27203F677514}"/>
          </ac:cxnSpMkLst>
        </pc:cxnChg>
        <pc:cxnChg chg="add mod">
          <ac:chgData name="Hapciu ." userId="51675c756f6e72cd" providerId="LiveId" clId="{A1592B02-46AB-4E6A-822F-308427B37443}" dt="2024-11-17T11:21:02.984" v="1861" actId="571"/>
          <ac:cxnSpMkLst>
            <pc:docMk/>
            <pc:sldMk cId="3673072947" sldId="295"/>
            <ac:cxnSpMk id="30" creationId="{A4B0F343-173B-F876-6276-80B9FC26931C}"/>
          </ac:cxnSpMkLst>
        </pc:cxnChg>
        <pc:cxnChg chg="add del mod">
          <ac:chgData name="Hapciu ." userId="51675c756f6e72cd" providerId="LiveId" clId="{A1592B02-46AB-4E6A-822F-308427B37443}" dt="2024-11-17T11:22:03.938" v="1879" actId="14100"/>
          <ac:cxnSpMkLst>
            <pc:docMk/>
            <pc:sldMk cId="3673072947" sldId="295"/>
            <ac:cxnSpMk id="1963" creationId="{CA1C2527-425A-3795-CA59-623C608A4C82}"/>
          </ac:cxnSpMkLst>
        </pc:cxnChg>
        <pc:cxnChg chg="mod">
          <ac:chgData name="Hapciu ." userId="51675c756f6e72cd" providerId="LiveId" clId="{A1592B02-46AB-4E6A-822F-308427B37443}" dt="2024-11-17T11:06:43.588" v="1401" actId="1076"/>
          <ac:cxnSpMkLst>
            <pc:docMk/>
            <pc:sldMk cId="3673072947" sldId="295"/>
            <ac:cxnSpMk id="1964" creationId="{C13E14CA-503B-EDF9-9349-0404A3EA362F}"/>
          </ac:cxnSpMkLst>
        </pc:cxnChg>
        <pc:cxnChg chg="mod">
          <ac:chgData name="Hapciu ." userId="51675c756f6e72cd" providerId="LiveId" clId="{A1592B02-46AB-4E6A-822F-308427B37443}" dt="2024-11-17T11:22:00.007" v="1878" actId="14100"/>
          <ac:cxnSpMkLst>
            <pc:docMk/>
            <pc:sldMk cId="3673072947" sldId="295"/>
            <ac:cxnSpMk id="1965" creationId="{08BFA669-1E4D-1718-6B41-344DACD67D58}"/>
          </ac:cxnSpMkLst>
        </pc:cxnChg>
      </pc:sldChg>
      <pc:sldChg chg="addSp modSp add mod ord">
        <pc:chgData name="Hapciu ." userId="51675c756f6e72cd" providerId="LiveId" clId="{A1592B02-46AB-4E6A-822F-308427B37443}" dt="2024-11-17T11:43:24.095" v="2612" actId="14100"/>
        <pc:sldMkLst>
          <pc:docMk/>
          <pc:sldMk cId="385186106" sldId="296"/>
        </pc:sldMkLst>
        <pc:spChg chg="mod">
          <ac:chgData name="Hapciu ." userId="51675c756f6e72cd" providerId="LiveId" clId="{A1592B02-46AB-4E6A-822F-308427B37443}" dt="2024-11-17T11:42:11.420" v="2599" actId="14100"/>
          <ac:spMkLst>
            <pc:docMk/>
            <pc:sldMk cId="385186106" sldId="296"/>
            <ac:spMk id="1772" creationId="{F4C1B202-BBD6-2E6F-EC8D-F95B58E2140C}"/>
          </ac:spMkLst>
        </pc:spChg>
        <pc:cxnChg chg="add mod">
          <ac:chgData name="Hapciu ." userId="51675c756f6e72cd" providerId="LiveId" clId="{A1592B02-46AB-4E6A-822F-308427B37443}" dt="2024-11-17T11:43:24.095" v="2612" actId="14100"/>
          <ac:cxnSpMkLst>
            <pc:docMk/>
            <pc:sldMk cId="385186106" sldId="296"/>
            <ac:cxnSpMk id="2" creationId="{855CC992-810A-3D26-C91A-279B4AAE0FB8}"/>
          </ac:cxnSpMkLst>
        </pc:cxnChg>
        <pc:cxnChg chg="add mod">
          <ac:chgData name="Hapciu ." userId="51675c756f6e72cd" providerId="LiveId" clId="{A1592B02-46AB-4E6A-822F-308427B37443}" dt="2024-11-17T11:42:48.912" v="2605" actId="14100"/>
          <ac:cxnSpMkLst>
            <pc:docMk/>
            <pc:sldMk cId="385186106" sldId="296"/>
            <ac:cxnSpMk id="6" creationId="{0EE8DB3C-661F-5DB4-7D9F-F71A59328A0C}"/>
          </ac:cxnSpMkLst>
        </pc:cxnChg>
        <pc:cxnChg chg="add mod">
          <ac:chgData name="Hapciu ." userId="51675c756f6e72cd" providerId="LiveId" clId="{A1592B02-46AB-4E6A-822F-308427B37443}" dt="2024-11-17T11:42:59.846" v="2608" actId="14100"/>
          <ac:cxnSpMkLst>
            <pc:docMk/>
            <pc:sldMk cId="385186106" sldId="296"/>
            <ac:cxnSpMk id="8" creationId="{01244260-07D4-AAAC-1F29-20F26AD96E4A}"/>
          </ac:cxnSpMkLst>
        </pc:cxnChg>
        <pc:cxnChg chg="add mod">
          <ac:chgData name="Hapciu ." userId="51675c756f6e72cd" providerId="LiveId" clId="{A1592B02-46AB-4E6A-822F-308427B37443}" dt="2024-11-17T11:43:10.090" v="2611" actId="14100"/>
          <ac:cxnSpMkLst>
            <pc:docMk/>
            <pc:sldMk cId="385186106" sldId="296"/>
            <ac:cxnSpMk id="12" creationId="{7EDEAE6D-7E53-A2CF-8718-4FD971B5BA0D}"/>
          </ac:cxnSpMkLst>
        </pc:cxnChg>
      </pc:sldChg>
      <pc:sldMasterChg chg="setBg addSldLayout delSldLayout modSldLayout">
        <pc:chgData name="Hapciu ." userId="51675c756f6e72cd" providerId="LiveId" clId="{A1592B02-46AB-4E6A-822F-308427B37443}" dt="2024-11-17T11:45:52.850" v="2683" actId="47"/>
        <pc:sldMasterMkLst>
          <pc:docMk/>
          <pc:sldMasterMk cId="0" sldId="2147483662"/>
        </pc:sldMasterMkLst>
        <pc:sldLayoutChg chg="setBg">
          <pc:chgData name="Hapciu ." userId="51675c756f6e72cd" providerId="LiveId" clId="{A1592B02-46AB-4E6A-822F-308427B37443}" dt="2024-11-17T08:57:16.988" v="129"/>
          <pc:sldLayoutMkLst>
            <pc:docMk/>
            <pc:sldMasterMk cId="0" sldId="2147483662"/>
            <pc:sldLayoutMk cId="0" sldId="2147483648"/>
          </pc:sldLayoutMkLst>
        </pc:sldLayoutChg>
        <pc:sldLayoutChg chg="setBg">
          <pc:chgData name="Hapciu ." userId="51675c756f6e72cd" providerId="LiveId" clId="{A1592B02-46AB-4E6A-822F-308427B37443}" dt="2024-11-17T08:57:16.988" v="129"/>
          <pc:sldLayoutMkLst>
            <pc:docMk/>
            <pc:sldMasterMk cId="0" sldId="2147483662"/>
            <pc:sldLayoutMk cId="0" sldId="2147483649"/>
          </pc:sldLayoutMkLst>
        </pc:sldLayoutChg>
        <pc:sldLayoutChg chg="del setBg">
          <pc:chgData name="Hapciu ." userId="51675c756f6e72cd" providerId="LiveId" clId="{A1592B02-46AB-4E6A-822F-308427B37443}" dt="2024-11-17T09:04:44.012" v="393" actId="47"/>
          <pc:sldLayoutMkLst>
            <pc:docMk/>
            <pc:sldMasterMk cId="0" sldId="2147483662"/>
            <pc:sldLayoutMk cId="0" sldId="2147483650"/>
          </pc:sldLayoutMkLst>
        </pc:sldLayoutChg>
        <pc:sldLayoutChg chg="setBg">
          <pc:chgData name="Hapciu ." userId="51675c756f6e72cd" providerId="LiveId" clId="{A1592B02-46AB-4E6A-822F-308427B37443}" dt="2024-11-17T08:57:16.988" v="129"/>
          <pc:sldLayoutMkLst>
            <pc:docMk/>
            <pc:sldMasterMk cId="0" sldId="2147483662"/>
            <pc:sldLayoutMk cId="0" sldId="2147483651"/>
          </pc:sldLayoutMkLst>
        </pc:sldLayoutChg>
        <pc:sldLayoutChg chg="setBg">
          <pc:chgData name="Hapciu ." userId="51675c756f6e72cd" providerId="LiveId" clId="{A1592B02-46AB-4E6A-822F-308427B37443}" dt="2024-11-17T08:57:16.988" v="129"/>
          <pc:sldLayoutMkLst>
            <pc:docMk/>
            <pc:sldMasterMk cId="0" sldId="2147483662"/>
            <pc:sldLayoutMk cId="0" sldId="2147483652"/>
          </pc:sldLayoutMkLst>
        </pc:sldLayoutChg>
        <pc:sldLayoutChg chg="setBg">
          <pc:chgData name="Hapciu ." userId="51675c756f6e72cd" providerId="LiveId" clId="{A1592B02-46AB-4E6A-822F-308427B37443}" dt="2024-11-17T08:57:16.988" v="129"/>
          <pc:sldLayoutMkLst>
            <pc:docMk/>
            <pc:sldMasterMk cId="0" sldId="2147483662"/>
            <pc:sldLayoutMk cId="0" sldId="2147483653"/>
          </pc:sldLayoutMkLst>
        </pc:sldLayoutChg>
        <pc:sldLayoutChg chg="add del setBg">
          <pc:chgData name="Hapciu ." userId="51675c756f6e72cd" providerId="LiveId" clId="{A1592B02-46AB-4E6A-822F-308427B37443}" dt="2024-11-17T11:45:52.850" v="2683" actId="47"/>
          <pc:sldLayoutMkLst>
            <pc:docMk/>
            <pc:sldMasterMk cId="0" sldId="2147483662"/>
            <pc:sldLayoutMk cId="0" sldId="2147483654"/>
          </pc:sldLayoutMkLst>
        </pc:sldLayoutChg>
        <pc:sldLayoutChg chg="setBg">
          <pc:chgData name="Hapciu ." userId="51675c756f6e72cd" providerId="LiveId" clId="{A1592B02-46AB-4E6A-822F-308427B37443}" dt="2024-11-17T08:57:16.988" v="129"/>
          <pc:sldLayoutMkLst>
            <pc:docMk/>
            <pc:sldMasterMk cId="0" sldId="2147483662"/>
            <pc:sldLayoutMk cId="0" sldId="2147483655"/>
          </pc:sldLayoutMkLst>
        </pc:sldLayoutChg>
        <pc:sldLayoutChg chg="setBg">
          <pc:chgData name="Hapciu ." userId="51675c756f6e72cd" providerId="LiveId" clId="{A1592B02-46AB-4E6A-822F-308427B37443}" dt="2024-11-17T08:57:16.988" v="129"/>
          <pc:sldLayoutMkLst>
            <pc:docMk/>
            <pc:sldMasterMk cId="0" sldId="2147483662"/>
            <pc:sldLayoutMk cId="0" sldId="2147483656"/>
          </pc:sldLayoutMkLst>
        </pc:sldLayoutChg>
        <pc:sldLayoutChg chg="setBg">
          <pc:chgData name="Hapciu ." userId="51675c756f6e72cd" providerId="LiveId" clId="{A1592B02-46AB-4E6A-822F-308427B37443}" dt="2024-11-17T08:57:16.988" v="129"/>
          <pc:sldLayoutMkLst>
            <pc:docMk/>
            <pc:sldMasterMk cId="0" sldId="2147483662"/>
            <pc:sldLayoutMk cId="0" sldId="2147483657"/>
          </pc:sldLayoutMkLst>
        </pc:sldLayoutChg>
        <pc:sldLayoutChg chg="setBg">
          <pc:chgData name="Hapciu ." userId="51675c756f6e72cd" providerId="LiveId" clId="{A1592B02-46AB-4E6A-822F-308427B37443}" dt="2024-11-17T08:57:16.988" v="129"/>
          <pc:sldLayoutMkLst>
            <pc:docMk/>
            <pc:sldMasterMk cId="0" sldId="2147483662"/>
            <pc:sldLayoutMk cId="0" sldId="2147483658"/>
          </pc:sldLayoutMkLst>
        </pc:sldLayoutChg>
        <pc:sldLayoutChg chg="del setBg">
          <pc:chgData name="Hapciu ." userId="51675c756f6e72cd" providerId="LiveId" clId="{A1592B02-46AB-4E6A-822F-308427B37443}" dt="2024-11-17T11:45:50.542" v="2680" actId="47"/>
          <pc:sldLayoutMkLst>
            <pc:docMk/>
            <pc:sldMasterMk cId="0" sldId="2147483662"/>
            <pc:sldLayoutMk cId="0" sldId="2147483659"/>
          </pc:sldLayoutMkLst>
        </pc:sldLayoutChg>
        <pc:sldLayoutChg chg="setBg">
          <pc:chgData name="Hapciu ." userId="51675c756f6e72cd" providerId="LiveId" clId="{A1592B02-46AB-4E6A-822F-308427B37443}" dt="2024-11-17T08:57:16.988" v="129"/>
          <pc:sldLayoutMkLst>
            <pc:docMk/>
            <pc:sldMasterMk cId="0" sldId="2147483662"/>
            <pc:sldLayoutMk cId="0" sldId="2147483660"/>
          </pc:sldLayoutMkLst>
        </pc:sldLayoutChg>
      </pc:sldMasterChg>
      <pc:sldMasterChg chg="del setBg delSldLayout modSldLayout">
        <pc:chgData name="Hapciu ." userId="51675c756f6e72cd" providerId="LiveId" clId="{A1592B02-46AB-4E6A-822F-308427B37443}" dt="2024-11-17T11:45:46.247" v="2653" actId="47"/>
        <pc:sldMasterMkLst>
          <pc:docMk/>
          <pc:sldMasterMk cId="0" sldId="2147483663"/>
        </pc:sldMasterMkLst>
        <pc:sldLayoutChg chg="del setBg">
          <pc:chgData name="Hapciu ." userId="51675c756f6e72cd" providerId="LiveId" clId="{A1592B02-46AB-4E6A-822F-308427B37443}" dt="2024-11-17T11:45:46.247" v="2653" actId="47"/>
          <pc:sldLayoutMkLst>
            <pc:docMk/>
            <pc:sldMasterMk cId="0" sldId="2147483663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>
          <a:extLst>
            <a:ext uri="{FF2B5EF4-FFF2-40B4-BE49-F238E27FC236}">
              <a16:creationId xmlns:a16="http://schemas.microsoft.com/office/drawing/2014/main" id="{6949A5BB-3C65-DA8E-2506-EE5ACBB7E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886cb16509_1_135:notes">
            <a:extLst>
              <a:ext uri="{FF2B5EF4-FFF2-40B4-BE49-F238E27FC236}">
                <a16:creationId xmlns:a16="http://schemas.microsoft.com/office/drawing/2014/main" id="{5FF18565-05B2-7216-E385-249AC4629C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886cb16509_1_135:notes">
            <a:extLst>
              <a:ext uri="{FF2B5EF4-FFF2-40B4-BE49-F238E27FC236}">
                <a16:creationId xmlns:a16="http://schemas.microsoft.com/office/drawing/2014/main" id="{18A54E05-4FA1-55AD-F551-1228FC12FE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38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>
          <a:extLst>
            <a:ext uri="{FF2B5EF4-FFF2-40B4-BE49-F238E27FC236}">
              <a16:creationId xmlns:a16="http://schemas.microsoft.com/office/drawing/2014/main" id="{9B2B67D0-AAB0-99A4-A44A-8D0CCF1EA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87aaaf3a47_0_1827:notes">
            <a:extLst>
              <a:ext uri="{FF2B5EF4-FFF2-40B4-BE49-F238E27FC236}">
                <a16:creationId xmlns:a16="http://schemas.microsoft.com/office/drawing/2014/main" id="{57897028-4981-DB11-A29B-B2FA88AF8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287aaaf3a47_0_1827:notes">
            <a:extLst>
              <a:ext uri="{FF2B5EF4-FFF2-40B4-BE49-F238E27FC236}">
                <a16:creationId xmlns:a16="http://schemas.microsoft.com/office/drawing/2014/main" id="{4BC4E048-C393-EC38-E5D5-69D894F1A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38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287aaaf3a47_0_2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287aaaf3a47_0_2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>
          <a:extLst>
            <a:ext uri="{FF2B5EF4-FFF2-40B4-BE49-F238E27FC236}">
              <a16:creationId xmlns:a16="http://schemas.microsoft.com/office/drawing/2014/main" id="{7D6B06F6-8C7E-E6BB-615A-F7C039CF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287aaaf3a47_0_2199:notes">
            <a:extLst>
              <a:ext uri="{FF2B5EF4-FFF2-40B4-BE49-F238E27FC236}">
                <a16:creationId xmlns:a16="http://schemas.microsoft.com/office/drawing/2014/main" id="{7070F774-2F45-F182-8CED-3DB612350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287aaaf3a47_0_2199:notes">
            <a:extLst>
              <a:ext uri="{FF2B5EF4-FFF2-40B4-BE49-F238E27FC236}">
                <a16:creationId xmlns:a16="http://schemas.microsoft.com/office/drawing/2014/main" id="{901344AA-4343-62CA-B644-43FA96F981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5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87aaaf3a47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87aaaf3a47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>
          <a:extLst>
            <a:ext uri="{FF2B5EF4-FFF2-40B4-BE49-F238E27FC236}">
              <a16:creationId xmlns:a16="http://schemas.microsoft.com/office/drawing/2014/main" id="{C77658DA-B992-D375-FEDE-2291812BF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287aaaf3a47_0_1084:notes">
            <a:extLst>
              <a:ext uri="{FF2B5EF4-FFF2-40B4-BE49-F238E27FC236}">
                <a16:creationId xmlns:a16="http://schemas.microsoft.com/office/drawing/2014/main" id="{D9BA0F78-C675-7117-0A77-2E788C2C53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287aaaf3a47_0_1084:notes">
            <a:extLst>
              <a:ext uri="{FF2B5EF4-FFF2-40B4-BE49-F238E27FC236}">
                <a16:creationId xmlns:a16="http://schemas.microsoft.com/office/drawing/2014/main" id="{5C2EBAAE-DD1A-5D04-EA2C-4A72D77B76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69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2000" y="539500"/>
            <a:ext cx="7260000" cy="15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19100" y="2101675"/>
            <a:ext cx="5305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539494"/>
            <a:ext cx="360190" cy="2069008"/>
            <a:chOff x="5106389" y="1701162"/>
            <a:chExt cx="4038000" cy="2069008"/>
          </a:xfrm>
        </p:grpSpPr>
        <p:sp>
          <p:nvSpPr>
            <p:cNvPr id="12" name="Google Shape;12;p2"/>
            <p:cNvSpPr/>
            <p:nvPr/>
          </p:nvSpPr>
          <p:spPr>
            <a:xfrm>
              <a:off x="5106389" y="3355270"/>
              <a:ext cx="4038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106389" y="2943328"/>
              <a:ext cx="4038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106389" y="2525048"/>
              <a:ext cx="4038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06389" y="2113105"/>
              <a:ext cx="4038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06389" y="1701162"/>
              <a:ext cx="4038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783802" y="1537244"/>
            <a:ext cx="360190" cy="2069008"/>
            <a:chOff x="5106389" y="1701162"/>
            <a:chExt cx="4038000" cy="2069008"/>
          </a:xfrm>
        </p:grpSpPr>
        <p:sp>
          <p:nvSpPr>
            <p:cNvPr id="18" name="Google Shape;18;p2"/>
            <p:cNvSpPr/>
            <p:nvPr/>
          </p:nvSpPr>
          <p:spPr>
            <a:xfrm>
              <a:off x="5106389" y="3355270"/>
              <a:ext cx="4038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106389" y="2943328"/>
              <a:ext cx="4038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06389" y="2525048"/>
              <a:ext cx="4038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06389" y="2113105"/>
              <a:ext cx="4038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06389" y="1701162"/>
              <a:ext cx="4038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4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176" name="Google Shape;176;p14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14"/>
          <p:cNvGrpSpPr/>
          <p:nvPr/>
        </p:nvGrpSpPr>
        <p:grpSpPr>
          <a:xfrm>
            <a:off x="-3" y="2933490"/>
            <a:ext cx="417024" cy="2069008"/>
            <a:chOff x="-207" y="1701162"/>
            <a:chExt cx="720000" cy="2069008"/>
          </a:xfrm>
        </p:grpSpPr>
        <p:sp>
          <p:nvSpPr>
            <p:cNvPr id="180" name="Google Shape;180;p14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4"/>
          <p:cNvGrpSpPr/>
          <p:nvPr/>
        </p:nvGrpSpPr>
        <p:grpSpPr>
          <a:xfrm>
            <a:off x="8738972" y="2933490"/>
            <a:ext cx="417024" cy="2069008"/>
            <a:chOff x="-207" y="1701162"/>
            <a:chExt cx="720000" cy="2069008"/>
          </a:xfrm>
        </p:grpSpPr>
        <p:sp>
          <p:nvSpPr>
            <p:cNvPr id="186" name="Google Shape;186;p14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720000" y="240842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3040088"/>
            <a:ext cx="3221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10800"/>
            <a:ext cx="2213700" cy="11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3" name="Google Shape;33;p3"/>
          <p:cNvGrpSpPr/>
          <p:nvPr/>
        </p:nvGrpSpPr>
        <p:grpSpPr>
          <a:xfrm>
            <a:off x="7172742" y="3270825"/>
            <a:ext cx="1971691" cy="1741200"/>
            <a:chOff x="7698200" y="3129725"/>
            <a:chExt cx="1381800" cy="1741200"/>
          </a:xfrm>
        </p:grpSpPr>
        <p:sp>
          <p:nvSpPr>
            <p:cNvPr id="34" name="Google Shape;34;p3"/>
            <p:cNvSpPr/>
            <p:nvPr/>
          </p:nvSpPr>
          <p:spPr>
            <a:xfrm>
              <a:off x="7698200" y="4521725"/>
              <a:ext cx="1381800" cy="34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027299" y="4174925"/>
              <a:ext cx="10527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345300" y="3823325"/>
              <a:ext cx="7347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608400" y="3476525"/>
              <a:ext cx="4716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838800" y="3129725"/>
              <a:ext cx="241200" cy="34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398788" y="3380700"/>
            <a:ext cx="28311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2"/>
          </p:nvPr>
        </p:nvSpPr>
        <p:spPr>
          <a:xfrm>
            <a:off x="1652438" y="2963325"/>
            <a:ext cx="23238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4914100" y="3380688"/>
            <a:ext cx="28311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4"/>
          </p:nvPr>
        </p:nvSpPr>
        <p:spPr>
          <a:xfrm>
            <a:off x="5167750" y="2963313"/>
            <a:ext cx="23238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-203" y="1701140"/>
            <a:ext cx="416982" cy="2069063"/>
            <a:chOff x="-207" y="1701162"/>
            <a:chExt cx="719928" cy="2069063"/>
          </a:xfrm>
        </p:grpSpPr>
        <p:sp>
          <p:nvSpPr>
            <p:cNvPr id="52" name="Google Shape;52;p5"/>
            <p:cNvSpPr/>
            <p:nvPr/>
          </p:nvSpPr>
          <p:spPr>
            <a:xfrm>
              <a:off x="-207" y="3355270"/>
              <a:ext cx="719928" cy="4149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207" y="2943328"/>
              <a:ext cx="719928" cy="41210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-207" y="2525048"/>
              <a:ext cx="719928" cy="41780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207" y="2113105"/>
              <a:ext cx="719928" cy="412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-207" y="1701162"/>
              <a:ext cx="719928" cy="4121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58" name="Google Shape;58;p5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>
            <a:off x="8739022" y="1701140"/>
            <a:ext cx="417024" cy="2069008"/>
            <a:chOff x="-207" y="1701162"/>
            <a:chExt cx="720000" cy="2069008"/>
          </a:xfrm>
        </p:grpSpPr>
        <p:sp>
          <p:nvSpPr>
            <p:cNvPr id="61" name="Google Shape;61;p5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69" name="Google Shape;69;p6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6"/>
          <p:cNvGrpSpPr/>
          <p:nvPr/>
        </p:nvGrpSpPr>
        <p:grpSpPr>
          <a:xfrm>
            <a:off x="-203" y="1537240"/>
            <a:ext cx="417024" cy="2069008"/>
            <a:chOff x="-207" y="1701162"/>
            <a:chExt cx="720000" cy="2069008"/>
          </a:xfrm>
        </p:grpSpPr>
        <p:sp>
          <p:nvSpPr>
            <p:cNvPr id="72" name="Google Shape;72;p6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6"/>
          <p:cNvGrpSpPr/>
          <p:nvPr/>
        </p:nvGrpSpPr>
        <p:grpSpPr>
          <a:xfrm>
            <a:off x="8738972" y="1537240"/>
            <a:ext cx="417024" cy="2069008"/>
            <a:chOff x="-207" y="1701162"/>
            <a:chExt cx="720000" cy="2069008"/>
          </a:xfrm>
        </p:grpSpPr>
        <p:sp>
          <p:nvSpPr>
            <p:cNvPr id="78" name="Google Shape;78;p6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83;p6"/>
          <p:cNvGrpSpPr/>
          <p:nvPr/>
        </p:nvGrpSpPr>
        <p:grpSpPr>
          <a:xfrm>
            <a:off x="0" y="0"/>
            <a:ext cx="9156000" cy="141000"/>
            <a:chOff x="0" y="0"/>
            <a:chExt cx="9156000" cy="141000"/>
          </a:xfrm>
        </p:grpSpPr>
        <p:sp>
          <p:nvSpPr>
            <p:cNvPr id="84" name="Google Shape;84;p6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7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88" name="Google Shape;88;p7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1002025" y="1152525"/>
            <a:ext cx="35700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1002025" y="2066926"/>
            <a:ext cx="3449700" cy="11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2" name="Google Shape;92;p7"/>
          <p:cNvGrpSpPr/>
          <p:nvPr/>
        </p:nvGrpSpPr>
        <p:grpSpPr>
          <a:xfrm>
            <a:off x="-2" y="3261300"/>
            <a:ext cx="2222100" cy="1741200"/>
            <a:chOff x="-2" y="3261300"/>
            <a:chExt cx="2222100" cy="1741200"/>
          </a:xfrm>
        </p:grpSpPr>
        <p:sp>
          <p:nvSpPr>
            <p:cNvPr id="93" name="Google Shape;93;p7"/>
            <p:cNvSpPr/>
            <p:nvPr/>
          </p:nvSpPr>
          <p:spPr>
            <a:xfrm>
              <a:off x="-2" y="4653300"/>
              <a:ext cx="2222100" cy="349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0" y="4306625"/>
              <a:ext cx="18096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0" y="3954625"/>
              <a:ext cx="13605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0" y="3607975"/>
              <a:ext cx="10089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0" y="3261300"/>
              <a:ext cx="548700" cy="34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8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100" name="Google Shape;100;p8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0" y="0"/>
            <a:ext cx="9156000" cy="141000"/>
            <a:chOff x="0" y="0"/>
            <a:chExt cx="9156000" cy="141000"/>
          </a:xfrm>
        </p:grpSpPr>
        <p:sp>
          <p:nvSpPr>
            <p:cNvPr id="103" name="Google Shape;103;p8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1660950" y="1847876"/>
            <a:ext cx="58221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6" name="Google Shape;106;p8"/>
          <p:cNvGrpSpPr/>
          <p:nvPr/>
        </p:nvGrpSpPr>
        <p:grpSpPr>
          <a:xfrm rot="10800000">
            <a:off x="10" y="141000"/>
            <a:ext cx="2783075" cy="1741200"/>
            <a:chOff x="5230796" y="3402300"/>
            <a:chExt cx="3913210" cy="1741200"/>
          </a:xfrm>
        </p:grpSpPr>
        <p:sp>
          <p:nvSpPr>
            <p:cNvPr id="107" name="Google Shape;107;p8"/>
            <p:cNvSpPr/>
            <p:nvPr/>
          </p:nvSpPr>
          <p:spPr>
            <a:xfrm flipH="1">
              <a:off x="5230796" y="4794300"/>
              <a:ext cx="3913200" cy="34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 flipH="1">
              <a:off x="5892606" y="4447625"/>
              <a:ext cx="32514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flipH="1">
              <a:off x="6417002" y="4095625"/>
              <a:ext cx="27270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>
              <a:off x="7041001" y="3748975"/>
              <a:ext cx="21030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flipH="1">
              <a:off x="7627800" y="3402300"/>
              <a:ext cx="1516200" cy="34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8"/>
          <p:cNvGrpSpPr/>
          <p:nvPr/>
        </p:nvGrpSpPr>
        <p:grpSpPr>
          <a:xfrm>
            <a:off x="6372935" y="3270825"/>
            <a:ext cx="2783075" cy="1741200"/>
            <a:chOff x="5230796" y="3402300"/>
            <a:chExt cx="3913210" cy="1741200"/>
          </a:xfrm>
        </p:grpSpPr>
        <p:sp>
          <p:nvSpPr>
            <p:cNvPr id="113" name="Google Shape;113;p8"/>
            <p:cNvSpPr/>
            <p:nvPr/>
          </p:nvSpPr>
          <p:spPr>
            <a:xfrm flipH="1">
              <a:off x="5230796" y="4794300"/>
              <a:ext cx="3913200" cy="34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 flipH="1">
              <a:off x="5892606" y="4447625"/>
              <a:ext cx="32514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 flipH="1">
              <a:off x="6417002" y="4095625"/>
              <a:ext cx="27270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 flipH="1">
              <a:off x="7041001" y="3748975"/>
              <a:ext cx="21030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 flipH="1">
              <a:off x="7627800" y="3402300"/>
              <a:ext cx="1516200" cy="34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8"/>
          <p:cNvSpPr txBox="1">
            <a:spLocks noGrp="1"/>
          </p:cNvSpPr>
          <p:nvPr>
            <p:ph type="subTitle" idx="1"/>
          </p:nvPr>
        </p:nvSpPr>
        <p:spPr>
          <a:xfrm>
            <a:off x="1866750" y="2751475"/>
            <a:ext cx="5410500" cy="5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921150" y="1608675"/>
            <a:ext cx="37728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921150" y="2178375"/>
            <a:ext cx="3449700" cy="21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 idx="2"/>
          </p:nvPr>
        </p:nvSpPr>
        <p:spPr>
          <a:xfrm>
            <a:off x="634200" y="496275"/>
            <a:ext cx="402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124" name="Google Shape;124;p9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body" idx="1"/>
          </p:nvPr>
        </p:nvSpPr>
        <p:spPr>
          <a:xfrm>
            <a:off x="4594200" y="539500"/>
            <a:ext cx="3878400" cy="19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ress Start 2P"/>
              <a:buNone/>
              <a:defRPr sz="300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</a:lstStyle>
          <a:p>
            <a:endParaRPr/>
          </a:p>
        </p:txBody>
      </p:sp>
      <p:grpSp>
        <p:nvGrpSpPr>
          <p:cNvPr id="128" name="Google Shape;128;p10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129" name="Google Shape;129;p10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0"/>
          <p:cNvGrpSpPr/>
          <p:nvPr/>
        </p:nvGrpSpPr>
        <p:grpSpPr>
          <a:xfrm rot="-5400000" flipH="1">
            <a:off x="7568077" y="3435750"/>
            <a:ext cx="1741200" cy="1392300"/>
            <a:chOff x="7402801" y="3612002"/>
            <a:chExt cx="1741200" cy="1392300"/>
          </a:xfrm>
        </p:grpSpPr>
        <p:sp>
          <p:nvSpPr>
            <p:cNvPr id="132" name="Google Shape;132;p10"/>
            <p:cNvSpPr/>
            <p:nvPr/>
          </p:nvSpPr>
          <p:spPr>
            <a:xfrm rot="5400000" flipH="1">
              <a:off x="7440601" y="4692899"/>
              <a:ext cx="273600" cy="34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5400000" flipH="1">
              <a:off x="7667876" y="4573499"/>
              <a:ext cx="5148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5400000" flipH="1">
              <a:off x="7863876" y="4417500"/>
              <a:ext cx="8220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5400000" flipH="1">
              <a:off x="8064876" y="4271851"/>
              <a:ext cx="11181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 rot="5400000" flipH="1">
              <a:off x="8274451" y="4134752"/>
              <a:ext cx="1392300" cy="34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159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1"/>
          </p:nvPr>
        </p:nvSpPr>
        <p:spPr>
          <a:xfrm>
            <a:off x="2118600" y="3314400"/>
            <a:ext cx="49068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40" name="Google Shape;140;p11"/>
          <p:cNvGrpSpPr/>
          <p:nvPr/>
        </p:nvGrpSpPr>
        <p:grpSpPr>
          <a:xfrm>
            <a:off x="0" y="0"/>
            <a:ext cx="9156000" cy="141000"/>
            <a:chOff x="0" y="0"/>
            <a:chExt cx="9156000" cy="141000"/>
          </a:xfrm>
        </p:grpSpPr>
        <p:sp>
          <p:nvSpPr>
            <p:cNvPr id="141" name="Google Shape;141;p11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1"/>
          <p:cNvSpPr/>
          <p:nvPr/>
        </p:nvSpPr>
        <p:spPr>
          <a:xfrm rot="5400000">
            <a:off x="5688465" y="325848"/>
            <a:ext cx="720000" cy="3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 rot="5400000">
            <a:off x="5878236" y="485151"/>
            <a:ext cx="1036200" cy="34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>
            <a:off x="6090436" y="620150"/>
            <a:ext cx="1311000" cy="35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5400000">
            <a:off x="6302243" y="759800"/>
            <a:ext cx="1585500" cy="34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5400000">
            <a:off x="6648913" y="759800"/>
            <a:ext cx="1585500" cy="34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2735513" y="325848"/>
            <a:ext cx="720000" cy="3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-5400000" flipH="1">
            <a:off x="2229541" y="485151"/>
            <a:ext cx="1036200" cy="34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-5400000" flipH="1">
            <a:off x="1742541" y="620150"/>
            <a:ext cx="1311000" cy="35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1256234" y="759800"/>
            <a:ext cx="1585500" cy="34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 flipH="1">
            <a:off x="909565" y="759800"/>
            <a:ext cx="1585500" cy="34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11"/>
          <p:cNvGrpSpPr/>
          <p:nvPr/>
        </p:nvGrpSpPr>
        <p:grpSpPr>
          <a:xfrm>
            <a:off x="0" y="5056825"/>
            <a:ext cx="9156000" cy="141000"/>
            <a:chOff x="0" y="0"/>
            <a:chExt cx="9156000" cy="141000"/>
          </a:xfrm>
        </p:grpSpPr>
        <p:sp>
          <p:nvSpPr>
            <p:cNvPr id="154" name="Google Shape;154;p11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Press Start 2P"/>
              <a:buNone/>
              <a:defRPr sz="23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275"/>
            <a:ext cx="772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800"/>
              <a:buFont typeface="Titillium Web"/>
              <a:buChar char="●"/>
              <a:defRPr sz="1800"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○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■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●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○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■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●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○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■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ctrTitle"/>
          </p:nvPr>
        </p:nvSpPr>
        <p:spPr>
          <a:xfrm>
            <a:off x="1039339" y="3592193"/>
            <a:ext cx="7260000" cy="877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Hoover </a:t>
            </a:r>
            <a:r>
              <a:rPr lang="en-US" sz="3200" err="1">
                <a:solidFill>
                  <a:srgbClr val="FFFFFF"/>
                </a:solidFill>
              </a:rPr>
              <a:t>MaxExtract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ABE61A"/>
                </a:solidFill>
              </a:rPr>
              <a:t>PressurePro</a:t>
            </a:r>
            <a:r>
              <a:rPr lang="en-US" sz="3200">
                <a:solidFill>
                  <a:srgbClr val="ABE61A"/>
                </a:solidFill>
              </a:rPr>
              <a:t> Model 60</a:t>
            </a:r>
            <a:endParaRPr sz="3200">
              <a:solidFill>
                <a:srgbClr val="ABE61A"/>
              </a:solidFill>
            </a:endParaRPr>
          </a:p>
        </p:txBody>
      </p:sp>
      <p:grpSp>
        <p:nvGrpSpPr>
          <p:cNvPr id="253" name="Google Shape;253;p17"/>
          <p:cNvGrpSpPr/>
          <p:nvPr/>
        </p:nvGrpSpPr>
        <p:grpSpPr>
          <a:xfrm>
            <a:off x="720009" y="2571750"/>
            <a:ext cx="7676660" cy="2109241"/>
            <a:chOff x="720009" y="2817953"/>
            <a:chExt cx="7676660" cy="1692052"/>
          </a:xfrm>
        </p:grpSpPr>
        <p:sp>
          <p:nvSpPr>
            <p:cNvPr id="254" name="Google Shape;254;p17"/>
            <p:cNvSpPr/>
            <p:nvPr/>
          </p:nvSpPr>
          <p:spPr>
            <a:xfrm>
              <a:off x="3580507" y="3706794"/>
              <a:ext cx="194662" cy="196699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365981" y="2903474"/>
              <a:ext cx="194662" cy="196699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7834183" y="3406460"/>
              <a:ext cx="194662" cy="196699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720009" y="4027523"/>
              <a:ext cx="194662" cy="196714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411358" y="2817953"/>
              <a:ext cx="194662" cy="196715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1517485" y="4313289"/>
              <a:ext cx="194662" cy="196714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02008" y="4313291"/>
              <a:ext cx="194662" cy="196714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A green screen with a bug and numbers">
            <a:extLst>
              <a:ext uri="{FF2B5EF4-FFF2-40B4-BE49-F238E27FC236}">
                <a16:creationId xmlns:a16="http://schemas.microsoft.com/office/drawing/2014/main" id="{8ED62E53-6E58-95E8-5555-51F11E90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38" y="319696"/>
            <a:ext cx="3057923" cy="3060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F55747-3AAB-2492-AB78-DD977E79A086}"/>
              </a:ext>
            </a:extLst>
          </p:cNvPr>
          <p:cNvSpPr txBox="1"/>
          <p:nvPr/>
        </p:nvSpPr>
        <p:spPr>
          <a:xfrm>
            <a:off x="665963" y="818736"/>
            <a:ext cx="2158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err="1">
                <a:solidFill>
                  <a:srgbClr val="FFFFFF"/>
                </a:solidFill>
              </a:rPr>
              <a:t>Stefanescu</a:t>
            </a:r>
            <a:r>
              <a:rPr lang="en-US" sz="1800">
                <a:solidFill>
                  <a:srgbClr val="FFFFFF"/>
                </a:solidFill>
              </a:rPr>
              <a:t> Anamaria</a:t>
            </a:r>
          </a:p>
          <a:p>
            <a:pPr algn="ctr"/>
            <a:endParaRPr lang="en-US" sz="1800">
              <a:solidFill>
                <a:srgbClr val="FFFFFF"/>
              </a:solidFill>
            </a:endParaRPr>
          </a:p>
          <a:p>
            <a:pPr algn="ctr"/>
            <a:r>
              <a:rPr lang="en-US" sz="1800">
                <a:solidFill>
                  <a:srgbClr val="FFFFFF"/>
                </a:solidFill>
              </a:rPr>
              <a:t>Mincic Denis-Mihai</a:t>
            </a:r>
          </a:p>
          <a:p>
            <a:pPr algn="ctr"/>
            <a:endParaRPr lang="en-US" sz="1800">
              <a:solidFill>
                <a:srgbClr val="FFFFFF"/>
              </a:solidFill>
            </a:endParaRPr>
          </a:p>
          <a:p>
            <a:pPr algn="ctr"/>
            <a:r>
              <a:rPr lang="en-US" sz="1800" err="1">
                <a:solidFill>
                  <a:srgbClr val="FFFFFF"/>
                </a:solidFill>
              </a:rPr>
              <a:t>Atodiresei</a:t>
            </a:r>
            <a:r>
              <a:rPr lang="en-US" sz="1800">
                <a:solidFill>
                  <a:srgbClr val="FFFFFF"/>
                </a:solidFill>
              </a:rPr>
              <a:t> Andrei-Mihai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1B76-BC4B-3FE8-8E86-F5B6816A7500}"/>
              </a:ext>
            </a:extLst>
          </p:cNvPr>
          <p:cNvSpPr txBox="1"/>
          <p:nvPr/>
        </p:nvSpPr>
        <p:spPr>
          <a:xfrm>
            <a:off x="6262579" y="817424"/>
            <a:ext cx="2420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err="1">
                <a:solidFill>
                  <a:srgbClr val="FFFFFF"/>
                </a:solidFill>
              </a:rPr>
              <a:t>Szakacs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Apor</a:t>
            </a:r>
            <a:r>
              <a:rPr lang="en-US" sz="1800">
                <a:solidFill>
                  <a:srgbClr val="FFFFFF"/>
                </a:solidFill>
              </a:rPr>
              <a:t>-Tamas</a:t>
            </a:r>
          </a:p>
          <a:p>
            <a:pPr algn="ctr"/>
            <a:endParaRPr lang="en-US" sz="1800">
              <a:solidFill>
                <a:srgbClr val="FFFFFF"/>
              </a:solidFill>
            </a:endParaRPr>
          </a:p>
          <a:p>
            <a:pPr algn="ctr"/>
            <a:r>
              <a:rPr lang="en-US" sz="1800">
                <a:solidFill>
                  <a:srgbClr val="FFFFFF"/>
                </a:solidFill>
              </a:rPr>
              <a:t>Popescu Lucian</a:t>
            </a:r>
          </a:p>
          <a:p>
            <a:pPr algn="ctr"/>
            <a:endParaRPr lang="en-US" sz="1800">
              <a:solidFill>
                <a:srgbClr val="FFFFFF"/>
              </a:solidFill>
            </a:endParaRPr>
          </a:p>
          <a:p>
            <a:pPr algn="ctr"/>
            <a:r>
              <a:rPr lang="en-US" sz="1800">
                <a:solidFill>
                  <a:srgbClr val="FFFFFF"/>
                </a:solidFill>
              </a:rPr>
              <a:t>Lengyel Laszlo </a:t>
            </a:r>
            <a:r>
              <a:rPr lang="en-US" sz="1800" err="1">
                <a:solidFill>
                  <a:srgbClr val="FFFFFF"/>
                </a:solidFill>
              </a:rPr>
              <a:t>Levente</a:t>
            </a: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5087F-43A6-6F66-668B-D3FFFFEC0756}"/>
              </a:ext>
            </a:extLst>
          </p:cNvPr>
          <p:cNvSpPr/>
          <p:nvPr/>
        </p:nvSpPr>
        <p:spPr>
          <a:xfrm>
            <a:off x="-125336" y="5069681"/>
            <a:ext cx="9411890" cy="71437"/>
          </a:xfrm>
          <a:prstGeom prst="rect">
            <a:avLst/>
          </a:prstGeom>
          <a:solidFill>
            <a:srgbClr val="ABE61A"/>
          </a:solidFill>
          <a:ln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51172-E71C-5443-9BBC-0BF2A6980A26}"/>
              </a:ext>
            </a:extLst>
          </p:cNvPr>
          <p:cNvSpPr/>
          <p:nvPr/>
        </p:nvSpPr>
        <p:spPr>
          <a:xfrm>
            <a:off x="-36406" y="5000625"/>
            <a:ext cx="9411890" cy="7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FFFFFF"/>
              </a:solidFill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67E2E0-492E-BEB6-7844-C5C8619ED0C3}"/>
              </a:ext>
            </a:extLst>
          </p:cNvPr>
          <p:cNvSpPr/>
          <p:nvPr/>
        </p:nvSpPr>
        <p:spPr>
          <a:xfrm>
            <a:off x="27064" y="5222081"/>
            <a:ext cx="9411890" cy="71437"/>
          </a:xfrm>
          <a:prstGeom prst="rect">
            <a:avLst/>
          </a:prstGeom>
          <a:solidFill>
            <a:srgbClr val="ABE61A"/>
          </a:solidFill>
          <a:ln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AF7E76-3071-2F03-5E4A-9A2C51A15DB0}"/>
              </a:ext>
            </a:extLst>
          </p:cNvPr>
          <p:cNvGrpSpPr/>
          <p:nvPr/>
        </p:nvGrpSpPr>
        <p:grpSpPr>
          <a:xfrm>
            <a:off x="3434" y="535781"/>
            <a:ext cx="344137" cy="2097100"/>
            <a:chOff x="3434" y="535781"/>
            <a:chExt cx="344137" cy="20971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10D3F5-78FF-900D-E57D-A2A6E7A92087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64F751-5CE6-B3D5-7491-BB06A5F48FB9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CCCC64-E831-7F71-3F02-165E702F9B65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960315-D83B-6E25-CBAA-5D93CFF2A1E0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02C34F-2766-7A32-41C7-DF746ED40DB9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AA5447-41EE-B0A5-9E96-B3820FEECC2C}"/>
              </a:ext>
            </a:extLst>
          </p:cNvPr>
          <p:cNvGrpSpPr/>
          <p:nvPr/>
        </p:nvGrpSpPr>
        <p:grpSpPr>
          <a:xfrm>
            <a:off x="8801237" y="1530410"/>
            <a:ext cx="344137" cy="2097100"/>
            <a:chOff x="3434" y="535781"/>
            <a:chExt cx="344137" cy="20971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694796-2136-C217-E218-3DB083BB68E2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DDF825-4D94-95E2-579E-41D827F0B607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429C13-5540-C33F-814C-44E1D43D23CB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BE6535-13A8-6BEC-AB5B-366299C66B91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7BACD5-8530-1BA3-12E8-38EF1B3646CF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F18F29-EA70-0680-0D26-AF797B180289}"/>
              </a:ext>
            </a:extLst>
          </p:cNvPr>
          <p:cNvSpPr/>
          <p:nvPr/>
        </p:nvSpPr>
        <p:spPr>
          <a:xfrm>
            <a:off x="6182320" y="2786062"/>
            <a:ext cx="3428999" cy="229492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D46787-8FF1-A7B0-698B-C68197B2349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987970" y="59966"/>
            <a:ext cx="3650263" cy="11241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84216-607A-2D2E-7AA2-823491638E61}"/>
              </a:ext>
            </a:extLst>
          </p:cNvPr>
          <p:cNvSpPr/>
          <p:nvPr/>
        </p:nvSpPr>
        <p:spPr>
          <a:xfrm>
            <a:off x="-125336" y="5069681"/>
            <a:ext cx="9411890" cy="71437"/>
          </a:xfrm>
          <a:prstGeom prst="rect">
            <a:avLst/>
          </a:prstGeom>
          <a:solidFill>
            <a:srgbClr val="ABE61A"/>
          </a:solidFill>
          <a:ln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FE8CE7-7871-3BDA-4CB2-4E35804885F9}"/>
              </a:ext>
            </a:extLst>
          </p:cNvPr>
          <p:cNvSpPr/>
          <p:nvPr/>
        </p:nvSpPr>
        <p:spPr>
          <a:xfrm>
            <a:off x="2060" y="5000625"/>
            <a:ext cx="9411890" cy="7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FFFFFF"/>
              </a:solidFill>
              <a:cs typeface="Arial"/>
            </a:endParaRPr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2C65ECAE-A26A-9CA7-ECE3-6DF1FE32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257" y="1526966"/>
            <a:ext cx="3429000" cy="2095500"/>
          </a:xfrm>
          <a:prstGeom prst="rect">
            <a:avLst/>
          </a:prstGeom>
        </p:spPr>
      </p:pic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2FB645AB-4C0B-2D87-0232-C2881519D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20" y="1526966"/>
            <a:ext cx="3527846" cy="2091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EA225D-025D-453D-4D03-DCA91F4EDB27}"/>
              </a:ext>
            </a:extLst>
          </p:cNvPr>
          <p:cNvSpPr txBox="1"/>
          <p:nvPr/>
        </p:nvSpPr>
        <p:spPr>
          <a:xfrm>
            <a:off x="4813101" y="3850853"/>
            <a:ext cx="383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1200">
                <a:solidFill>
                  <a:srgbClr val="FFFFFF"/>
                </a:solidFill>
              </a:rPr>
              <a:t>US$5.5–8.7 billion in damages worldwide</a:t>
            </a:r>
          </a:p>
          <a:p>
            <a:pPr marL="285750" indent="-285750"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1200">
                <a:solidFill>
                  <a:srgbClr val="FFFFFF"/>
                </a:solidFill>
              </a:rPr>
              <a:t>US$10–15 billion to remove the worm</a:t>
            </a:r>
          </a:p>
          <a:p>
            <a:pPr marL="3429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GB" sz="1200">
              <a:solidFill>
                <a:srgbClr val="FFFFFF"/>
              </a:solidFill>
            </a:endParaRPr>
          </a:p>
          <a:p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73439-ED0B-D811-5DC7-F5BCBA7B1FCE}"/>
              </a:ext>
            </a:extLst>
          </p:cNvPr>
          <p:cNvSpPr txBox="1"/>
          <p:nvPr/>
        </p:nvSpPr>
        <p:spPr>
          <a:xfrm>
            <a:off x="633664" y="3850987"/>
            <a:ext cx="3361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1200">
                <a:solidFill>
                  <a:srgbClr val="FFFFFF"/>
                </a:solidFill>
              </a:rPr>
              <a:t>200,000 computers were infected across 150 countries</a:t>
            </a:r>
          </a:p>
          <a:p>
            <a:pPr marL="171450" indent="-171450"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1200">
                <a:solidFill>
                  <a:srgbClr val="FFFFFF"/>
                </a:solidFill>
              </a:rPr>
              <a:t>Estimated loss of US$4 billion</a:t>
            </a:r>
            <a:endParaRPr lang="en-GB" sz="1200">
              <a:solidFill>
                <a:srgbClr val="FFFFFF"/>
              </a:solidFill>
            </a:endParaRPr>
          </a:p>
          <a:p>
            <a:pPr marL="171450" indent="-171450"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GB" sz="1200">
              <a:solidFill>
                <a:srgbClr val="FFFFFF"/>
              </a:solidFill>
            </a:endParaRPr>
          </a:p>
          <a:p>
            <a:pPr marL="171450" indent="-17145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2B3BF-FC25-5CF5-6E19-E152652EE72B}"/>
              </a:ext>
            </a:extLst>
          </p:cNvPr>
          <p:cNvSpPr/>
          <p:nvPr/>
        </p:nvSpPr>
        <p:spPr>
          <a:xfrm>
            <a:off x="497085" y="1491257"/>
            <a:ext cx="3628428" cy="2155030"/>
          </a:xfrm>
          <a:prstGeom prst="rect">
            <a:avLst/>
          </a:prstGeom>
          <a:noFill/>
          <a:ln w="57150"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0F6BB5-8FCA-9CF2-87BE-EBB27A71270C}"/>
              </a:ext>
            </a:extLst>
          </p:cNvPr>
          <p:cNvSpPr/>
          <p:nvPr/>
        </p:nvSpPr>
        <p:spPr>
          <a:xfrm>
            <a:off x="4872632" y="1491259"/>
            <a:ext cx="3521272" cy="2172889"/>
          </a:xfrm>
          <a:prstGeom prst="rect">
            <a:avLst/>
          </a:prstGeom>
          <a:noFill/>
          <a:ln w="57150"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green alien with black eyes&#10;&#10;Description automatically generated">
            <a:extLst>
              <a:ext uri="{FF2B5EF4-FFF2-40B4-BE49-F238E27FC236}">
                <a16:creationId xmlns:a16="http://schemas.microsoft.com/office/drawing/2014/main" id="{AFF7B377-6C30-4C08-44FB-ED737147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59" y="777478"/>
            <a:ext cx="1141810" cy="641747"/>
          </a:xfrm>
          <a:prstGeom prst="rect">
            <a:avLst/>
          </a:prstGeom>
        </p:spPr>
      </p:pic>
      <p:cxnSp>
        <p:nvCxnSpPr>
          <p:cNvPr id="24" name="Google Shape;1788;p38">
            <a:extLst>
              <a:ext uri="{FF2B5EF4-FFF2-40B4-BE49-F238E27FC236}">
                <a16:creationId xmlns:a16="http://schemas.microsoft.com/office/drawing/2014/main" id="{C96AC915-86D1-0B18-5ABF-CDEBBAC51BD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23746" y="622016"/>
            <a:ext cx="2564224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788;p38">
            <a:extLst>
              <a:ext uri="{FF2B5EF4-FFF2-40B4-BE49-F238E27FC236}">
                <a16:creationId xmlns:a16="http://schemas.microsoft.com/office/drawing/2014/main" id="{1142FE51-8685-AB0D-8A8C-646508F589CE}"/>
              </a:ext>
            </a:extLst>
          </p:cNvPr>
          <p:cNvCxnSpPr>
            <a:cxnSpLocks/>
          </p:cNvCxnSpPr>
          <p:nvPr/>
        </p:nvCxnSpPr>
        <p:spPr>
          <a:xfrm flipV="1">
            <a:off x="5785033" y="622016"/>
            <a:ext cx="2564224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585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>
          <a:extLst>
            <a:ext uri="{FF2B5EF4-FFF2-40B4-BE49-F238E27FC236}">
              <a16:creationId xmlns:a16="http://schemas.microsoft.com/office/drawing/2014/main" id="{2A7055B0-FA26-0BCE-6A50-16FAB208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9" name="Google Shape;445;p21">
            <a:extLst>
              <a:ext uri="{FF2B5EF4-FFF2-40B4-BE49-F238E27FC236}">
                <a16:creationId xmlns:a16="http://schemas.microsoft.com/office/drawing/2014/main" id="{FC77359C-BD33-1891-2D3C-6602A02CD389}"/>
              </a:ext>
            </a:extLst>
          </p:cNvPr>
          <p:cNvCxnSpPr>
            <a:cxnSpLocks/>
          </p:cNvCxnSpPr>
          <p:nvPr/>
        </p:nvCxnSpPr>
        <p:spPr>
          <a:xfrm flipH="1">
            <a:off x="7557383" y="1824527"/>
            <a:ext cx="26898" cy="728605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45;p21">
            <a:extLst>
              <a:ext uri="{FF2B5EF4-FFF2-40B4-BE49-F238E27FC236}">
                <a16:creationId xmlns:a16="http://schemas.microsoft.com/office/drawing/2014/main" id="{847BFE87-0446-0827-648C-8F81E53946C8}"/>
              </a:ext>
            </a:extLst>
          </p:cNvPr>
          <p:cNvCxnSpPr>
            <a:cxnSpLocks/>
          </p:cNvCxnSpPr>
          <p:nvPr/>
        </p:nvCxnSpPr>
        <p:spPr>
          <a:xfrm flipH="1">
            <a:off x="5557133" y="1824527"/>
            <a:ext cx="26898" cy="728605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45;p21">
            <a:extLst>
              <a:ext uri="{FF2B5EF4-FFF2-40B4-BE49-F238E27FC236}">
                <a16:creationId xmlns:a16="http://schemas.microsoft.com/office/drawing/2014/main" id="{935772F8-72A2-0B75-E6CA-72A27B55433A}"/>
              </a:ext>
            </a:extLst>
          </p:cNvPr>
          <p:cNvCxnSpPr>
            <a:cxnSpLocks/>
          </p:cNvCxnSpPr>
          <p:nvPr/>
        </p:nvCxnSpPr>
        <p:spPr>
          <a:xfrm>
            <a:off x="3530203" y="1699511"/>
            <a:ext cx="96450" cy="728605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45;p21">
            <a:extLst>
              <a:ext uri="{FF2B5EF4-FFF2-40B4-BE49-F238E27FC236}">
                <a16:creationId xmlns:a16="http://schemas.microsoft.com/office/drawing/2014/main" id="{8506987F-9272-99F4-FB56-1379A16CA4CC}"/>
              </a:ext>
            </a:extLst>
          </p:cNvPr>
          <p:cNvCxnSpPr>
            <a:cxnSpLocks/>
          </p:cNvCxnSpPr>
          <p:nvPr/>
        </p:nvCxnSpPr>
        <p:spPr>
          <a:xfrm flipH="1">
            <a:off x="1574493" y="1872153"/>
            <a:ext cx="26898" cy="728605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1" name="Google Shape;441;p21">
            <a:extLst>
              <a:ext uri="{FF2B5EF4-FFF2-40B4-BE49-F238E27FC236}">
                <a16:creationId xmlns:a16="http://schemas.microsoft.com/office/drawing/2014/main" id="{4D63B6A7-83C4-23FB-7183-66EC1F5CE0E2}"/>
              </a:ext>
            </a:extLst>
          </p:cNvPr>
          <p:cNvSpPr/>
          <p:nvPr/>
        </p:nvSpPr>
        <p:spPr>
          <a:xfrm>
            <a:off x="7143025" y="2351486"/>
            <a:ext cx="830700" cy="830700"/>
          </a:xfrm>
          <a:prstGeom prst="ellipse">
            <a:avLst/>
          </a:prstGeom>
          <a:solidFill>
            <a:srgbClr val="A8E71D"/>
          </a:solidFill>
          <a:ln w="57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>
            <a:extLst>
              <a:ext uri="{FF2B5EF4-FFF2-40B4-BE49-F238E27FC236}">
                <a16:creationId xmlns:a16="http://schemas.microsoft.com/office/drawing/2014/main" id="{7F038709-896E-C982-62F7-00988CA0EA29}"/>
              </a:ext>
            </a:extLst>
          </p:cNvPr>
          <p:cNvSpPr/>
          <p:nvPr/>
        </p:nvSpPr>
        <p:spPr>
          <a:xfrm>
            <a:off x="3161625" y="2351486"/>
            <a:ext cx="830700" cy="830700"/>
          </a:xfrm>
          <a:prstGeom prst="ellipse">
            <a:avLst/>
          </a:prstGeom>
          <a:solidFill>
            <a:srgbClr val="A8E71D"/>
          </a:solidFill>
          <a:ln w="57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>
            <a:extLst>
              <a:ext uri="{FF2B5EF4-FFF2-40B4-BE49-F238E27FC236}">
                <a16:creationId xmlns:a16="http://schemas.microsoft.com/office/drawing/2014/main" id="{58AF5AB0-1B7C-01E6-1B10-EA11F1186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100" y="457896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</a:rPr>
              <a:t>Solution</a:t>
            </a:r>
            <a:endParaRPr lang="en-US" sz="4400">
              <a:solidFill>
                <a:srgbClr val="FFFFFF"/>
              </a:solidFill>
            </a:endParaRPr>
          </a:p>
        </p:txBody>
      </p:sp>
      <p:cxnSp>
        <p:nvCxnSpPr>
          <p:cNvPr id="445" name="Google Shape;445;p21">
            <a:extLst>
              <a:ext uri="{FF2B5EF4-FFF2-40B4-BE49-F238E27FC236}">
                <a16:creationId xmlns:a16="http://schemas.microsoft.com/office/drawing/2014/main" id="{B5AE9631-35FF-C38C-AE42-D423C4F1EF53}"/>
              </a:ext>
            </a:extLst>
          </p:cNvPr>
          <p:cNvCxnSpPr>
            <a:cxnSpLocks/>
          </p:cNvCxnSpPr>
          <p:nvPr/>
        </p:nvCxnSpPr>
        <p:spPr>
          <a:xfrm rot="5400000">
            <a:off x="2911350" y="207875"/>
            <a:ext cx="335700" cy="2985600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21">
            <a:extLst>
              <a:ext uri="{FF2B5EF4-FFF2-40B4-BE49-F238E27FC236}">
                <a16:creationId xmlns:a16="http://schemas.microsoft.com/office/drawing/2014/main" id="{C4A0617E-8A39-6A43-CDDC-D4AD40812083}"/>
              </a:ext>
            </a:extLst>
          </p:cNvPr>
          <p:cNvCxnSpPr>
            <a:cxnSpLocks/>
          </p:cNvCxnSpPr>
          <p:nvPr/>
        </p:nvCxnSpPr>
        <p:spPr>
          <a:xfrm rot="5400000">
            <a:off x="3906600" y="1203125"/>
            <a:ext cx="335700" cy="995100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21">
            <a:extLst>
              <a:ext uri="{FF2B5EF4-FFF2-40B4-BE49-F238E27FC236}">
                <a16:creationId xmlns:a16="http://schemas.microsoft.com/office/drawing/2014/main" id="{101415B3-6988-F135-D1B4-14DAF52F5D84}"/>
              </a:ext>
            </a:extLst>
          </p:cNvPr>
          <p:cNvCxnSpPr>
            <a:cxnSpLocks/>
          </p:cNvCxnSpPr>
          <p:nvPr/>
        </p:nvCxnSpPr>
        <p:spPr>
          <a:xfrm rot="-5400000" flipH="1">
            <a:off x="4902000" y="1202825"/>
            <a:ext cx="335700" cy="995700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21">
            <a:extLst>
              <a:ext uri="{FF2B5EF4-FFF2-40B4-BE49-F238E27FC236}">
                <a16:creationId xmlns:a16="http://schemas.microsoft.com/office/drawing/2014/main" id="{CC3E0F1C-483C-B139-1C1F-A30D4D17BB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3353" y="207425"/>
            <a:ext cx="335700" cy="2986500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" name="Google Shape;453;p21">
            <a:extLst>
              <a:ext uri="{FF2B5EF4-FFF2-40B4-BE49-F238E27FC236}">
                <a16:creationId xmlns:a16="http://schemas.microsoft.com/office/drawing/2014/main" id="{56906EB4-8AFA-E503-4E4C-5D7302AA3121}"/>
              </a:ext>
            </a:extLst>
          </p:cNvPr>
          <p:cNvGrpSpPr/>
          <p:nvPr/>
        </p:nvGrpSpPr>
        <p:grpSpPr>
          <a:xfrm>
            <a:off x="709975" y="3314874"/>
            <a:ext cx="1752725" cy="977954"/>
            <a:chOff x="709975" y="3314874"/>
            <a:chExt cx="1752725" cy="977954"/>
          </a:xfrm>
        </p:grpSpPr>
        <p:sp>
          <p:nvSpPr>
            <p:cNvPr id="454" name="Google Shape;454;p21">
              <a:extLst>
                <a:ext uri="{FF2B5EF4-FFF2-40B4-BE49-F238E27FC236}">
                  <a16:creationId xmlns:a16="http://schemas.microsoft.com/office/drawing/2014/main" id="{020CE35A-FC41-C38E-68C9-913F96581A53}"/>
                </a:ext>
              </a:extLst>
            </p:cNvPr>
            <p:cNvSpPr txBox="1"/>
            <p:nvPr/>
          </p:nvSpPr>
          <p:spPr>
            <a:xfrm>
              <a:off x="709975" y="3314874"/>
              <a:ext cx="1752600" cy="38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55" name="Google Shape;455;p21">
              <a:extLst>
                <a:ext uri="{FF2B5EF4-FFF2-40B4-BE49-F238E27FC236}">
                  <a16:creationId xmlns:a16="http://schemas.microsoft.com/office/drawing/2014/main" id="{3486A68B-25C8-31BF-A788-2B05F06EC1F9}"/>
                </a:ext>
              </a:extLst>
            </p:cNvPr>
            <p:cNvSpPr txBox="1"/>
            <p:nvPr/>
          </p:nvSpPr>
          <p:spPr>
            <a:xfrm>
              <a:off x="710100" y="3388628"/>
              <a:ext cx="1752600" cy="90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7000"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r>
                <a:rPr lang="en-US" sz="1600">
                  <a:solidFill>
                    <a:srgbClr val="FFFFFF"/>
                  </a:solidFill>
                  <a:latin typeface="Press Start 2P"/>
                  <a:ea typeface="Titillium Web"/>
                  <a:cs typeface="Titillium Web"/>
                  <a:sym typeface="Titillium Web"/>
                </a:rPr>
                <a:t>Awareness</a:t>
              </a:r>
              <a:endParaRPr sz="1600">
                <a:solidFill>
                  <a:srgbClr val="FFFFFF"/>
                </a:solidFill>
                <a:latin typeface="Press Start 2P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56" name="Google Shape;456;p21">
            <a:extLst>
              <a:ext uri="{FF2B5EF4-FFF2-40B4-BE49-F238E27FC236}">
                <a16:creationId xmlns:a16="http://schemas.microsoft.com/office/drawing/2014/main" id="{4EF880CD-BCFA-52E0-C981-7C09430714AF}"/>
              </a:ext>
            </a:extLst>
          </p:cNvPr>
          <p:cNvGrpSpPr/>
          <p:nvPr/>
        </p:nvGrpSpPr>
        <p:grpSpPr>
          <a:xfrm>
            <a:off x="2700600" y="3396650"/>
            <a:ext cx="1752675" cy="1113450"/>
            <a:chOff x="2700600" y="3396650"/>
            <a:chExt cx="1752675" cy="1113450"/>
          </a:xfrm>
        </p:grpSpPr>
        <p:sp>
          <p:nvSpPr>
            <p:cNvPr id="457" name="Google Shape;457;p21">
              <a:extLst>
                <a:ext uri="{FF2B5EF4-FFF2-40B4-BE49-F238E27FC236}">
                  <a16:creationId xmlns:a16="http://schemas.microsoft.com/office/drawing/2014/main" id="{28FA275D-ED62-24B4-85EC-10C8494FA1C3}"/>
                </a:ext>
              </a:extLst>
            </p:cNvPr>
            <p:cNvSpPr txBox="1"/>
            <p:nvPr/>
          </p:nvSpPr>
          <p:spPr>
            <a:xfrm>
              <a:off x="2700600" y="3396650"/>
              <a:ext cx="1752600" cy="38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Uniqueness</a:t>
              </a:r>
              <a:endParaRPr sz="16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58" name="Google Shape;458;p21">
              <a:extLst>
                <a:ext uri="{FF2B5EF4-FFF2-40B4-BE49-F238E27FC236}">
                  <a16:creationId xmlns:a16="http://schemas.microsoft.com/office/drawing/2014/main" id="{FFF1A3E8-0BF4-C552-DA13-4E9A3513378B}"/>
                </a:ext>
              </a:extLst>
            </p:cNvPr>
            <p:cNvSpPr txBox="1"/>
            <p:nvPr/>
          </p:nvSpPr>
          <p:spPr>
            <a:xfrm>
              <a:off x="2700675" y="3605900"/>
              <a:ext cx="1752600" cy="90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70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endParaRPr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60" name="Google Shape;460;p21">
            <a:extLst>
              <a:ext uri="{FF2B5EF4-FFF2-40B4-BE49-F238E27FC236}">
                <a16:creationId xmlns:a16="http://schemas.microsoft.com/office/drawing/2014/main" id="{CC411E4C-5851-5F01-8223-216F38B9E212}"/>
              </a:ext>
            </a:extLst>
          </p:cNvPr>
          <p:cNvSpPr txBox="1"/>
          <p:nvPr/>
        </p:nvSpPr>
        <p:spPr>
          <a:xfrm>
            <a:off x="4690146" y="3374347"/>
            <a:ext cx="17526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Monetization</a:t>
            </a:r>
            <a:endParaRPr sz="16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63" name="Google Shape;463;p21">
            <a:extLst>
              <a:ext uri="{FF2B5EF4-FFF2-40B4-BE49-F238E27FC236}">
                <a16:creationId xmlns:a16="http://schemas.microsoft.com/office/drawing/2014/main" id="{CAC2FF10-FD9F-88F3-051F-E61695DF834C}"/>
              </a:ext>
            </a:extLst>
          </p:cNvPr>
          <p:cNvSpPr txBox="1"/>
          <p:nvPr/>
        </p:nvSpPr>
        <p:spPr>
          <a:xfrm>
            <a:off x="6490268" y="3374347"/>
            <a:ext cx="2232903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Entertainment/Learning</a:t>
            </a:r>
          </a:p>
        </p:txBody>
      </p:sp>
      <p:sp>
        <p:nvSpPr>
          <p:cNvPr id="465" name="Google Shape;465;p21">
            <a:extLst>
              <a:ext uri="{FF2B5EF4-FFF2-40B4-BE49-F238E27FC236}">
                <a16:creationId xmlns:a16="http://schemas.microsoft.com/office/drawing/2014/main" id="{D48785B1-912B-DF59-FA96-C14CDCE138C0}"/>
              </a:ext>
            </a:extLst>
          </p:cNvPr>
          <p:cNvSpPr/>
          <p:nvPr/>
        </p:nvSpPr>
        <p:spPr>
          <a:xfrm>
            <a:off x="1170925" y="2351486"/>
            <a:ext cx="830700" cy="830700"/>
          </a:xfrm>
          <a:prstGeom prst="ellipse">
            <a:avLst/>
          </a:prstGeom>
          <a:solidFill>
            <a:srgbClr val="FFFFFF"/>
          </a:solidFill>
          <a:ln w="57150" cap="flat" cmpd="sng">
            <a:solidFill>
              <a:srgbClr val="A8E7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1">
            <a:extLst>
              <a:ext uri="{FF2B5EF4-FFF2-40B4-BE49-F238E27FC236}">
                <a16:creationId xmlns:a16="http://schemas.microsoft.com/office/drawing/2014/main" id="{7BDDD853-FE72-23AC-B4FC-3FF52D977DCA}"/>
              </a:ext>
            </a:extLst>
          </p:cNvPr>
          <p:cNvSpPr/>
          <p:nvPr/>
        </p:nvSpPr>
        <p:spPr>
          <a:xfrm>
            <a:off x="5152325" y="2351486"/>
            <a:ext cx="830700" cy="830700"/>
          </a:xfrm>
          <a:prstGeom prst="ellipse">
            <a:avLst/>
          </a:prstGeom>
          <a:solidFill>
            <a:srgbClr val="FFFFFF"/>
          </a:solidFill>
          <a:ln w="57150" cap="flat" cmpd="sng">
            <a:solidFill>
              <a:srgbClr val="A8E7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F7F44-EE47-3DCC-4EEA-A5E38D9A5B2E}"/>
              </a:ext>
            </a:extLst>
          </p:cNvPr>
          <p:cNvSpPr/>
          <p:nvPr/>
        </p:nvSpPr>
        <p:spPr>
          <a:xfrm>
            <a:off x="-15799" y="5072062"/>
            <a:ext cx="9411890" cy="71437"/>
          </a:xfrm>
          <a:prstGeom prst="rect">
            <a:avLst/>
          </a:prstGeom>
          <a:solidFill>
            <a:srgbClr val="ABE61A"/>
          </a:solidFill>
          <a:ln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3A6182-9B38-3046-EDCB-65DE5BDAF9EC}"/>
              </a:ext>
            </a:extLst>
          </p:cNvPr>
          <p:cNvSpPr/>
          <p:nvPr/>
        </p:nvSpPr>
        <p:spPr>
          <a:xfrm>
            <a:off x="2060" y="5000625"/>
            <a:ext cx="9411890" cy="7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1AB01-9AC6-3A3E-7F4A-79D67E798539}"/>
              </a:ext>
            </a:extLst>
          </p:cNvPr>
          <p:cNvGrpSpPr/>
          <p:nvPr/>
        </p:nvGrpSpPr>
        <p:grpSpPr>
          <a:xfrm rot="10800000">
            <a:off x="-13967" y="2938098"/>
            <a:ext cx="456787" cy="2041234"/>
            <a:chOff x="3434" y="535781"/>
            <a:chExt cx="344137" cy="20971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F5DF7C-415C-F071-C6E9-6D0953AE666F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97B17D-36F6-CA4C-109D-FF65F7ECCE10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8DB738-FF9B-515C-9115-C550B385FA49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C4D5CE-E418-96F7-6B3D-968C6AFC716D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C1C5FF-EFA1-4287-C3FA-4C74BDE4B0CF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A76E67-D952-8222-8F23-335BA3ED69DC}"/>
              </a:ext>
            </a:extLst>
          </p:cNvPr>
          <p:cNvGrpSpPr/>
          <p:nvPr/>
        </p:nvGrpSpPr>
        <p:grpSpPr>
          <a:xfrm rot="10800000">
            <a:off x="8725220" y="2938097"/>
            <a:ext cx="421069" cy="2053141"/>
            <a:chOff x="3434" y="535781"/>
            <a:chExt cx="344137" cy="20971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D255F0-1ABB-D2D7-3EE7-4A2BAA6942E2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0CEFE9-F435-8914-C817-30668768522C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327450-C9A7-9E87-A36D-890E117A313F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C27DC6-02D8-5DE0-9AFA-99DED683B2E3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E6572D-CC0C-E2A6-724D-3AEBB0E627BD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oogle Shape;495;p21">
            <a:extLst>
              <a:ext uri="{FF2B5EF4-FFF2-40B4-BE49-F238E27FC236}">
                <a16:creationId xmlns:a16="http://schemas.microsoft.com/office/drawing/2014/main" id="{3CC73C05-032C-28C3-26D8-7F0F2DCC1DD5}"/>
              </a:ext>
            </a:extLst>
          </p:cNvPr>
          <p:cNvGrpSpPr/>
          <p:nvPr/>
        </p:nvGrpSpPr>
        <p:grpSpPr>
          <a:xfrm>
            <a:off x="1351431" y="2556510"/>
            <a:ext cx="469691" cy="420636"/>
            <a:chOff x="5901125" y="3318848"/>
            <a:chExt cx="634717" cy="562725"/>
          </a:xfrm>
        </p:grpSpPr>
        <p:sp>
          <p:nvSpPr>
            <p:cNvPr id="4" name="Google Shape;496;p21">
              <a:extLst>
                <a:ext uri="{FF2B5EF4-FFF2-40B4-BE49-F238E27FC236}">
                  <a16:creationId xmlns:a16="http://schemas.microsoft.com/office/drawing/2014/main" id="{D53F3688-0307-47B1-4875-C0DBDE2F6764}"/>
                </a:ext>
              </a:extLst>
            </p:cNvPr>
            <p:cNvSpPr/>
            <p:nvPr/>
          </p:nvSpPr>
          <p:spPr>
            <a:xfrm>
              <a:off x="5948362" y="3678596"/>
              <a:ext cx="168735" cy="162134"/>
            </a:xfrm>
            <a:custGeom>
              <a:avLst/>
              <a:gdLst/>
              <a:ahLst/>
              <a:cxnLst/>
              <a:rect l="l" t="t" r="r" b="b"/>
              <a:pathLst>
                <a:path w="409" h="393" extrusionOk="0">
                  <a:moveTo>
                    <a:pt x="236" y="0"/>
                  </a:moveTo>
                  <a:cubicBezTo>
                    <a:pt x="233" y="3"/>
                    <a:pt x="233" y="3"/>
                    <a:pt x="233" y="3"/>
                  </a:cubicBezTo>
                  <a:cubicBezTo>
                    <a:pt x="201" y="121"/>
                    <a:pt x="201" y="121"/>
                    <a:pt x="201" y="12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1" y="298"/>
                    <a:pt x="0" y="306"/>
                    <a:pt x="5" y="311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7" y="392"/>
                    <a:pt x="85" y="393"/>
                    <a:pt x="90" y="388"/>
                  </a:cubicBezTo>
                  <a:cubicBezTo>
                    <a:pt x="285" y="216"/>
                    <a:pt x="285" y="216"/>
                    <a:pt x="285" y="216"/>
                  </a:cubicBezTo>
                  <a:cubicBezTo>
                    <a:pt x="406" y="199"/>
                    <a:pt x="406" y="199"/>
                    <a:pt x="406" y="199"/>
                  </a:cubicBezTo>
                  <a:cubicBezTo>
                    <a:pt x="409" y="198"/>
                    <a:pt x="409" y="198"/>
                    <a:pt x="409" y="198"/>
                  </a:cubicBezTo>
                  <a:lnTo>
                    <a:pt x="236" y="0"/>
                  </a:lnTo>
                  <a:close/>
                  <a:moveTo>
                    <a:pt x="236" y="0"/>
                  </a:moveTo>
                  <a:cubicBezTo>
                    <a:pt x="236" y="0"/>
                    <a:pt x="236" y="0"/>
                    <a:pt x="236" y="0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97;p21">
              <a:extLst>
                <a:ext uri="{FF2B5EF4-FFF2-40B4-BE49-F238E27FC236}">
                  <a16:creationId xmlns:a16="http://schemas.microsoft.com/office/drawing/2014/main" id="{83CF2312-298E-A0BE-8A82-01C128210A8F}"/>
                </a:ext>
              </a:extLst>
            </p:cNvPr>
            <p:cNvSpPr/>
            <p:nvPr/>
          </p:nvSpPr>
          <p:spPr>
            <a:xfrm>
              <a:off x="6086568" y="3327925"/>
              <a:ext cx="439784" cy="394815"/>
            </a:xfrm>
            <a:custGeom>
              <a:avLst/>
              <a:gdLst/>
              <a:ahLst/>
              <a:cxnLst/>
              <a:rect l="l" t="t" r="r" b="b"/>
              <a:pathLst>
                <a:path w="1066" h="957" extrusionOk="0">
                  <a:moveTo>
                    <a:pt x="614" y="17"/>
                  </a:moveTo>
                  <a:cubicBezTo>
                    <a:pt x="613" y="21"/>
                    <a:pt x="613" y="21"/>
                    <a:pt x="613" y="21"/>
                  </a:cubicBezTo>
                  <a:cubicBezTo>
                    <a:pt x="607" y="60"/>
                    <a:pt x="607" y="60"/>
                    <a:pt x="607" y="60"/>
                  </a:cubicBezTo>
                  <a:cubicBezTo>
                    <a:pt x="580" y="227"/>
                    <a:pt x="496" y="378"/>
                    <a:pt x="370" y="490"/>
                  </a:cubicBezTo>
                  <a:cubicBezTo>
                    <a:pt x="0" y="817"/>
                    <a:pt x="0" y="817"/>
                    <a:pt x="0" y="817"/>
                  </a:cubicBezTo>
                  <a:cubicBezTo>
                    <a:pt x="56" y="880"/>
                    <a:pt x="56" y="880"/>
                    <a:pt x="56" y="880"/>
                  </a:cubicBezTo>
                  <a:cubicBezTo>
                    <a:pt x="124" y="957"/>
                    <a:pt x="124" y="957"/>
                    <a:pt x="124" y="957"/>
                  </a:cubicBezTo>
                  <a:cubicBezTo>
                    <a:pt x="163" y="923"/>
                    <a:pt x="163" y="923"/>
                    <a:pt x="163" y="923"/>
                  </a:cubicBezTo>
                  <a:cubicBezTo>
                    <a:pt x="494" y="631"/>
                    <a:pt x="494" y="631"/>
                    <a:pt x="494" y="631"/>
                  </a:cubicBezTo>
                  <a:cubicBezTo>
                    <a:pt x="553" y="578"/>
                    <a:pt x="620" y="536"/>
                    <a:pt x="692" y="506"/>
                  </a:cubicBezTo>
                  <a:cubicBezTo>
                    <a:pt x="696" y="504"/>
                    <a:pt x="701" y="502"/>
                    <a:pt x="706" y="500"/>
                  </a:cubicBezTo>
                  <a:cubicBezTo>
                    <a:pt x="725" y="492"/>
                    <a:pt x="745" y="485"/>
                    <a:pt x="765" y="479"/>
                  </a:cubicBezTo>
                  <a:cubicBezTo>
                    <a:pt x="775" y="476"/>
                    <a:pt x="785" y="473"/>
                    <a:pt x="795" y="471"/>
                  </a:cubicBezTo>
                  <a:cubicBezTo>
                    <a:pt x="805" y="468"/>
                    <a:pt x="815" y="466"/>
                    <a:pt x="825" y="464"/>
                  </a:cubicBezTo>
                  <a:cubicBezTo>
                    <a:pt x="835" y="462"/>
                    <a:pt x="846" y="460"/>
                    <a:pt x="856" y="458"/>
                  </a:cubicBezTo>
                  <a:cubicBezTo>
                    <a:pt x="866" y="456"/>
                    <a:pt x="875" y="455"/>
                    <a:pt x="885" y="454"/>
                  </a:cubicBezTo>
                  <a:cubicBezTo>
                    <a:pt x="906" y="451"/>
                    <a:pt x="928" y="449"/>
                    <a:pt x="950" y="448"/>
                  </a:cubicBezTo>
                  <a:cubicBezTo>
                    <a:pt x="991" y="447"/>
                    <a:pt x="991" y="447"/>
                    <a:pt x="991" y="447"/>
                  </a:cubicBezTo>
                  <a:cubicBezTo>
                    <a:pt x="993" y="447"/>
                    <a:pt x="993" y="447"/>
                    <a:pt x="993" y="447"/>
                  </a:cubicBezTo>
                  <a:cubicBezTo>
                    <a:pt x="1065" y="7"/>
                    <a:pt x="1065" y="7"/>
                    <a:pt x="1065" y="7"/>
                  </a:cubicBezTo>
                  <a:cubicBezTo>
                    <a:pt x="1066" y="0"/>
                    <a:pt x="1066" y="0"/>
                    <a:pt x="1066" y="0"/>
                  </a:cubicBezTo>
                  <a:lnTo>
                    <a:pt x="614" y="17"/>
                  </a:lnTo>
                  <a:close/>
                  <a:moveTo>
                    <a:pt x="614" y="17"/>
                  </a:moveTo>
                  <a:cubicBezTo>
                    <a:pt x="614" y="17"/>
                    <a:pt x="614" y="17"/>
                    <a:pt x="614" y="17"/>
                  </a:cubicBezTo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98;p21">
              <a:extLst>
                <a:ext uri="{FF2B5EF4-FFF2-40B4-BE49-F238E27FC236}">
                  <a16:creationId xmlns:a16="http://schemas.microsoft.com/office/drawing/2014/main" id="{E3280EB1-AB80-DA61-D324-EF155378C6EE}"/>
                </a:ext>
              </a:extLst>
            </p:cNvPr>
            <p:cNvSpPr/>
            <p:nvPr/>
          </p:nvSpPr>
          <p:spPr>
            <a:xfrm>
              <a:off x="5910201" y="3807726"/>
              <a:ext cx="68278" cy="64771"/>
            </a:xfrm>
            <a:custGeom>
              <a:avLst/>
              <a:gdLst/>
              <a:ahLst/>
              <a:cxnLst/>
              <a:rect l="l" t="t" r="r" b="b"/>
              <a:pathLst>
                <a:path w="165" h="157" extrusionOk="0">
                  <a:moveTo>
                    <a:pt x="119" y="0"/>
                  </a:moveTo>
                  <a:cubicBezTo>
                    <a:pt x="108" y="11"/>
                    <a:pt x="108" y="11"/>
                    <a:pt x="108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0" y="15"/>
                    <a:pt x="22" y="22"/>
                    <a:pt x="20" y="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45"/>
                    <a:pt x="10" y="157"/>
                    <a:pt x="23" y="157"/>
                  </a:cubicBezTo>
                  <a:cubicBezTo>
                    <a:pt x="126" y="151"/>
                    <a:pt x="126" y="151"/>
                    <a:pt x="126" y="151"/>
                  </a:cubicBezTo>
                  <a:cubicBezTo>
                    <a:pt x="135" y="151"/>
                    <a:pt x="143" y="144"/>
                    <a:pt x="145" y="134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65" y="53"/>
                    <a:pt x="165" y="53"/>
                    <a:pt x="165" y="53"/>
                  </a:cubicBezTo>
                  <a:lnTo>
                    <a:pt x="119" y="0"/>
                  </a:ln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99;p21">
              <a:extLst>
                <a:ext uri="{FF2B5EF4-FFF2-40B4-BE49-F238E27FC236}">
                  <a16:creationId xmlns:a16="http://schemas.microsoft.com/office/drawing/2014/main" id="{4ED1DB0B-2986-BCAB-4CDA-7A2CBD0FDBDD}"/>
                </a:ext>
              </a:extLst>
            </p:cNvPr>
            <p:cNvSpPr/>
            <p:nvPr/>
          </p:nvSpPr>
          <p:spPr>
            <a:xfrm>
              <a:off x="6445078" y="3327925"/>
              <a:ext cx="81273" cy="184412"/>
            </a:xfrm>
            <a:custGeom>
              <a:avLst/>
              <a:gdLst/>
              <a:ahLst/>
              <a:cxnLst/>
              <a:rect l="l" t="t" r="r" b="b"/>
              <a:pathLst>
                <a:path w="394" h="894" extrusionOk="0">
                  <a:moveTo>
                    <a:pt x="380" y="12"/>
                  </a:moveTo>
                  <a:lnTo>
                    <a:pt x="100" y="260"/>
                  </a:lnTo>
                  <a:lnTo>
                    <a:pt x="100" y="260"/>
                  </a:lnTo>
                  <a:lnTo>
                    <a:pt x="0" y="576"/>
                  </a:lnTo>
                  <a:lnTo>
                    <a:pt x="36" y="652"/>
                  </a:lnTo>
                  <a:lnTo>
                    <a:pt x="42" y="660"/>
                  </a:lnTo>
                  <a:lnTo>
                    <a:pt x="242" y="888"/>
                  </a:lnTo>
                  <a:lnTo>
                    <a:pt x="246" y="890"/>
                  </a:lnTo>
                  <a:lnTo>
                    <a:pt x="248" y="894"/>
                  </a:lnTo>
                  <a:lnTo>
                    <a:pt x="394" y="0"/>
                  </a:lnTo>
                  <a:lnTo>
                    <a:pt x="380" y="12"/>
                  </a:lnTo>
                  <a:moveTo>
                    <a:pt x="380" y="12"/>
                  </a:moveTo>
                  <a:lnTo>
                    <a:pt x="380" y="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00;p21">
              <a:extLst>
                <a:ext uri="{FF2B5EF4-FFF2-40B4-BE49-F238E27FC236}">
                  <a16:creationId xmlns:a16="http://schemas.microsoft.com/office/drawing/2014/main" id="{9057EC02-57B7-CB48-E03B-7F567C1AEF79}"/>
                </a:ext>
              </a:extLst>
            </p:cNvPr>
            <p:cNvSpPr/>
            <p:nvPr/>
          </p:nvSpPr>
          <p:spPr>
            <a:xfrm>
              <a:off x="6017671" y="3603099"/>
              <a:ext cx="177811" cy="190600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415" y="365"/>
                  </a:moveTo>
                  <a:cubicBezTo>
                    <a:pt x="427" y="367"/>
                    <a:pt x="431" y="381"/>
                    <a:pt x="423" y="388"/>
                  </a:cubicBezTo>
                  <a:cubicBezTo>
                    <a:pt x="359" y="444"/>
                    <a:pt x="359" y="444"/>
                    <a:pt x="359" y="444"/>
                  </a:cubicBezTo>
                  <a:cubicBezTo>
                    <a:pt x="339" y="462"/>
                    <a:pt x="307" y="460"/>
                    <a:pt x="289" y="440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0" y="112"/>
                    <a:pt x="2" y="81"/>
                    <a:pt x="23" y="63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94" y="0"/>
                    <a:pt x="108" y="6"/>
                    <a:pt x="107" y="18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352" y="359"/>
                    <a:pt x="352" y="359"/>
                    <a:pt x="352" y="359"/>
                  </a:cubicBezTo>
                  <a:lnTo>
                    <a:pt x="415" y="365"/>
                  </a:lnTo>
                  <a:close/>
                  <a:moveTo>
                    <a:pt x="415" y="365"/>
                  </a:moveTo>
                  <a:cubicBezTo>
                    <a:pt x="415" y="365"/>
                    <a:pt x="415" y="365"/>
                    <a:pt x="415" y="365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01;p21">
              <a:extLst>
                <a:ext uri="{FF2B5EF4-FFF2-40B4-BE49-F238E27FC236}">
                  <a16:creationId xmlns:a16="http://schemas.microsoft.com/office/drawing/2014/main" id="{FEC759D2-6CE0-D5D0-ECB8-7545B171378B}"/>
                </a:ext>
              </a:extLst>
            </p:cNvPr>
            <p:cNvSpPr/>
            <p:nvPr/>
          </p:nvSpPr>
          <p:spPr>
            <a:xfrm>
              <a:off x="5997456" y="3736354"/>
              <a:ext cx="59408" cy="61058"/>
            </a:xfrm>
            <a:custGeom>
              <a:avLst/>
              <a:gdLst/>
              <a:ahLst/>
              <a:cxnLst/>
              <a:rect l="l" t="t" r="r" b="b"/>
              <a:pathLst>
                <a:path w="288" h="296" extrusionOk="0">
                  <a:moveTo>
                    <a:pt x="0" y="106"/>
                  </a:moveTo>
                  <a:lnTo>
                    <a:pt x="120" y="0"/>
                  </a:lnTo>
                  <a:lnTo>
                    <a:pt x="288" y="190"/>
                  </a:lnTo>
                  <a:lnTo>
                    <a:pt x="170" y="296"/>
                  </a:lnTo>
                  <a:lnTo>
                    <a:pt x="0" y="106"/>
                  </a:lnTo>
                  <a:moveTo>
                    <a:pt x="0" y="106"/>
                  </a:moveTo>
                  <a:lnTo>
                    <a:pt x="0" y="1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02;p21">
              <a:extLst>
                <a:ext uri="{FF2B5EF4-FFF2-40B4-BE49-F238E27FC236}">
                  <a16:creationId xmlns:a16="http://schemas.microsoft.com/office/drawing/2014/main" id="{4702D0D8-9F95-6B1A-DE47-0FC44373E90C}"/>
                </a:ext>
              </a:extLst>
            </p:cNvPr>
            <p:cNvSpPr/>
            <p:nvPr/>
          </p:nvSpPr>
          <p:spPr>
            <a:xfrm>
              <a:off x="6370818" y="3381557"/>
              <a:ext cx="94888" cy="83749"/>
            </a:xfrm>
            <a:custGeom>
              <a:avLst/>
              <a:gdLst/>
              <a:ahLst/>
              <a:cxnLst/>
              <a:rect l="l" t="t" r="r" b="b"/>
              <a:pathLst>
                <a:path w="460" h="406" extrusionOk="0">
                  <a:moveTo>
                    <a:pt x="460" y="0"/>
                  </a:moveTo>
                  <a:lnTo>
                    <a:pt x="396" y="392"/>
                  </a:lnTo>
                  <a:lnTo>
                    <a:pt x="0" y="406"/>
                  </a:lnTo>
                  <a:lnTo>
                    <a:pt x="62" y="16"/>
                  </a:lnTo>
                  <a:lnTo>
                    <a:pt x="460" y="0"/>
                  </a:lnTo>
                  <a:close/>
                  <a:moveTo>
                    <a:pt x="460" y="0"/>
                  </a:moveTo>
                  <a:lnTo>
                    <a:pt x="460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03;p21">
              <a:extLst>
                <a:ext uri="{FF2B5EF4-FFF2-40B4-BE49-F238E27FC236}">
                  <a16:creationId xmlns:a16="http://schemas.microsoft.com/office/drawing/2014/main" id="{403F42C2-BA93-E135-8C77-73248A9ADC1C}"/>
                </a:ext>
              </a:extLst>
            </p:cNvPr>
            <p:cNvSpPr/>
            <p:nvPr/>
          </p:nvSpPr>
          <p:spPr>
            <a:xfrm>
              <a:off x="6370818" y="3381557"/>
              <a:ext cx="94888" cy="83749"/>
            </a:xfrm>
            <a:custGeom>
              <a:avLst/>
              <a:gdLst/>
              <a:ahLst/>
              <a:cxnLst/>
              <a:rect l="l" t="t" r="r" b="b"/>
              <a:pathLst>
                <a:path w="460" h="406" extrusionOk="0">
                  <a:moveTo>
                    <a:pt x="460" y="0"/>
                  </a:moveTo>
                  <a:lnTo>
                    <a:pt x="396" y="392"/>
                  </a:lnTo>
                  <a:lnTo>
                    <a:pt x="0" y="406"/>
                  </a:lnTo>
                  <a:lnTo>
                    <a:pt x="62" y="16"/>
                  </a:lnTo>
                  <a:lnTo>
                    <a:pt x="460" y="0"/>
                  </a:lnTo>
                  <a:moveTo>
                    <a:pt x="460" y="0"/>
                  </a:moveTo>
                  <a:lnTo>
                    <a:pt x="4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04;p21">
              <a:extLst>
                <a:ext uri="{FF2B5EF4-FFF2-40B4-BE49-F238E27FC236}">
                  <a16:creationId xmlns:a16="http://schemas.microsoft.com/office/drawing/2014/main" id="{54FC639D-B9CB-2F76-9BD8-A38664DCDC76}"/>
                </a:ext>
              </a:extLst>
            </p:cNvPr>
            <p:cNvSpPr/>
            <p:nvPr/>
          </p:nvSpPr>
          <p:spPr>
            <a:xfrm>
              <a:off x="5901125" y="3318848"/>
              <a:ext cx="634717" cy="562725"/>
            </a:xfrm>
            <a:custGeom>
              <a:avLst/>
              <a:gdLst/>
              <a:ahLst/>
              <a:cxnLst/>
              <a:rect l="l" t="t" r="r" b="b"/>
              <a:pathLst>
                <a:path w="1538" h="1364" extrusionOk="0">
                  <a:moveTo>
                    <a:pt x="1532" y="8"/>
                  </a:moveTo>
                  <a:cubicBezTo>
                    <a:pt x="1527" y="3"/>
                    <a:pt x="1521" y="0"/>
                    <a:pt x="1514" y="0"/>
                  </a:cubicBezTo>
                  <a:cubicBezTo>
                    <a:pt x="1062" y="17"/>
                    <a:pt x="1062" y="17"/>
                    <a:pt x="1062" y="17"/>
                  </a:cubicBezTo>
                  <a:cubicBezTo>
                    <a:pt x="1051" y="17"/>
                    <a:pt x="1042" y="25"/>
                    <a:pt x="1041" y="36"/>
                  </a:cubicBezTo>
                  <a:cubicBezTo>
                    <a:pt x="1034" y="79"/>
                    <a:pt x="1034" y="79"/>
                    <a:pt x="1034" y="79"/>
                  </a:cubicBezTo>
                  <a:cubicBezTo>
                    <a:pt x="1008" y="239"/>
                    <a:pt x="926" y="387"/>
                    <a:pt x="804" y="495"/>
                  </a:cubicBezTo>
                  <a:cubicBezTo>
                    <a:pt x="451" y="807"/>
                    <a:pt x="451" y="807"/>
                    <a:pt x="451" y="807"/>
                  </a:cubicBezTo>
                  <a:cubicBezTo>
                    <a:pt x="410" y="760"/>
                    <a:pt x="410" y="760"/>
                    <a:pt x="410" y="760"/>
                  </a:cubicBezTo>
                  <a:cubicBezTo>
                    <a:pt x="412" y="707"/>
                    <a:pt x="412" y="707"/>
                    <a:pt x="412" y="707"/>
                  </a:cubicBezTo>
                  <a:cubicBezTo>
                    <a:pt x="412" y="693"/>
                    <a:pt x="404" y="680"/>
                    <a:pt x="391" y="674"/>
                  </a:cubicBezTo>
                  <a:cubicBezTo>
                    <a:pt x="378" y="668"/>
                    <a:pt x="363" y="670"/>
                    <a:pt x="353" y="679"/>
                  </a:cubicBezTo>
                  <a:cubicBezTo>
                    <a:pt x="290" y="735"/>
                    <a:pt x="290" y="735"/>
                    <a:pt x="290" y="735"/>
                  </a:cubicBezTo>
                  <a:cubicBezTo>
                    <a:pt x="275" y="748"/>
                    <a:pt x="267" y="765"/>
                    <a:pt x="265" y="785"/>
                  </a:cubicBezTo>
                  <a:cubicBezTo>
                    <a:pt x="264" y="804"/>
                    <a:pt x="271" y="822"/>
                    <a:pt x="283" y="837"/>
                  </a:cubicBezTo>
                  <a:cubicBezTo>
                    <a:pt x="322" y="881"/>
                    <a:pt x="322" y="881"/>
                    <a:pt x="322" y="881"/>
                  </a:cubicBezTo>
                  <a:cubicBezTo>
                    <a:pt x="295" y="980"/>
                    <a:pt x="295" y="980"/>
                    <a:pt x="295" y="980"/>
                  </a:cubicBezTo>
                  <a:cubicBezTo>
                    <a:pt x="295" y="980"/>
                    <a:pt x="295" y="980"/>
                    <a:pt x="295" y="980"/>
                  </a:cubicBezTo>
                  <a:cubicBezTo>
                    <a:pt x="295" y="980"/>
                    <a:pt x="295" y="980"/>
                    <a:pt x="295" y="980"/>
                  </a:cubicBezTo>
                  <a:cubicBezTo>
                    <a:pt x="295" y="980"/>
                    <a:pt x="295" y="980"/>
                    <a:pt x="295" y="980"/>
                  </a:cubicBezTo>
                  <a:cubicBezTo>
                    <a:pt x="105" y="1148"/>
                    <a:pt x="105" y="1148"/>
                    <a:pt x="105" y="1148"/>
                  </a:cubicBezTo>
                  <a:cubicBezTo>
                    <a:pt x="105" y="1148"/>
                    <a:pt x="105" y="1148"/>
                    <a:pt x="105" y="1148"/>
                  </a:cubicBezTo>
                  <a:cubicBezTo>
                    <a:pt x="98" y="1154"/>
                    <a:pt x="94" y="1163"/>
                    <a:pt x="93" y="1172"/>
                  </a:cubicBezTo>
                  <a:cubicBezTo>
                    <a:pt x="93" y="1173"/>
                    <a:pt x="93" y="1174"/>
                    <a:pt x="93" y="1175"/>
                  </a:cubicBezTo>
                  <a:cubicBezTo>
                    <a:pt x="60" y="1177"/>
                    <a:pt x="60" y="1177"/>
                    <a:pt x="60" y="1177"/>
                  </a:cubicBezTo>
                  <a:cubicBezTo>
                    <a:pt x="40" y="1178"/>
                    <a:pt x="23" y="1193"/>
                    <a:pt x="20" y="1212"/>
                  </a:cubicBezTo>
                  <a:cubicBezTo>
                    <a:pt x="2" y="1313"/>
                    <a:pt x="2" y="1313"/>
                    <a:pt x="2" y="1313"/>
                  </a:cubicBezTo>
                  <a:cubicBezTo>
                    <a:pt x="0" y="1327"/>
                    <a:pt x="3" y="1340"/>
                    <a:pt x="12" y="1350"/>
                  </a:cubicBezTo>
                  <a:cubicBezTo>
                    <a:pt x="20" y="1359"/>
                    <a:pt x="32" y="1364"/>
                    <a:pt x="44" y="1364"/>
                  </a:cubicBezTo>
                  <a:cubicBezTo>
                    <a:pt x="45" y="1364"/>
                    <a:pt x="46" y="1364"/>
                    <a:pt x="47" y="1364"/>
                  </a:cubicBezTo>
                  <a:cubicBezTo>
                    <a:pt x="149" y="1359"/>
                    <a:pt x="149" y="1359"/>
                    <a:pt x="149" y="1359"/>
                  </a:cubicBezTo>
                  <a:cubicBezTo>
                    <a:pt x="169" y="1358"/>
                    <a:pt x="186" y="1343"/>
                    <a:pt x="189" y="1323"/>
                  </a:cubicBezTo>
                  <a:cubicBezTo>
                    <a:pt x="196" y="1286"/>
                    <a:pt x="196" y="1286"/>
                    <a:pt x="196" y="1286"/>
                  </a:cubicBezTo>
                  <a:cubicBezTo>
                    <a:pt x="204" y="1286"/>
                    <a:pt x="212" y="1283"/>
                    <a:pt x="219" y="1277"/>
                  </a:cubicBezTo>
                  <a:cubicBezTo>
                    <a:pt x="218" y="1276"/>
                    <a:pt x="218" y="1276"/>
                    <a:pt x="218" y="1276"/>
                  </a:cubicBezTo>
                  <a:cubicBezTo>
                    <a:pt x="409" y="1109"/>
                    <a:pt x="409" y="1109"/>
                    <a:pt x="409" y="1109"/>
                  </a:cubicBezTo>
                  <a:cubicBezTo>
                    <a:pt x="392" y="1124"/>
                    <a:pt x="392" y="1124"/>
                    <a:pt x="392" y="1124"/>
                  </a:cubicBezTo>
                  <a:cubicBezTo>
                    <a:pt x="409" y="1109"/>
                    <a:pt x="409" y="1109"/>
                    <a:pt x="409" y="1109"/>
                  </a:cubicBezTo>
                  <a:cubicBezTo>
                    <a:pt x="511" y="1095"/>
                    <a:pt x="511" y="1095"/>
                    <a:pt x="511" y="1095"/>
                  </a:cubicBezTo>
                  <a:cubicBezTo>
                    <a:pt x="554" y="1144"/>
                    <a:pt x="554" y="1144"/>
                    <a:pt x="554" y="1144"/>
                  </a:cubicBezTo>
                  <a:cubicBezTo>
                    <a:pt x="569" y="1160"/>
                    <a:pt x="588" y="1168"/>
                    <a:pt x="608" y="1168"/>
                  </a:cubicBezTo>
                  <a:cubicBezTo>
                    <a:pt x="625" y="1168"/>
                    <a:pt x="642" y="1162"/>
                    <a:pt x="656" y="1150"/>
                  </a:cubicBezTo>
                  <a:cubicBezTo>
                    <a:pt x="720" y="1094"/>
                    <a:pt x="720" y="1094"/>
                    <a:pt x="720" y="1094"/>
                  </a:cubicBezTo>
                  <a:cubicBezTo>
                    <a:pt x="730" y="1085"/>
                    <a:pt x="734" y="1070"/>
                    <a:pt x="730" y="1057"/>
                  </a:cubicBezTo>
                  <a:cubicBezTo>
                    <a:pt x="726" y="1043"/>
                    <a:pt x="714" y="1034"/>
                    <a:pt x="700" y="1032"/>
                  </a:cubicBezTo>
                  <a:cubicBezTo>
                    <a:pt x="645" y="1026"/>
                    <a:pt x="645" y="1026"/>
                    <a:pt x="645" y="1026"/>
                  </a:cubicBezTo>
                  <a:cubicBezTo>
                    <a:pt x="605" y="981"/>
                    <a:pt x="605" y="981"/>
                    <a:pt x="605" y="981"/>
                  </a:cubicBezTo>
                  <a:cubicBezTo>
                    <a:pt x="684" y="912"/>
                    <a:pt x="684" y="912"/>
                    <a:pt x="684" y="912"/>
                  </a:cubicBezTo>
                  <a:cubicBezTo>
                    <a:pt x="693" y="903"/>
                    <a:pt x="694" y="889"/>
                    <a:pt x="685" y="880"/>
                  </a:cubicBezTo>
                  <a:cubicBezTo>
                    <a:pt x="677" y="870"/>
                    <a:pt x="663" y="870"/>
                    <a:pt x="654" y="878"/>
                  </a:cubicBezTo>
                  <a:cubicBezTo>
                    <a:pt x="575" y="947"/>
                    <a:pt x="575" y="947"/>
                    <a:pt x="575" y="947"/>
                  </a:cubicBezTo>
                  <a:cubicBezTo>
                    <a:pt x="543" y="911"/>
                    <a:pt x="543" y="911"/>
                    <a:pt x="543" y="911"/>
                  </a:cubicBezTo>
                  <a:cubicBezTo>
                    <a:pt x="936" y="563"/>
                    <a:pt x="936" y="563"/>
                    <a:pt x="936" y="563"/>
                  </a:cubicBezTo>
                  <a:cubicBezTo>
                    <a:pt x="946" y="555"/>
                    <a:pt x="947" y="541"/>
                    <a:pt x="938" y="531"/>
                  </a:cubicBezTo>
                  <a:cubicBezTo>
                    <a:pt x="930" y="522"/>
                    <a:pt x="916" y="521"/>
                    <a:pt x="907" y="530"/>
                  </a:cubicBezTo>
                  <a:cubicBezTo>
                    <a:pt x="513" y="877"/>
                    <a:pt x="513" y="877"/>
                    <a:pt x="513" y="877"/>
                  </a:cubicBezTo>
                  <a:cubicBezTo>
                    <a:pt x="481" y="841"/>
                    <a:pt x="481" y="841"/>
                    <a:pt x="481" y="841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963" y="415"/>
                    <a:pt x="1049" y="259"/>
                    <a:pt x="1078" y="90"/>
                  </a:cubicBezTo>
                  <a:cubicBezTo>
                    <a:pt x="1146" y="167"/>
                    <a:pt x="1146" y="167"/>
                    <a:pt x="1146" y="167"/>
                  </a:cubicBezTo>
                  <a:cubicBezTo>
                    <a:pt x="1117" y="344"/>
                    <a:pt x="1117" y="344"/>
                    <a:pt x="1117" y="344"/>
                  </a:cubicBezTo>
                  <a:cubicBezTo>
                    <a:pt x="972" y="472"/>
                    <a:pt x="972" y="472"/>
                    <a:pt x="972" y="472"/>
                  </a:cubicBezTo>
                  <a:cubicBezTo>
                    <a:pt x="962" y="480"/>
                    <a:pt x="962" y="494"/>
                    <a:pt x="970" y="504"/>
                  </a:cubicBezTo>
                  <a:cubicBezTo>
                    <a:pt x="974" y="509"/>
                    <a:pt x="980" y="511"/>
                    <a:pt x="987" y="511"/>
                  </a:cubicBezTo>
                  <a:cubicBezTo>
                    <a:pt x="992" y="511"/>
                    <a:pt x="997" y="509"/>
                    <a:pt x="1002" y="506"/>
                  </a:cubicBezTo>
                  <a:cubicBezTo>
                    <a:pt x="1146" y="378"/>
                    <a:pt x="1146" y="378"/>
                    <a:pt x="1146" y="378"/>
                  </a:cubicBezTo>
                  <a:cubicBezTo>
                    <a:pt x="1326" y="371"/>
                    <a:pt x="1326" y="371"/>
                    <a:pt x="1326" y="371"/>
                  </a:cubicBezTo>
                  <a:cubicBezTo>
                    <a:pt x="1394" y="448"/>
                    <a:pt x="1394" y="448"/>
                    <a:pt x="1394" y="448"/>
                  </a:cubicBezTo>
                  <a:cubicBezTo>
                    <a:pt x="1222" y="455"/>
                    <a:pt x="1057" y="522"/>
                    <a:pt x="928" y="636"/>
                  </a:cubicBezTo>
                  <a:cubicBezTo>
                    <a:pt x="721" y="818"/>
                    <a:pt x="721" y="818"/>
                    <a:pt x="721" y="818"/>
                  </a:cubicBezTo>
                  <a:cubicBezTo>
                    <a:pt x="712" y="826"/>
                    <a:pt x="711" y="841"/>
                    <a:pt x="719" y="850"/>
                  </a:cubicBezTo>
                  <a:cubicBezTo>
                    <a:pt x="727" y="859"/>
                    <a:pt x="742" y="860"/>
                    <a:pt x="751" y="852"/>
                  </a:cubicBezTo>
                  <a:cubicBezTo>
                    <a:pt x="958" y="669"/>
                    <a:pt x="958" y="669"/>
                    <a:pt x="958" y="669"/>
                  </a:cubicBezTo>
                  <a:cubicBezTo>
                    <a:pt x="1080" y="562"/>
                    <a:pt x="1237" y="499"/>
                    <a:pt x="1400" y="493"/>
                  </a:cubicBezTo>
                  <a:cubicBezTo>
                    <a:pt x="1443" y="491"/>
                    <a:pt x="1443" y="491"/>
                    <a:pt x="1443" y="491"/>
                  </a:cubicBezTo>
                  <a:cubicBezTo>
                    <a:pt x="1454" y="491"/>
                    <a:pt x="1463" y="483"/>
                    <a:pt x="1464" y="472"/>
                  </a:cubicBezTo>
                  <a:cubicBezTo>
                    <a:pt x="1537" y="26"/>
                    <a:pt x="1537" y="26"/>
                    <a:pt x="1537" y="26"/>
                  </a:cubicBezTo>
                  <a:cubicBezTo>
                    <a:pt x="1538" y="19"/>
                    <a:pt x="1536" y="13"/>
                    <a:pt x="1532" y="8"/>
                  </a:cubicBezTo>
                  <a:close/>
                  <a:moveTo>
                    <a:pt x="319" y="1128"/>
                  </a:moveTo>
                  <a:cubicBezTo>
                    <a:pt x="265" y="1067"/>
                    <a:pt x="265" y="1067"/>
                    <a:pt x="265" y="1067"/>
                  </a:cubicBezTo>
                  <a:cubicBezTo>
                    <a:pt x="291" y="1044"/>
                    <a:pt x="291" y="1044"/>
                    <a:pt x="291" y="1044"/>
                  </a:cubicBezTo>
                  <a:cubicBezTo>
                    <a:pt x="345" y="1105"/>
                    <a:pt x="345" y="1105"/>
                    <a:pt x="345" y="1105"/>
                  </a:cubicBezTo>
                  <a:lnTo>
                    <a:pt x="319" y="1128"/>
                  </a:lnTo>
                  <a:close/>
                  <a:moveTo>
                    <a:pt x="260" y="1181"/>
                  </a:moveTo>
                  <a:cubicBezTo>
                    <a:pt x="205" y="1120"/>
                    <a:pt x="205" y="1120"/>
                    <a:pt x="205" y="1120"/>
                  </a:cubicBezTo>
                  <a:cubicBezTo>
                    <a:pt x="231" y="1097"/>
                    <a:pt x="231" y="1097"/>
                    <a:pt x="231" y="1097"/>
                  </a:cubicBezTo>
                  <a:cubicBezTo>
                    <a:pt x="286" y="1158"/>
                    <a:pt x="286" y="1158"/>
                    <a:pt x="286" y="1158"/>
                  </a:cubicBezTo>
                  <a:lnTo>
                    <a:pt x="260" y="1181"/>
                  </a:lnTo>
                  <a:close/>
                  <a:moveTo>
                    <a:pt x="145" y="1314"/>
                  </a:moveTo>
                  <a:cubicBezTo>
                    <a:pt x="47" y="1319"/>
                    <a:pt x="47" y="1319"/>
                    <a:pt x="47" y="1319"/>
                  </a:cubicBezTo>
                  <a:cubicBezTo>
                    <a:pt x="64" y="1222"/>
                    <a:pt x="64" y="1222"/>
                    <a:pt x="64" y="1222"/>
                  </a:cubicBezTo>
                  <a:cubicBezTo>
                    <a:pt x="121" y="1219"/>
                    <a:pt x="121" y="1219"/>
                    <a:pt x="121" y="1219"/>
                  </a:cubicBezTo>
                  <a:cubicBezTo>
                    <a:pt x="155" y="1258"/>
                    <a:pt x="155" y="1258"/>
                    <a:pt x="155" y="1258"/>
                  </a:cubicBezTo>
                  <a:lnTo>
                    <a:pt x="145" y="1314"/>
                  </a:lnTo>
                  <a:close/>
                  <a:moveTo>
                    <a:pt x="197" y="1237"/>
                  </a:moveTo>
                  <a:cubicBezTo>
                    <a:pt x="142" y="1175"/>
                    <a:pt x="142" y="1175"/>
                    <a:pt x="142" y="1175"/>
                  </a:cubicBezTo>
                  <a:cubicBezTo>
                    <a:pt x="172" y="1149"/>
                    <a:pt x="172" y="1149"/>
                    <a:pt x="172" y="1149"/>
                  </a:cubicBezTo>
                  <a:cubicBezTo>
                    <a:pt x="226" y="1211"/>
                    <a:pt x="226" y="1211"/>
                    <a:pt x="226" y="1211"/>
                  </a:cubicBezTo>
                  <a:lnTo>
                    <a:pt x="197" y="1237"/>
                  </a:lnTo>
                  <a:close/>
                  <a:moveTo>
                    <a:pt x="370" y="783"/>
                  </a:moveTo>
                  <a:cubicBezTo>
                    <a:pt x="370" y="783"/>
                    <a:pt x="370" y="783"/>
                    <a:pt x="370" y="783"/>
                  </a:cubicBezTo>
                  <a:cubicBezTo>
                    <a:pt x="617" y="1063"/>
                    <a:pt x="617" y="1063"/>
                    <a:pt x="617" y="1063"/>
                  </a:cubicBezTo>
                  <a:cubicBezTo>
                    <a:pt x="620" y="1067"/>
                    <a:pt x="626" y="1070"/>
                    <a:pt x="631" y="1070"/>
                  </a:cubicBezTo>
                  <a:cubicBezTo>
                    <a:pt x="674" y="1075"/>
                    <a:pt x="674" y="1075"/>
                    <a:pt x="674" y="1075"/>
                  </a:cubicBezTo>
                  <a:cubicBezTo>
                    <a:pt x="626" y="1116"/>
                    <a:pt x="626" y="1116"/>
                    <a:pt x="626" y="1116"/>
                  </a:cubicBezTo>
                  <a:cubicBezTo>
                    <a:pt x="615" y="1126"/>
                    <a:pt x="598" y="1125"/>
                    <a:pt x="588" y="1114"/>
                  </a:cubicBezTo>
                  <a:cubicBezTo>
                    <a:pt x="537" y="1056"/>
                    <a:pt x="537" y="1056"/>
                    <a:pt x="537" y="1056"/>
                  </a:cubicBezTo>
                  <a:cubicBezTo>
                    <a:pt x="537" y="1056"/>
                    <a:pt x="537" y="1056"/>
                    <a:pt x="536" y="1056"/>
                  </a:cubicBezTo>
                  <a:cubicBezTo>
                    <a:pt x="468" y="978"/>
                    <a:pt x="468" y="978"/>
                    <a:pt x="468" y="978"/>
                  </a:cubicBezTo>
                  <a:cubicBezTo>
                    <a:pt x="460" y="969"/>
                    <a:pt x="446" y="968"/>
                    <a:pt x="436" y="976"/>
                  </a:cubicBezTo>
                  <a:cubicBezTo>
                    <a:pt x="427" y="984"/>
                    <a:pt x="426" y="999"/>
                    <a:pt x="434" y="1008"/>
                  </a:cubicBezTo>
                  <a:cubicBezTo>
                    <a:pt x="475" y="1054"/>
                    <a:pt x="475" y="1054"/>
                    <a:pt x="475" y="1054"/>
                  </a:cubicBezTo>
                  <a:cubicBezTo>
                    <a:pt x="396" y="1066"/>
                    <a:pt x="396" y="1066"/>
                    <a:pt x="396" y="1066"/>
                  </a:cubicBezTo>
                  <a:cubicBezTo>
                    <a:pt x="391" y="1066"/>
                    <a:pt x="387" y="1068"/>
                    <a:pt x="384" y="1071"/>
                  </a:cubicBezTo>
                  <a:cubicBezTo>
                    <a:pt x="379" y="1076"/>
                    <a:pt x="379" y="1076"/>
                    <a:pt x="379" y="1076"/>
                  </a:cubicBezTo>
                  <a:cubicBezTo>
                    <a:pt x="325" y="1014"/>
                    <a:pt x="325" y="1014"/>
                    <a:pt x="325" y="1014"/>
                  </a:cubicBezTo>
                  <a:cubicBezTo>
                    <a:pt x="330" y="1010"/>
                    <a:pt x="330" y="1010"/>
                    <a:pt x="330" y="1010"/>
                  </a:cubicBezTo>
                  <a:cubicBezTo>
                    <a:pt x="333" y="1007"/>
                    <a:pt x="335" y="1003"/>
                    <a:pt x="337" y="999"/>
                  </a:cubicBezTo>
                  <a:cubicBezTo>
                    <a:pt x="358" y="921"/>
                    <a:pt x="358" y="921"/>
                    <a:pt x="358" y="921"/>
                  </a:cubicBezTo>
                  <a:cubicBezTo>
                    <a:pt x="375" y="940"/>
                    <a:pt x="375" y="940"/>
                    <a:pt x="375" y="940"/>
                  </a:cubicBezTo>
                  <a:cubicBezTo>
                    <a:pt x="383" y="950"/>
                    <a:pt x="397" y="951"/>
                    <a:pt x="406" y="942"/>
                  </a:cubicBezTo>
                  <a:cubicBezTo>
                    <a:pt x="416" y="934"/>
                    <a:pt x="417" y="920"/>
                    <a:pt x="408" y="911"/>
                  </a:cubicBezTo>
                  <a:cubicBezTo>
                    <a:pt x="317" y="807"/>
                    <a:pt x="317" y="807"/>
                    <a:pt x="317" y="807"/>
                  </a:cubicBezTo>
                  <a:cubicBezTo>
                    <a:pt x="312" y="802"/>
                    <a:pt x="310" y="795"/>
                    <a:pt x="310" y="787"/>
                  </a:cubicBezTo>
                  <a:cubicBezTo>
                    <a:pt x="311" y="780"/>
                    <a:pt x="314" y="774"/>
                    <a:pt x="319" y="769"/>
                  </a:cubicBezTo>
                  <a:cubicBezTo>
                    <a:pt x="366" y="728"/>
                    <a:pt x="366" y="728"/>
                    <a:pt x="366" y="728"/>
                  </a:cubicBezTo>
                  <a:cubicBezTo>
                    <a:pt x="364" y="768"/>
                    <a:pt x="364" y="768"/>
                    <a:pt x="364" y="768"/>
                  </a:cubicBezTo>
                  <a:cubicBezTo>
                    <a:pt x="364" y="773"/>
                    <a:pt x="366" y="779"/>
                    <a:pt x="370" y="783"/>
                  </a:cubicBezTo>
                  <a:moveTo>
                    <a:pt x="1359" y="130"/>
                  </a:moveTo>
                  <a:cubicBezTo>
                    <a:pt x="1179" y="137"/>
                    <a:pt x="1179" y="137"/>
                    <a:pt x="1179" y="137"/>
                  </a:cubicBezTo>
                  <a:cubicBezTo>
                    <a:pt x="1111" y="60"/>
                    <a:pt x="1111" y="60"/>
                    <a:pt x="1111" y="60"/>
                  </a:cubicBezTo>
                  <a:cubicBezTo>
                    <a:pt x="1453" y="47"/>
                    <a:pt x="1453" y="47"/>
                    <a:pt x="1453" y="47"/>
                  </a:cubicBezTo>
                  <a:lnTo>
                    <a:pt x="1359" y="130"/>
                  </a:lnTo>
                  <a:close/>
                  <a:moveTo>
                    <a:pt x="1164" y="332"/>
                  </a:moveTo>
                  <a:cubicBezTo>
                    <a:pt x="1189" y="182"/>
                    <a:pt x="1189" y="182"/>
                    <a:pt x="1189" y="182"/>
                  </a:cubicBezTo>
                  <a:cubicBezTo>
                    <a:pt x="1341" y="176"/>
                    <a:pt x="1341" y="176"/>
                    <a:pt x="1341" y="176"/>
                  </a:cubicBezTo>
                  <a:cubicBezTo>
                    <a:pt x="1316" y="326"/>
                    <a:pt x="1316" y="326"/>
                    <a:pt x="1316" y="326"/>
                  </a:cubicBezTo>
                  <a:lnTo>
                    <a:pt x="1164" y="332"/>
                  </a:lnTo>
                  <a:close/>
                  <a:moveTo>
                    <a:pt x="1428" y="418"/>
                  </a:moveTo>
                  <a:cubicBezTo>
                    <a:pt x="1360" y="341"/>
                    <a:pt x="1360" y="341"/>
                    <a:pt x="1360" y="341"/>
                  </a:cubicBezTo>
                  <a:cubicBezTo>
                    <a:pt x="1388" y="164"/>
                    <a:pt x="1388" y="164"/>
                    <a:pt x="1388" y="164"/>
                  </a:cubicBezTo>
                  <a:cubicBezTo>
                    <a:pt x="1482" y="81"/>
                    <a:pt x="1482" y="81"/>
                    <a:pt x="1482" y="81"/>
                  </a:cubicBezTo>
                  <a:lnTo>
                    <a:pt x="1428" y="418"/>
                  </a:lnTo>
                  <a:close/>
                  <a:moveTo>
                    <a:pt x="1428" y="418"/>
                  </a:moveTo>
                  <a:cubicBezTo>
                    <a:pt x="1428" y="418"/>
                    <a:pt x="1428" y="418"/>
                    <a:pt x="1428" y="418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477;p21">
            <a:extLst>
              <a:ext uri="{FF2B5EF4-FFF2-40B4-BE49-F238E27FC236}">
                <a16:creationId xmlns:a16="http://schemas.microsoft.com/office/drawing/2014/main" id="{A40A8C2A-E9D3-A796-4A37-F38207671ED0}"/>
              </a:ext>
            </a:extLst>
          </p:cNvPr>
          <p:cNvGrpSpPr/>
          <p:nvPr/>
        </p:nvGrpSpPr>
        <p:grpSpPr>
          <a:xfrm>
            <a:off x="3395557" y="2557648"/>
            <a:ext cx="362849" cy="418376"/>
            <a:chOff x="3738093" y="4773871"/>
            <a:chExt cx="451754" cy="520886"/>
          </a:xfrm>
        </p:grpSpPr>
        <p:sp>
          <p:nvSpPr>
            <p:cNvPr id="27" name="Google Shape;478;p21">
              <a:extLst>
                <a:ext uri="{FF2B5EF4-FFF2-40B4-BE49-F238E27FC236}">
                  <a16:creationId xmlns:a16="http://schemas.microsoft.com/office/drawing/2014/main" id="{6F3F0580-F40B-6358-74AB-23C11760EFCC}"/>
                </a:ext>
              </a:extLst>
            </p:cNvPr>
            <p:cNvSpPr/>
            <p:nvPr/>
          </p:nvSpPr>
          <p:spPr>
            <a:xfrm>
              <a:off x="3777474" y="5099108"/>
              <a:ext cx="288942" cy="187851"/>
            </a:xfrm>
            <a:custGeom>
              <a:avLst/>
              <a:gdLst/>
              <a:ahLst/>
              <a:cxnLst/>
              <a:rect l="l" t="t" r="r" b="b"/>
              <a:pathLst>
                <a:path w="17501" h="11378" extrusionOk="0">
                  <a:moveTo>
                    <a:pt x="80" y="1"/>
                  </a:moveTo>
                  <a:lnTo>
                    <a:pt x="2155" y="2485"/>
                  </a:lnTo>
                  <a:cubicBezTo>
                    <a:pt x="942" y="2687"/>
                    <a:pt x="1" y="3757"/>
                    <a:pt x="1" y="5053"/>
                  </a:cubicBezTo>
                  <a:lnTo>
                    <a:pt x="1" y="8770"/>
                  </a:lnTo>
                  <a:cubicBezTo>
                    <a:pt x="1" y="10204"/>
                    <a:pt x="1169" y="11378"/>
                    <a:pt x="2609" y="11378"/>
                  </a:cubicBezTo>
                  <a:lnTo>
                    <a:pt x="14893" y="11378"/>
                  </a:lnTo>
                  <a:cubicBezTo>
                    <a:pt x="16327" y="11378"/>
                    <a:pt x="17500" y="10204"/>
                    <a:pt x="17500" y="8770"/>
                  </a:cubicBezTo>
                  <a:lnTo>
                    <a:pt x="17500" y="5053"/>
                  </a:lnTo>
                  <a:cubicBezTo>
                    <a:pt x="17500" y="3757"/>
                    <a:pt x="16554" y="2687"/>
                    <a:pt x="15341" y="2485"/>
                  </a:cubicBezTo>
                  <a:lnTo>
                    <a:pt x="17209" y="22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9;p21">
              <a:extLst>
                <a:ext uri="{FF2B5EF4-FFF2-40B4-BE49-F238E27FC236}">
                  <a16:creationId xmlns:a16="http://schemas.microsoft.com/office/drawing/2014/main" id="{076ADDC2-E72D-2499-C497-97F1D770A1B7}"/>
                </a:ext>
              </a:extLst>
            </p:cNvPr>
            <p:cNvSpPr/>
            <p:nvPr/>
          </p:nvSpPr>
          <p:spPr>
            <a:xfrm>
              <a:off x="3939211" y="4781268"/>
              <a:ext cx="81394" cy="81394"/>
            </a:xfrm>
            <a:custGeom>
              <a:avLst/>
              <a:gdLst/>
              <a:ahLst/>
              <a:cxnLst/>
              <a:rect l="l" t="t" r="r" b="b"/>
              <a:pathLst>
                <a:path w="4930" h="4930" extrusionOk="0">
                  <a:moveTo>
                    <a:pt x="2465" y="1"/>
                  </a:moveTo>
                  <a:cubicBezTo>
                    <a:pt x="1110" y="1"/>
                    <a:pt x="1" y="1110"/>
                    <a:pt x="1" y="2465"/>
                  </a:cubicBezTo>
                  <a:cubicBezTo>
                    <a:pt x="1" y="3846"/>
                    <a:pt x="1110" y="4930"/>
                    <a:pt x="2465" y="4930"/>
                  </a:cubicBezTo>
                  <a:cubicBezTo>
                    <a:pt x="3821" y="4930"/>
                    <a:pt x="4930" y="3846"/>
                    <a:pt x="4930" y="2465"/>
                  </a:cubicBezTo>
                  <a:cubicBezTo>
                    <a:pt x="4930" y="1110"/>
                    <a:pt x="3821" y="1"/>
                    <a:pt x="2465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80;p21">
              <a:extLst>
                <a:ext uri="{FF2B5EF4-FFF2-40B4-BE49-F238E27FC236}">
                  <a16:creationId xmlns:a16="http://schemas.microsoft.com/office/drawing/2014/main" id="{F5E64457-7480-7F16-5419-2704EC8454DB}"/>
                </a:ext>
              </a:extLst>
            </p:cNvPr>
            <p:cNvSpPr/>
            <p:nvPr/>
          </p:nvSpPr>
          <p:spPr>
            <a:xfrm>
              <a:off x="3988055" y="4904415"/>
              <a:ext cx="36636" cy="36636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1"/>
                  </a:moveTo>
                  <a:cubicBezTo>
                    <a:pt x="493" y="1"/>
                    <a:pt x="0" y="494"/>
                    <a:pt x="0" y="1110"/>
                  </a:cubicBezTo>
                  <a:cubicBezTo>
                    <a:pt x="0" y="1726"/>
                    <a:pt x="493" y="2219"/>
                    <a:pt x="1109" y="2219"/>
                  </a:cubicBezTo>
                  <a:cubicBezTo>
                    <a:pt x="1725" y="2219"/>
                    <a:pt x="2218" y="1726"/>
                    <a:pt x="2218" y="1110"/>
                  </a:cubicBezTo>
                  <a:cubicBezTo>
                    <a:pt x="2218" y="494"/>
                    <a:pt x="1725" y="1"/>
                    <a:pt x="1109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81;p21">
              <a:extLst>
                <a:ext uri="{FF2B5EF4-FFF2-40B4-BE49-F238E27FC236}">
                  <a16:creationId xmlns:a16="http://schemas.microsoft.com/office/drawing/2014/main" id="{C1B4CBD5-48D1-226B-AE5A-64794551DE53}"/>
                </a:ext>
              </a:extLst>
            </p:cNvPr>
            <p:cNvSpPr/>
            <p:nvPr/>
          </p:nvSpPr>
          <p:spPr>
            <a:xfrm>
              <a:off x="3867994" y="4933889"/>
              <a:ext cx="59023" cy="59007"/>
            </a:xfrm>
            <a:custGeom>
              <a:avLst/>
              <a:gdLst/>
              <a:ahLst/>
              <a:cxnLst/>
              <a:rect l="l" t="t" r="r" b="b"/>
              <a:pathLst>
                <a:path w="3575" h="3574" extrusionOk="0">
                  <a:moveTo>
                    <a:pt x="1790" y="0"/>
                  </a:moveTo>
                  <a:cubicBezTo>
                    <a:pt x="804" y="0"/>
                    <a:pt x="0" y="804"/>
                    <a:pt x="0" y="1790"/>
                  </a:cubicBezTo>
                  <a:cubicBezTo>
                    <a:pt x="0" y="2775"/>
                    <a:pt x="804" y="3574"/>
                    <a:pt x="1790" y="3574"/>
                  </a:cubicBezTo>
                  <a:cubicBezTo>
                    <a:pt x="2776" y="3574"/>
                    <a:pt x="3574" y="2775"/>
                    <a:pt x="3574" y="1790"/>
                  </a:cubicBezTo>
                  <a:cubicBezTo>
                    <a:pt x="3574" y="804"/>
                    <a:pt x="2776" y="0"/>
                    <a:pt x="1790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2;p21">
              <a:extLst>
                <a:ext uri="{FF2B5EF4-FFF2-40B4-BE49-F238E27FC236}">
                  <a16:creationId xmlns:a16="http://schemas.microsoft.com/office/drawing/2014/main" id="{6270F264-B558-84C3-88B4-8821AF4C7C1A}"/>
                </a:ext>
              </a:extLst>
            </p:cNvPr>
            <p:cNvSpPr/>
            <p:nvPr/>
          </p:nvSpPr>
          <p:spPr>
            <a:xfrm>
              <a:off x="3767303" y="5042785"/>
              <a:ext cx="311313" cy="65132"/>
            </a:xfrm>
            <a:custGeom>
              <a:avLst/>
              <a:gdLst/>
              <a:ahLst/>
              <a:cxnLst/>
              <a:rect l="l" t="t" r="r" b="b"/>
              <a:pathLst>
                <a:path w="18856" h="3945" extrusionOk="0">
                  <a:moveTo>
                    <a:pt x="449" y="1"/>
                  </a:moveTo>
                  <a:cubicBezTo>
                    <a:pt x="203" y="1"/>
                    <a:pt x="1" y="208"/>
                    <a:pt x="1" y="454"/>
                  </a:cubicBezTo>
                  <a:lnTo>
                    <a:pt x="1" y="1972"/>
                  </a:lnTo>
                  <a:cubicBezTo>
                    <a:pt x="1" y="3062"/>
                    <a:pt x="883" y="3944"/>
                    <a:pt x="1973" y="3944"/>
                  </a:cubicBezTo>
                  <a:lnTo>
                    <a:pt x="16884" y="3944"/>
                  </a:lnTo>
                  <a:cubicBezTo>
                    <a:pt x="17416" y="3944"/>
                    <a:pt x="17909" y="3737"/>
                    <a:pt x="18279" y="3367"/>
                  </a:cubicBezTo>
                  <a:cubicBezTo>
                    <a:pt x="18629" y="3017"/>
                    <a:pt x="18856" y="2524"/>
                    <a:pt x="18856" y="1972"/>
                  </a:cubicBezTo>
                  <a:lnTo>
                    <a:pt x="18856" y="454"/>
                  </a:lnTo>
                  <a:cubicBezTo>
                    <a:pt x="18856" y="208"/>
                    <a:pt x="18649" y="1"/>
                    <a:pt x="18402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3;p21">
              <a:extLst>
                <a:ext uri="{FF2B5EF4-FFF2-40B4-BE49-F238E27FC236}">
                  <a16:creationId xmlns:a16="http://schemas.microsoft.com/office/drawing/2014/main" id="{55E6D5BE-B1A5-E1BC-764F-959FD441B16A}"/>
                </a:ext>
              </a:extLst>
            </p:cNvPr>
            <p:cNvSpPr/>
            <p:nvPr/>
          </p:nvSpPr>
          <p:spPr>
            <a:xfrm>
              <a:off x="3767303" y="5016333"/>
              <a:ext cx="311313" cy="65132"/>
            </a:xfrm>
            <a:custGeom>
              <a:avLst/>
              <a:gdLst/>
              <a:ahLst/>
              <a:cxnLst/>
              <a:rect l="l" t="t" r="r" b="b"/>
              <a:pathLst>
                <a:path w="18856" h="3945" extrusionOk="0">
                  <a:moveTo>
                    <a:pt x="1973" y="1"/>
                  </a:moveTo>
                  <a:cubicBezTo>
                    <a:pt x="1416" y="1"/>
                    <a:pt x="923" y="227"/>
                    <a:pt x="573" y="577"/>
                  </a:cubicBezTo>
                  <a:cubicBezTo>
                    <a:pt x="228" y="947"/>
                    <a:pt x="1" y="1440"/>
                    <a:pt x="1" y="1972"/>
                  </a:cubicBezTo>
                  <a:cubicBezTo>
                    <a:pt x="1" y="3062"/>
                    <a:pt x="883" y="3944"/>
                    <a:pt x="1973" y="3944"/>
                  </a:cubicBezTo>
                  <a:lnTo>
                    <a:pt x="16884" y="3944"/>
                  </a:lnTo>
                  <a:cubicBezTo>
                    <a:pt x="17416" y="3944"/>
                    <a:pt x="17909" y="3737"/>
                    <a:pt x="18279" y="3367"/>
                  </a:cubicBezTo>
                  <a:cubicBezTo>
                    <a:pt x="18629" y="3017"/>
                    <a:pt x="18856" y="2524"/>
                    <a:pt x="18856" y="1972"/>
                  </a:cubicBezTo>
                  <a:cubicBezTo>
                    <a:pt x="18856" y="883"/>
                    <a:pt x="17973" y="1"/>
                    <a:pt x="16884" y="1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4;p21">
              <a:extLst>
                <a:ext uri="{FF2B5EF4-FFF2-40B4-BE49-F238E27FC236}">
                  <a16:creationId xmlns:a16="http://schemas.microsoft.com/office/drawing/2014/main" id="{DAA3FBE8-ED03-DEA3-5B13-EB65681292BA}"/>
                </a:ext>
              </a:extLst>
            </p:cNvPr>
            <p:cNvSpPr/>
            <p:nvPr/>
          </p:nvSpPr>
          <p:spPr>
            <a:xfrm>
              <a:off x="3770638" y="5045807"/>
              <a:ext cx="304560" cy="35662"/>
            </a:xfrm>
            <a:custGeom>
              <a:avLst/>
              <a:gdLst/>
              <a:ahLst/>
              <a:cxnLst/>
              <a:rect l="l" t="t" r="r" b="b"/>
              <a:pathLst>
                <a:path w="18447" h="2160" extrusionOk="0">
                  <a:moveTo>
                    <a:pt x="1771" y="0"/>
                  </a:moveTo>
                  <a:cubicBezTo>
                    <a:pt x="1214" y="0"/>
                    <a:pt x="721" y="227"/>
                    <a:pt x="371" y="577"/>
                  </a:cubicBezTo>
                  <a:cubicBezTo>
                    <a:pt x="228" y="720"/>
                    <a:pt x="104" y="907"/>
                    <a:pt x="1" y="1089"/>
                  </a:cubicBezTo>
                  <a:cubicBezTo>
                    <a:pt x="331" y="1725"/>
                    <a:pt x="1011" y="2159"/>
                    <a:pt x="1771" y="2159"/>
                  </a:cubicBezTo>
                  <a:lnTo>
                    <a:pt x="16682" y="2159"/>
                  </a:lnTo>
                  <a:cubicBezTo>
                    <a:pt x="17214" y="2159"/>
                    <a:pt x="17707" y="1952"/>
                    <a:pt x="18077" y="1582"/>
                  </a:cubicBezTo>
                  <a:cubicBezTo>
                    <a:pt x="18220" y="1439"/>
                    <a:pt x="18343" y="1277"/>
                    <a:pt x="18447" y="1089"/>
                  </a:cubicBezTo>
                  <a:cubicBezTo>
                    <a:pt x="18116" y="454"/>
                    <a:pt x="17441" y="0"/>
                    <a:pt x="16682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5;p21">
              <a:extLst>
                <a:ext uri="{FF2B5EF4-FFF2-40B4-BE49-F238E27FC236}">
                  <a16:creationId xmlns:a16="http://schemas.microsoft.com/office/drawing/2014/main" id="{39DEA951-95F4-3725-54AA-89153D97A5A5}"/>
                </a:ext>
              </a:extLst>
            </p:cNvPr>
            <p:cNvSpPr/>
            <p:nvPr/>
          </p:nvSpPr>
          <p:spPr>
            <a:xfrm>
              <a:off x="3867020" y="5148281"/>
              <a:ext cx="115983" cy="124122"/>
            </a:xfrm>
            <a:custGeom>
              <a:avLst/>
              <a:gdLst/>
              <a:ahLst/>
              <a:cxnLst/>
              <a:rect l="l" t="t" r="r" b="b"/>
              <a:pathLst>
                <a:path w="7025" h="7518" extrusionOk="0">
                  <a:moveTo>
                    <a:pt x="3510" y="1336"/>
                  </a:moveTo>
                  <a:lnTo>
                    <a:pt x="3633" y="1558"/>
                  </a:lnTo>
                  <a:lnTo>
                    <a:pt x="3367" y="1558"/>
                  </a:lnTo>
                  <a:lnTo>
                    <a:pt x="3510" y="1336"/>
                  </a:lnTo>
                  <a:close/>
                  <a:moveTo>
                    <a:pt x="1726" y="2484"/>
                  </a:moveTo>
                  <a:lnTo>
                    <a:pt x="1558" y="2770"/>
                  </a:lnTo>
                  <a:lnTo>
                    <a:pt x="1395" y="2484"/>
                  </a:lnTo>
                  <a:close/>
                  <a:moveTo>
                    <a:pt x="5625" y="2484"/>
                  </a:moveTo>
                  <a:lnTo>
                    <a:pt x="5462" y="2770"/>
                  </a:lnTo>
                  <a:lnTo>
                    <a:pt x="5299" y="2484"/>
                  </a:lnTo>
                  <a:close/>
                  <a:moveTo>
                    <a:pt x="1538" y="4560"/>
                  </a:moveTo>
                  <a:lnTo>
                    <a:pt x="1745" y="4929"/>
                  </a:lnTo>
                  <a:lnTo>
                    <a:pt x="1311" y="4929"/>
                  </a:lnTo>
                  <a:lnTo>
                    <a:pt x="1538" y="4560"/>
                  </a:lnTo>
                  <a:close/>
                  <a:moveTo>
                    <a:pt x="4210" y="2484"/>
                  </a:moveTo>
                  <a:lnTo>
                    <a:pt x="4949" y="3677"/>
                  </a:lnTo>
                  <a:lnTo>
                    <a:pt x="4210" y="4929"/>
                  </a:lnTo>
                  <a:lnTo>
                    <a:pt x="2815" y="4929"/>
                  </a:lnTo>
                  <a:lnTo>
                    <a:pt x="2076" y="3677"/>
                  </a:lnTo>
                  <a:lnTo>
                    <a:pt x="2815" y="2484"/>
                  </a:lnTo>
                  <a:close/>
                  <a:moveTo>
                    <a:pt x="5482" y="4560"/>
                  </a:moveTo>
                  <a:lnTo>
                    <a:pt x="5708" y="4929"/>
                  </a:lnTo>
                  <a:lnTo>
                    <a:pt x="5280" y="4929"/>
                  </a:lnTo>
                  <a:lnTo>
                    <a:pt x="5482" y="4560"/>
                  </a:lnTo>
                  <a:close/>
                  <a:moveTo>
                    <a:pt x="3678" y="5851"/>
                  </a:moveTo>
                  <a:lnTo>
                    <a:pt x="3510" y="6142"/>
                  </a:lnTo>
                  <a:lnTo>
                    <a:pt x="3347" y="5851"/>
                  </a:lnTo>
                  <a:close/>
                  <a:moveTo>
                    <a:pt x="3510" y="0"/>
                  </a:moveTo>
                  <a:cubicBezTo>
                    <a:pt x="3347" y="0"/>
                    <a:pt x="3204" y="79"/>
                    <a:pt x="3121" y="202"/>
                  </a:cubicBezTo>
                  <a:lnTo>
                    <a:pt x="2297" y="1558"/>
                  </a:lnTo>
                  <a:lnTo>
                    <a:pt x="572" y="1558"/>
                  </a:lnTo>
                  <a:cubicBezTo>
                    <a:pt x="409" y="1558"/>
                    <a:pt x="266" y="1642"/>
                    <a:pt x="183" y="1784"/>
                  </a:cubicBezTo>
                  <a:cubicBezTo>
                    <a:pt x="104" y="1927"/>
                    <a:pt x="104" y="2115"/>
                    <a:pt x="183" y="2258"/>
                  </a:cubicBezTo>
                  <a:lnTo>
                    <a:pt x="1006" y="3653"/>
                  </a:lnTo>
                  <a:lnTo>
                    <a:pt x="104" y="5132"/>
                  </a:lnTo>
                  <a:cubicBezTo>
                    <a:pt x="0" y="5279"/>
                    <a:pt x="0" y="5462"/>
                    <a:pt x="79" y="5605"/>
                  </a:cubicBezTo>
                  <a:cubicBezTo>
                    <a:pt x="163" y="5748"/>
                    <a:pt x="326" y="5851"/>
                    <a:pt x="493" y="5851"/>
                  </a:cubicBezTo>
                  <a:lnTo>
                    <a:pt x="2278" y="5851"/>
                  </a:lnTo>
                  <a:lnTo>
                    <a:pt x="3121" y="7291"/>
                  </a:lnTo>
                  <a:cubicBezTo>
                    <a:pt x="3204" y="7434"/>
                    <a:pt x="3347" y="7517"/>
                    <a:pt x="3510" y="7517"/>
                  </a:cubicBezTo>
                  <a:cubicBezTo>
                    <a:pt x="3678" y="7517"/>
                    <a:pt x="3821" y="7434"/>
                    <a:pt x="3899" y="7291"/>
                  </a:cubicBezTo>
                  <a:lnTo>
                    <a:pt x="4742" y="5851"/>
                  </a:lnTo>
                  <a:lnTo>
                    <a:pt x="6532" y="5851"/>
                  </a:lnTo>
                  <a:cubicBezTo>
                    <a:pt x="6694" y="5851"/>
                    <a:pt x="6857" y="5748"/>
                    <a:pt x="6941" y="5605"/>
                  </a:cubicBezTo>
                  <a:cubicBezTo>
                    <a:pt x="7025" y="5462"/>
                    <a:pt x="7025" y="5279"/>
                    <a:pt x="6921" y="5132"/>
                  </a:cubicBezTo>
                  <a:lnTo>
                    <a:pt x="6019" y="3653"/>
                  </a:lnTo>
                  <a:lnTo>
                    <a:pt x="6837" y="2258"/>
                  </a:lnTo>
                  <a:cubicBezTo>
                    <a:pt x="6921" y="2115"/>
                    <a:pt x="6921" y="1927"/>
                    <a:pt x="6837" y="1784"/>
                  </a:cubicBezTo>
                  <a:cubicBezTo>
                    <a:pt x="6758" y="1642"/>
                    <a:pt x="6591" y="1558"/>
                    <a:pt x="6428" y="1558"/>
                  </a:cubicBezTo>
                  <a:lnTo>
                    <a:pt x="4723" y="1558"/>
                  </a:lnTo>
                  <a:lnTo>
                    <a:pt x="3899" y="202"/>
                  </a:lnTo>
                  <a:cubicBezTo>
                    <a:pt x="3821" y="79"/>
                    <a:pt x="3678" y="0"/>
                    <a:pt x="3510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6;p21">
              <a:extLst>
                <a:ext uri="{FF2B5EF4-FFF2-40B4-BE49-F238E27FC236}">
                  <a16:creationId xmlns:a16="http://schemas.microsoft.com/office/drawing/2014/main" id="{B36E20E5-9CDF-2DA9-0667-AE1FA0C518EC}"/>
                </a:ext>
              </a:extLst>
            </p:cNvPr>
            <p:cNvSpPr/>
            <p:nvPr/>
          </p:nvSpPr>
          <p:spPr>
            <a:xfrm>
              <a:off x="3738093" y="5008853"/>
              <a:ext cx="431340" cy="285904"/>
            </a:xfrm>
            <a:custGeom>
              <a:avLst/>
              <a:gdLst/>
              <a:ahLst/>
              <a:cxnLst/>
              <a:rect l="l" t="t" r="r" b="b"/>
              <a:pathLst>
                <a:path w="26126" h="17317" extrusionOk="0">
                  <a:moveTo>
                    <a:pt x="18653" y="927"/>
                  </a:moveTo>
                  <a:cubicBezTo>
                    <a:pt x="19432" y="927"/>
                    <a:pt x="20087" y="1523"/>
                    <a:pt x="20151" y="2302"/>
                  </a:cubicBezTo>
                  <a:cubicBezTo>
                    <a:pt x="19742" y="1972"/>
                    <a:pt x="19205" y="1789"/>
                    <a:pt x="18653" y="1789"/>
                  </a:cubicBezTo>
                  <a:lnTo>
                    <a:pt x="3742" y="1789"/>
                  </a:lnTo>
                  <a:cubicBezTo>
                    <a:pt x="3185" y="1789"/>
                    <a:pt x="2652" y="1972"/>
                    <a:pt x="2243" y="2302"/>
                  </a:cubicBezTo>
                  <a:cubicBezTo>
                    <a:pt x="2302" y="1523"/>
                    <a:pt x="2958" y="927"/>
                    <a:pt x="3742" y="927"/>
                  </a:cubicBezTo>
                  <a:close/>
                  <a:moveTo>
                    <a:pt x="1913" y="10845"/>
                  </a:moveTo>
                  <a:lnTo>
                    <a:pt x="1913" y="12200"/>
                  </a:lnTo>
                  <a:lnTo>
                    <a:pt x="1602" y="12200"/>
                  </a:lnTo>
                  <a:cubicBezTo>
                    <a:pt x="1232" y="12200"/>
                    <a:pt x="927" y="11895"/>
                    <a:pt x="927" y="11525"/>
                  </a:cubicBezTo>
                  <a:cubicBezTo>
                    <a:pt x="927" y="11155"/>
                    <a:pt x="1232" y="10845"/>
                    <a:pt x="1602" y="10845"/>
                  </a:cubicBezTo>
                  <a:close/>
                  <a:moveTo>
                    <a:pt x="20644" y="10845"/>
                  </a:moveTo>
                  <a:cubicBezTo>
                    <a:pt x="21034" y="10845"/>
                    <a:pt x="21320" y="11155"/>
                    <a:pt x="21320" y="11525"/>
                  </a:cubicBezTo>
                  <a:cubicBezTo>
                    <a:pt x="21320" y="11895"/>
                    <a:pt x="21034" y="12200"/>
                    <a:pt x="20644" y="12200"/>
                  </a:cubicBezTo>
                  <a:lnTo>
                    <a:pt x="20334" y="12200"/>
                  </a:lnTo>
                  <a:lnTo>
                    <a:pt x="20334" y="10845"/>
                  </a:lnTo>
                  <a:close/>
                  <a:moveTo>
                    <a:pt x="18653" y="2711"/>
                  </a:moveTo>
                  <a:cubicBezTo>
                    <a:pt x="19146" y="2711"/>
                    <a:pt x="19575" y="2938"/>
                    <a:pt x="19865" y="3327"/>
                  </a:cubicBezTo>
                  <a:cubicBezTo>
                    <a:pt x="19594" y="3697"/>
                    <a:pt x="19146" y="3944"/>
                    <a:pt x="18653" y="3944"/>
                  </a:cubicBezTo>
                  <a:lnTo>
                    <a:pt x="16331" y="3944"/>
                  </a:lnTo>
                  <a:cubicBezTo>
                    <a:pt x="16065" y="3944"/>
                    <a:pt x="15858" y="4151"/>
                    <a:pt x="15858" y="4397"/>
                  </a:cubicBezTo>
                  <a:cubicBezTo>
                    <a:pt x="15858" y="4663"/>
                    <a:pt x="16065" y="4870"/>
                    <a:pt x="16331" y="4870"/>
                  </a:cubicBezTo>
                  <a:lnTo>
                    <a:pt x="18653" y="4870"/>
                  </a:lnTo>
                  <a:cubicBezTo>
                    <a:pt x="19205" y="4870"/>
                    <a:pt x="19718" y="4683"/>
                    <a:pt x="20132" y="4377"/>
                  </a:cubicBezTo>
                  <a:lnTo>
                    <a:pt x="20132" y="4377"/>
                  </a:lnTo>
                  <a:cubicBezTo>
                    <a:pt x="19964" y="5033"/>
                    <a:pt x="19373" y="5546"/>
                    <a:pt x="18653" y="5546"/>
                  </a:cubicBezTo>
                  <a:lnTo>
                    <a:pt x="8548" y="5546"/>
                  </a:lnTo>
                  <a:cubicBezTo>
                    <a:pt x="8301" y="5546"/>
                    <a:pt x="8074" y="5753"/>
                    <a:pt x="8074" y="5999"/>
                  </a:cubicBezTo>
                  <a:cubicBezTo>
                    <a:pt x="8074" y="6265"/>
                    <a:pt x="8301" y="6472"/>
                    <a:pt x="8548" y="6472"/>
                  </a:cubicBezTo>
                  <a:lnTo>
                    <a:pt x="18303" y="6472"/>
                  </a:lnTo>
                  <a:lnTo>
                    <a:pt x="17499" y="7458"/>
                  </a:lnTo>
                  <a:lnTo>
                    <a:pt x="15878" y="7458"/>
                  </a:lnTo>
                  <a:cubicBezTo>
                    <a:pt x="15631" y="7458"/>
                    <a:pt x="15404" y="7660"/>
                    <a:pt x="15404" y="7907"/>
                  </a:cubicBezTo>
                  <a:cubicBezTo>
                    <a:pt x="15404" y="8178"/>
                    <a:pt x="15631" y="8380"/>
                    <a:pt x="15878" y="8380"/>
                  </a:cubicBezTo>
                  <a:lnTo>
                    <a:pt x="17278" y="8380"/>
                  </a:lnTo>
                  <a:cubicBezTo>
                    <a:pt x="18466" y="8380"/>
                    <a:pt x="19412" y="9346"/>
                    <a:pt x="19412" y="10519"/>
                  </a:cubicBezTo>
                  <a:lnTo>
                    <a:pt x="19412" y="14236"/>
                  </a:lnTo>
                  <a:cubicBezTo>
                    <a:pt x="19412" y="15424"/>
                    <a:pt x="18466" y="16390"/>
                    <a:pt x="17278" y="16390"/>
                  </a:cubicBezTo>
                  <a:lnTo>
                    <a:pt x="4994" y="16390"/>
                  </a:lnTo>
                  <a:cubicBezTo>
                    <a:pt x="3801" y="16390"/>
                    <a:pt x="2835" y="15424"/>
                    <a:pt x="2835" y="14236"/>
                  </a:cubicBezTo>
                  <a:lnTo>
                    <a:pt x="2835" y="10519"/>
                  </a:lnTo>
                  <a:cubicBezTo>
                    <a:pt x="2835" y="9346"/>
                    <a:pt x="3801" y="8380"/>
                    <a:pt x="4994" y="8380"/>
                  </a:cubicBezTo>
                  <a:lnTo>
                    <a:pt x="6389" y="8380"/>
                  </a:lnTo>
                  <a:cubicBezTo>
                    <a:pt x="6635" y="8380"/>
                    <a:pt x="6842" y="8178"/>
                    <a:pt x="6842" y="7907"/>
                  </a:cubicBezTo>
                  <a:cubicBezTo>
                    <a:pt x="6842" y="7660"/>
                    <a:pt x="6635" y="7458"/>
                    <a:pt x="6389" y="7458"/>
                  </a:cubicBezTo>
                  <a:lnTo>
                    <a:pt x="4767" y="7458"/>
                  </a:lnTo>
                  <a:lnTo>
                    <a:pt x="3968" y="6472"/>
                  </a:lnTo>
                  <a:lnTo>
                    <a:pt x="6699" y="6472"/>
                  </a:lnTo>
                  <a:cubicBezTo>
                    <a:pt x="6946" y="6472"/>
                    <a:pt x="7148" y="6265"/>
                    <a:pt x="7148" y="5999"/>
                  </a:cubicBezTo>
                  <a:cubicBezTo>
                    <a:pt x="7148" y="5753"/>
                    <a:pt x="6946" y="5546"/>
                    <a:pt x="6699" y="5546"/>
                  </a:cubicBezTo>
                  <a:lnTo>
                    <a:pt x="3742" y="5546"/>
                  </a:lnTo>
                  <a:cubicBezTo>
                    <a:pt x="3022" y="5546"/>
                    <a:pt x="2425" y="5033"/>
                    <a:pt x="2263" y="4377"/>
                  </a:cubicBezTo>
                  <a:lnTo>
                    <a:pt x="2263" y="4377"/>
                  </a:lnTo>
                  <a:cubicBezTo>
                    <a:pt x="2672" y="4683"/>
                    <a:pt x="3185" y="4870"/>
                    <a:pt x="3742" y="4870"/>
                  </a:cubicBezTo>
                  <a:lnTo>
                    <a:pt x="14483" y="4870"/>
                  </a:lnTo>
                  <a:cubicBezTo>
                    <a:pt x="14729" y="4870"/>
                    <a:pt x="14936" y="4663"/>
                    <a:pt x="14936" y="4397"/>
                  </a:cubicBezTo>
                  <a:cubicBezTo>
                    <a:pt x="14936" y="4151"/>
                    <a:pt x="14729" y="3944"/>
                    <a:pt x="14483" y="3944"/>
                  </a:cubicBezTo>
                  <a:lnTo>
                    <a:pt x="3742" y="3944"/>
                  </a:lnTo>
                  <a:cubicBezTo>
                    <a:pt x="3249" y="3944"/>
                    <a:pt x="2795" y="3697"/>
                    <a:pt x="2529" y="3327"/>
                  </a:cubicBezTo>
                  <a:cubicBezTo>
                    <a:pt x="2795" y="2938"/>
                    <a:pt x="3249" y="2711"/>
                    <a:pt x="3742" y="2711"/>
                  </a:cubicBezTo>
                  <a:close/>
                  <a:moveTo>
                    <a:pt x="3742" y="0"/>
                  </a:moveTo>
                  <a:cubicBezTo>
                    <a:pt x="2406" y="0"/>
                    <a:pt x="1297" y="1089"/>
                    <a:pt x="1297" y="2425"/>
                  </a:cubicBezTo>
                  <a:lnTo>
                    <a:pt x="1297" y="4027"/>
                  </a:lnTo>
                  <a:cubicBezTo>
                    <a:pt x="1297" y="4929"/>
                    <a:pt x="1790" y="5713"/>
                    <a:pt x="2529" y="6142"/>
                  </a:cubicBezTo>
                  <a:lnTo>
                    <a:pt x="3781" y="7705"/>
                  </a:lnTo>
                  <a:cubicBezTo>
                    <a:pt x="2879" y="8094"/>
                    <a:pt x="2179" y="8917"/>
                    <a:pt x="1972" y="9923"/>
                  </a:cubicBezTo>
                  <a:lnTo>
                    <a:pt x="1602" y="9923"/>
                  </a:lnTo>
                  <a:cubicBezTo>
                    <a:pt x="720" y="9923"/>
                    <a:pt x="0" y="10643"/>
                    <a:pt x="0" y="11525"/>
                  </a:cubicBezTo>
                  <a:cubicBezTo>
                    <a:pt x="0" y="12407"/>
                    <a:pt x="720" y="13127"/>
                    <a:pt x="1602" y="13127"/>
                  </a:cubicBezTo>
                  <a:lnTo>
                    <a:pt x="1913" y="13127"/>
                  </a:lnTo>
                  <a:lnTo>
                    <a:pt x="1913" y="14236"/>
                  </a:lnTo>
                  <a:cubicBezTo>
                    <a:pt x="1913" y="15942"/>
                    <a:pt x="3308" y="17317"/>
                    <a:pt x="4994" y="17317"/>
                  </a:cubicBezTo>
                  <a:lnTo>
                    <a:pt x="17278" y="17317"/>
                  </a:lnTo>
                  <a:cubicBezTo>
                    <a:pt x="18958" y="17317"/>
                    <a:pt x="20334" y="15942"/>
                    <a:pt x="20334" y="14236"/>
                  </a:cubicBezTo>
                  <a:lnTo>
                    <a:pt x="20334" y="13127"/>
                  </a:lnTo>
                  <a:lnTo>
                    <a:pt x="20644" y="13127"/>
                  </a:lnTo>
                  <a:cubicBezTo>
                    <a:pt x="21384" y="13127"/>
                    <a:pt x="22000" y="12634"/>
                    <a:pt x="22207" y="11954"/>
                  </a:cubicBezTo>
                  <a:lnTo>
                    <a:pt x="23661" y="11954"/>
                  </a:lnTo>
                  <a:cubicBezTo>
                    <a:pt x="23868" y="11954"/>
                    <a:pt x="24031" y="12121"/>
                    <a:pt x="24031" y="12323"/>
                  </a:cubicBezTo>
                  <a:lnTo>
                    <a:pt x="24031" y="12511"/>
                  </a:lnTo>
                  <a:cubicBezTo>
                    <a:pt x="24031" y="12713"/>
                    <a:pt x="23868" y="12880"/>
                    <a:pt x="23661" y="12880"/>
                  </a:cubicBezTo>
                  <a:cubicBezTo>
                    <a:pt x="22966" y="12880"/>
                    <a:pt x="22370" y="13452"/>
                    <a:pt x="22370" y="14172"/>
                  </a:cubicBezTo>
                  <a:lnTo>
                    <a:pt x="22370" y="14295"/>
                  </a:lnTo>
                  <a:cubicBezTo>
                    <a:pt x="22370" y="14995"/>
                    <a:pt x="22966" y="15592"/>
                    <a:pt x="23661" y="15592"/>
                  </a:cubicBezTo>
                  <a:lnTo>
                    <a:pt x="25677" y="15592"/>
                  </a:lnTo>
                  <a:cubicBezTo>
                    <a:pt x="25924" y="15592"/>
                    <a:pt x="26126" y="15385"/>
                    <a:pt x="26126" y="15118"/>
                  </a:cubicBezTo>
                  <a:cubicBezTo>
                    <a:pt x="26126" y="14872"/>
                    <a:pt x="25924" y="14665"/>
                    <a:pt x="25677" y="14665"/>
                  </a:cubicBezTo>
                  <a:lnTo>
                    <a:pt x="23661" y="14665"/>
                  </a:lnTo>
                  <a:cubicBezTo>
                    <a:pt x="23479" y="14665"/>
                    <a:pt x="23291" y="14502"/>
                    <a:pt x="23291" y="14295"/>
                  </a:cubicBezTo>
                  <a:lnTo>
                    <a:pt x="23291" y="14172"/>
                  </a:lnTo>
                  <a:cubicBezTo>
                    <a:pt x="23291" y="13970"/>
                    <a:pt x="23479" y="13802"/>
                    <a:pt x="23661" y="13802"/>
                  </a:cubicBezTo>
                  <a:cubicBezTo>
                    <a:pt x="24381" y="13802"/>
                    <a:pt x="24957" y="13206"/>
                    <a:pt x="24957" y="12511"/>
                  </a:cubicBezTo>
                  <a:lnTo>
                    <a:pt x="24957" y="12323"/>
                  </a:lnTo>
                  <a:cubicBezTo>
                    <a:pt x="24957" y="11604"/>
                    <a:pt x="24381" y="11032"/>
                    <a:pt x="23661" y="11032"/>
                  </a:cubicBezTo>
                  <a:lnTo>
                    <a:pt x="22182" y="11032"/>
                  </a:lnTo>
                  <a:cubicBezTo>
                    <a:pt x="21980" y="10371"/>
                    <a:pt x="21364" y="9923"/>
                    <a:pt x="20644" y="9923"/>
                  </a:cubicBezTo>
                  <a:lnTo>
                    <a:pt x="20294" y="9923"/>
                  </a:lnTo>
                  <a:cubicBezTo>
                    <a:pt x="20087" y="8917"/>
                    <a:pt x="19392" y="8094"/>
                    <a:pt x="18485" y="7705"/>
                  </a:cubicBezTo>
                  <a:lnTo>
                    <a:pt x="19718" y="6226"/>
                  </a:lnTo>
                  <a:cubicBezTo>
                    <a:pt x="20521" y="5836"/>
                    <a:pt x="21073" y="4994"/>
                    <a:pt x="21073" y="4027"/>
                  </a:cubicBezTo>
                  <a:lnTo>
                    <a:pt x="21073" y="2425"/>
                  </a:lnTo>
                  <a:cubicBezTo>
                    <a:pt x="21073" y="1089"/>
                    <a:pt x="19989" y="0"/>
                    <a:pt x="18653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7;p21">
              <a:extLst>
                <a:ext uri="{FF2B5EF4-FFF2-40B4-BE49-F238E27FC236}">
                  <a16:creationId xmlns:a16="http://schemas.microsoft.com/office/drawing/2014/main" id="{2360B939-77A9-28F4-9242-10C8A29901D3}"/>
                </a:ext>
              </a:extLst>
            </p:cNvPr>
            <p:cNvSpPr/>
            <p:nvPr/>
          </p:nvSpPr>
          <p:spPr>
            <a:xfrm>
              <a:off x="3860184" y="4926475"/>
              <a:ext cx="74312" cy="74245"/>
            </a:xfrm>
            <a:custGeom>
              <a:avLst/>
              <a:gdLst/>
              <a:ahLst/>
              <a:cxnLst/>
              <a:rect l="l" t="t" r="r" b="b"/>
              <a:pathLst>
                <a:path w="4501" h="4497" extrusionOk="0">
                  <a:moveTo>
                    <a:pt x="2263" y="922"/>
                  </a:moveTo>
                  <a:cubicBezTo>
                    <a:pt x="3002" y="922"/>
                    <a:pt x="3574" y="1519"/>
                    <a:pt x="3574" y="2239"/>
                  </a:cubicBezTo>
                  <a:cubicBezTo>
                    <a:pt x="3574" y="2978"/>
                    <a:pt x="3002" y="3574"/>
                    <a:pt x="2263" y="3574"/>
                  </a:cubicBezTo>
                  <a:cubicBezTo>
                    <a:pt x="1523" y="3574"/>
                    <a:pt x="927" y="2978"/>
                    <a:pt x="927" y="2239"/>
                  </a:cubicBezTo>
                  <a:cubicBezTo>
                    <a:pt x="927" y="1519"/>
                    <a:pt x="1523" y="922"/>
                    <a:pt x="2263" y="922"/>
                  </a:cubicBezTo>
                  <a:close/>
                  <a:moveTo>
                    <a:pt x="2263" y="1"/>
                  </a:moveTo>
                  <a:cubicBezTo>
                    <a:pt x="1030" y="1"/>
                    <a:pt x="0" y="1006"/>
                    <a:pt x="0" y="2239"/>
                  </a:cubicBezTo>
                  <a:cubicBezTo>
                    <a:pt x="0" y="3491"/>
                    <a:pt x="1030" y="4496"/>
                    <a:pt x="2263" y="4496"/>
                  </a:cubicBezTo>
                  <a:cubicBezTo>
                    <a:pt x="3495" y="4496"/>
                    <a:pt x="4501" y="3491"/>
                    <a:pt x="4501" y="2239"/>
                  </a:cubicBezTo>
                  <a:cubicBezTo>
                    <a:pt x="4501" y="1006"/>
                    <a:pt x="3495" y="1"/>
                    <a:pt x="226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8;p21">
              <a:extLst>
                <a:ext uri="{FF2B5EF4-FFF2-40B4-BE49-F238E27FC236}">
                  <a16:creationId xmlns:a16="http://schemas.microsoft.com/office/drawing/2014/main" id="{2BBA555A-B925-3CDA-65C0-9C9890B3272D}"/>
                </a:ext>
              </a:extLst>
            </p:cNvPr>
            <p:cNvSpPr/>
            <p:nvPr/>
          </p:nvSpPr>
          <p:spPr>
            <a:xfrm>
              <a:off x="3980228" y="4896935"/>
              <a:ext cx="51940" cy="51940"/>
            </a:xfrm>
            <a:custGeom>
              <a:avLst/>
              <a:gdLst/>
              <a:ahLst/>
              <a:cxnLst/>
              <a:rect l="l" t="t" r="r" b="b"/>
              <a:pathLst>
                <a:path w="3146" h="3146" extrusionOk="0">
                  <a:moveTo>
                    <a:pt x="1583" y="927"/>
                  </a:moveTo>
                  <a:cubicBezTo>
                    <a:pt x="1933" y="927"/>
                    <a:pt x="2219" y="1213"/>
                    <a:pt x="2219" y="1563"/>
                  </a:cubicBezTo>
                  <a:cubicBezTo>
                    <a:pt x="2219" y="1933"/>
                    <a:pt x="1933" y="2218"/>
                    <a:pt x="1583" y="2218"/>
                  </a:cubicBezTo>
                  <a:cubicBezTo>
                    <a:pt x="1233" y="2218"/>
                    <a:pt x="928" y="1933"/>
                    <a:pt x="928" y="1563"/>
                  </a:cubicBezTo>
                  <a:cubicBezTo>
                    <a:pt x="928" y="1213"/>
                    <a:pt x="1233" y="927"/>
                    <a:pt x="1583" y="927"/>
                  </a:cubicBezTo>
                  <a:close/>
                  <a:moveTo>
                    <a:pt x="1583" y="0"/>
                  </a:moveTo>
                  <a:cubicBezTo>
                    <a:pt x="721" y="0"/>
                    <a:pt x="1" y="700"/>
                    <a:pt x="1" y="1563"/>
                  </a:cubicBezTo>
                  <a:cubicBezTo>
                    <a:pt x="1" y="2425"/>
                    <a:pt x="721" y="3145"/>
                    <a:pt x="1583" y="3145"/>
                  </a:cubicBezTo>
                  <a:cubicBezTo>
                    <a:pt x="2446" y="3145"/>
                    <a:pt x="3146" y="2425"/>
                    <a:pt x="3146" y="1563"/>
                  </a:cubicBezTo>
                  <a:cubicBezTo>
                    <a:pt x="3146" y="700"/>
                    <a:pt x="2446" y="0"/>
                    <a:pt x="1583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9;p21">
              <a:extLst>
                <a:ext uri="{FF2B5EF4-FFF2-40B4-BE49-F238E27FC236}">
                  <a16:creationId xmlns:a16="http://schemas.microsoft.com/office/drawing/2014/main" id="{E6F31DC2-6410-596A-11AD-30F88428437B}"/>
                </a:ext>
              </a:extLst>
            </p:cNvPr>
            <p:cNvSpPr/>
            <p:nvPr/>
          </p:nvSpPr>
          <p:spPr>
            <a:xfrm>
              <a:off x="3931401" y="4773871"/>
              <a:ext cx="96699" cy="96617"/>
            </a:xfrm>
            <a:custGeom>
              <a:avLst/>
              <a:gdLst/>
              <a:ahLst/>
              <a:cxnLst/>
              <a:rect l="l" t="t" r="r" b="b"/>
              <a:pathLst>
                <a:path w="5857" h="5852" extrusionOk="0">
                  <a:moveTo>
                    <a:pt x="2938" y="922"/>
                  </a:moveTo>
                  <a:cubicBezTo>
                    <a:pt x="4047" y="922"/>
                    <a:pt x="4930" y="1804"/>
                    <a:pt x="4930" y="2913"/>
                  </a:cubicBezTo>
                  <a:cubicBezTo>
                    <a:pt x="4930" y="4022"/>
                    <a:pt x="4047" y="4929"/>
                    <a:pt x="2938" y="4929"/>
                  </a:cubicBezTo>
                  <a:cubicBezTo>
                    <a:pt x="1829" y="4929"/>
                    <a:pt x="927" y="4022"/>
                    <a:pt x="927" y="2913"/>
                  </a:cubicBezTo>
                  <a:cubicBezTo>
                    <a:pt x="927" y="1804"/>
                    <a:pt x="1829" y="922"/>
                    <a:pt x="2938" y="922"/>
                  </a:cubicBezTo>
                  <a:close/>
                  <a:moveTo>
                    <a:pt x="2938" y="0"/>
                  </a:moveTo>
                  <a:cubicBezTo>
                    <a:pt x="1317" y="0"/>
                    <a:pt x="0" y="1311"/>
                    <a:pt x="0" y="2913"/>
                  </a:cubicBezTo>
                  <a:cubicBezTo>
                    <a:pt x="0" y="4540"/>
                    <a:pt x="1317" y="5851"/>
                    <a:pt x="2938" y="5851"/>
                  </a:cubicBezTo>
                  <a:cubicBezTo>
                    <a:pt x="4560" y="5851"/>
                    <a:pt x="5856" y="4540"/>
                    <a:pt x="5856" y="2913"/>
                  </a:cubicBezTo>
                  <a:cubicBezTo>
                    <a:pt x="5856" y="1311"/>
                    <a:pt x="4560" y="0"/>
                    <a:pt x="293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90;p21">
              <a:extLst>
                <a:ext uri="{FF2B5EF4-FFF2-40B4-BE49-F238E27FC236}">
                  <a16:creationId xmlns:a16="http://schemas.microsoft.com/office/drawing/2014/main" id="{AF772EDB-4CDA-30B7-A0B8-61067DBD5DCD}"/>
                </a:ext>
              </a:extLst>
            </p:cNvPr>
            <p:cNvSpPr/>
            <p:nvPr/>
          </p:nvSpPr>
          <p:spPr>
            <a:xfrm>
              <a:off x="3790024" y="4921356"/>
              <a:ext cx="23362" cy="15305"/>
            </a:xfrm>
            <a:custGeom>
              <a:avLst/>
              <a:gdLst/>
              <a:ahLst/>
              <a:cxnLst/>
              <a:rect l="l" t="t" r="r" b="b"/>
              <a:pathLst>
                <a:path w="1415" h="927" extrusionOk="0">
                  <a:moveTo>
                    <a:pt x="473" y="0"/>
                  </a:moveTo>
                  <a:cubicBezTo>
                    <a:pt x="227" y="0"/>
                    <a:pt x="0" y="207"/>
                    <a:pt x="0" y="454"/>
                  </a:cubicBezTo>
                  <a:cubicBezTo>
                    <a:pt x="0" y="720"/>
                    <a:pt x="227" y="927"/>
                    <a:pt x="473" y="927"/>
                  </a:cubicBezTo>
                  <a:lnTo>
                    <a:pt x="966" y="927"/>
                  </a:lnTo>
                  <a:cubicBezTo>
                    <a:pt x="1213" y="927"/>
                    <a:pt x="1415" y="720"/>
                    <a:pt x="1415" y="454"/>
                  </a:cubicBezTo>
                  <a:cubicBezTo>
                    <a:pt x="1415" y="207"/>
                    <a:pt x="1213" y="0"/>
                    <a:pt x="966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91;p21">
              <a:extLst>
                <a:ext uri="{FF2B5EF4-FFF2-40B4-BE49-F238E27FC236}">
                  <a16:creationId xmlns:a16="http://schemas.microsoft.com/office/drawing/2014/main" id="{FA2C75DD-594F-6BF8-A0DD-FAE5A0F8BE20}"/>
                </a:ext>
              </a:extLst>
            </p:cNvPr>
            <p:cNvSpPr/>
            <p:nvPr/>
          </p:nvSpPr>
          <p:spPr>
            <a:xfrm>
              <a:off x="4148157" y="5094303"/>
              <a:ext cx="15239" cy="23461"/>
            </a:xfrm>
            <a:custGeom>
              <a:avLst/>
              <a:gdLst/>
              <a:ahLst/>
              <a:cxnLst/>
              <a:rect l="l" t="t" r="r" b="b"/>
              <a:pathLst>
                <a:path w="923" h="1421" extrusionOk="0">
                  <a:moveTo>
                    <a:pt x="473" y="1"/>
                  </a:moveTo>
                  <a:cubicBezTo>
                    <a:pt x="227" y="1"/>
                    <a:pt x="0" y="208"/>
                    <a:pt x="0" y="454"/>
                  </a:cubicBezTo>
                  <a:lnTo>
                    <a:pt x="0" y="947"/>
                  </a:lnTo>
                  <a:cubicBezTo>
                    <a:pt x="0" y="1214"/>
                    <a:pt x="227" y="1421"/>
                    <a:pt x="473" y="1421"/>
                  </a:cubicBezTo>
                  <a:cubicBezTo>
                    <a:pt x="720" y="1421"/>
                    <a:pt x="922" y="1214"/>
                    <a:pt x="922" y="947"/>
                  </a:cubicBezTo>
                  <a:lnTo>
                    <a:pt x="922" y="454"/>
                  </a:lnTo>
                  <a:cubicBezTo>
                    <a:pt x="922" y="208"/>
                    <a:pt x="720" y="1"/>
                    <a:pt x="47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2;p21">
              <a:extLst>
                <a:ext uri="{FF2B5EF4-FFF2-40B4-BE49-F238E27FC236}">
                  <a16:creationId xmlns:a16="http://schemas.microsoft.com/office/drawing/2014/main" id="{81093A2C-6698-E809-CD5F-06178630CC42}"/>
                </a:ext>
              </a:extLst>
            </p:cNvPr>
            <p:cNvSpPr/>
            <p:nvPr/>
          </p:nvSpPr>
          <p:spPr>
            <a:xfrm>
              <a:off x="4166469" y="5121828"/>
              <a:ext cx="23378" cy="15222"/>
            </a:xfrm>
            <a:custGeom>
              <a:avLst/>
              <a:gdLst/>
              <a:ahLst/>
              <a:cxnLst/>
              <a:rect l="l" t="t" r="r" b="b"/>
              <a:pathLst>
                <a:path w="1416" h="922" extrusionOk="0">
                  <a:moveTo>
                    <a:pt x="474" y="0"/>
                  </a:moveTo>
                  <a:cubicBezTo>
                    <a:pt x="227" y="0"/>
                    <a:pt x="0" y="202"/>
                    <a:pt x="0" y="449"/>
                  </a:cubicBezTo>
                  <a:cubicBezTo>
                    <a:pt x="0" y="720"/>
                    <a:pt x="227" y="922"/>
                    <a:pt x="474" y="922"/>
                  </a:cubicBezTo>
                  <a:lnTo>
                    <a:pt x="967" y="922"/>
                  </a:lnTo>
                  <a:cubicBezTo>
                    <a:pt x="1213" y="922"/>
                    <a:pt x="1415" y="720"/>
                    <a:pt x="1415" y="449"/>
                  </a:cubicBezTo>
                  <a:cubicBezTo>
                    <a:pt x="1415" y="202"/>
                    <a:pt x="1213" y="0"/>
                    <a:pt x="96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3;p21">
              <a:extLst>
                <a:ext uri="{FF2B5EF4-FFF2-40B4-BE49-F238E27FC236}">
                  <a16:creationId xmlns:a16="http://schemas.microsoft.com/office/drawing/2014/main" id="{5CDBE80B-AB76-D68B-9440-BD4639F8188A}"/>
                </a:ext>
              </a:extLst>
            </p:cNvPr>
            <p:cNvSpPr/>
            <p:nvPr/>
          </p:nvSpPr>
          <p:spPr>
            <a:xfrm>
              <a:off x="4147100" y="5140140"/>
              <a:ext cx="15305" cy="23362"/>
            </a:xfrm>
            <a:custGeom>
              <a:avLst/>
              <a:gdLst/>
              <a:ahLst/>
              <a:cxnLst/>
              <a:rect l="l" t="t" r="r" b="b"/>
              <a:pathLst>
                <a:path w="927" h="1415" extrusionOk="0">
                  <a:moveTo>
                    <a:pt x="473" y="0"/>
                  </a:moveTo>
                  <a:cubicBezTo>
                    <a:pt x="227" y="0"/>
                    <a:pt x="0" y="202"/>
                    <a:pt x="0" y="449"/>
                  </a:cubicBezTo>
                  <a:lnTo>
                    <a:pt x="0" y="942"/>
                  </a:lnTo>
                  <a:cubicBezTo>
                    <a:pt x="0" y="1213"/>
                    <a:pt x="227" y="1415"/>
                    <a:pt x="473" y="1415"/>
                  </a:cubicBezTo>
                  <a:cubicBezTo>
                    <a:pt x="720" y="1415"/>
                    <a:pt x="927" y="1213"/>
                    <a:pt x="927" y="942"/>
                  </a:cubicBezTo>
                  <a:lnTo>
                    <a:pt x="927" y="449"/>
                  </a:lnTo>
                  <a:cubicBezTo>
                    <a:pt x="927" y="202"/>
                    <a:pt x="720" y="0"/>
                    <a:pt x="473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4;p21">
              <a:extLst>
                <a:ext uri="{FF2B5EF4-FFF2-40B4-BE49-F238E27FC236}">
                  <a16:creationId xmlns:a16="http://schemas.microsoft.com/office/drawing/2014/main" id="{B31B34C1-9945-4A0C-1B5E-F5B981DD9ECE}"/>
                </a:ext>
              </a:extLst>
            </p:cNvPr>
            <p:cNvSpPr/>
            <p:nvPr/>
          </p:nvSpPr>
          <p:spPr>
            <a:xfrm>
              <a:off x="4120648" y="5120755"/>
              <a:ext cx="23444" cy="15321"/>
            </a:xfrm>
            <a:custGeom>
              <a:avLst/>
              <a:gdLst/>
              <a:ahLst/>
              <a:cxnLst/>
              <a:rect l="l" t="t" r="r" b="b"/>
              <a:pathLst>
                <a:path w="1420" h="928" extrusionOk="0">
                  <a:moveTo>
                    <a:pt x="473" y="1"/>
                  </a:moveTo>
                  <a:cubicBezTo>
                    <a:pt x="227" y="1"/>
                    <a:pt x="0" y="208"/>
                    <a:pt x="0" y="454"/>
                  </a:cubicBezTo>
                  <a:cubicBezTo>
                    <a:pt x="0" y="721"/>
                    <a:pt x="227" y="928"/>
                    <a:pt x="473" y="928"/>
                  </a:cubicBezTo>
                  <a:lnTo>
                    <a:pt x="966" y="928"/>
                  </a:lnTo>
                  <a:cubicBezTo>
                    <a:pt x="1213" y="928"/>
                    <a:pt x="1420" y="721"/>
                    <a:pt x="1420" y="454"/>
                  </a:cubicBezTo>
                  <a:cubicBezTo>
                    <a:pt x="1420" y="208"/>
                    <a:pt x="1213" y="1"/>
                    <a:pt x="966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506;p21">
            <a:extLst>
              <a:ext uri="{FF2B5EF4-FFF2-40B4-BE49-F238E27FC236}">
                <a16:creationId xmlns:a16="http://schemas.microsoft.com/office/drawing/2014/main" id="{A8BD6D63-0DFC-8136-A945-DA0606EBB197}"/>
              </a:ext>
            </a:extLst>
          </p:cNvPr>
          <p:cNvGrpSpPr/>
          <p:nvPr/>
        </p:nvGrpSpPr>
        <p:grpSpPr>
          <a:xfrm>
            <a:off x="5307030" y="2592505"/>
            <a:ext cx="521287" cy="348662"/>
            <a:chOff x="1845662" y="4933558"/>
            <a:chExt cx="521287" cy="348662"/>
          </a:xfrm>
        </p:grpSpPr>
        <p:sp>
          <p:nvSpPr>
            <p:cNvPr id="45" name="Google Shape;507;p21">
              <a:extLst>
                <a:ext uri="{FF2B5EF4-FFF2-40B4-BE49-F238E27FC236}">
                  <a16:creationId xmlns:a16="http://schemas.microsoft.com/office/drawing/2014/main" id="{EBAC08FE-92D7-8CD4-A173-30AF76AC970E}"/>
                </a:ext>
              </a:extLst>
            </p:cNvPr>
            <p:cNvSpPr/>
            <p:nvPr/>
          </p:nvSpPr>
          <p:spPr>
            <a:xfrm>
              <a:off x="1995593" y="4970925"/>
              <a:ext cx="209248" cy="304791"/>
            </a:xfrm>
            <a:custGeom>
              <a:avLst/>
              <a:gdLst/>
              <a:ahLst/>
              <a:cxnLst/>
              <a:rect l="l" t="t" r="r" b="b"/>
              <a:pathLst>
                <a:path w="12674" h="18461" extrusionOk="0">
                  <a:moveTo>
                    <a:pt x="0" y="0"/>
                  </a:moveTo>
                  <a:lnTo>
                    <a:pt x="0" y="18460"/>
                  </a:lnTo>
                  <a:lnTo>
                    <a:pt x="3431" y="18460"/>
                  </a:lnTo>
                  <a:cubicBezTo>
                    <a:pt x="8543" y="18460"/>
                    <a:pt x="12674" y="14335"/>
                    <a:pt x="12674" y="9243"/>
                  </a:cubicBezTo>
                  <a:cubicBezTo>
                    <a:pt x="12674" y="4126"/>
                    <a:pt x="8543" y="0"/>
                    <a:pt x="3431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08;p21">
              <a:extLst>
                <a:ext uri="{FF2B5EF4-FFF2-40B4-BE49-F238E27FC236}">
                  <a16:creationId xmlns:a16="http://schemas.microsoft.com/office/drawing/2014/main" id="{A3DB33BC-84C9-D391-4CE6-9DF05CFD9716}"/>
                </a:ext>
              </a:extLst>
            </p:cNvPr>
            <p:cNvSpPr/>
            <p:nvPr/>
          </p:nvSpPr>
          <p:spPr>
            <a:xfrm>
              <a:off x="1852498" y="4970925"/>
              <a:ext cx="305204" cy="304791"/>
            </a:xfrm>
            <a:custGeom>
              <a:avLst/>
              <a:gdLst/>
              <a:ahLst/>
              <a:cxnLst/>
              <a:rect l="l" t="t" r="r" b="b"/>
              <a:pathLst>
                <a:path w="18486" h="18461" extrusionOk="0">
                  <a:moveTo>
                    <a:pt x="9243" y="0"/>
                  </a:moveTo>
                  <a:cubicBezTo>
                    <a:pt x="4146" y="0"/>
                    <a:pt x="1" y="4126"/>
                    <a:pt x="1" y="9243"/>
                  </a:cubicBezTo>
                  <a:cubicBezTo>
                    <a:pt x="1" y="14335"/>
                    <a:pt x="4146" y="18460"/>
                    <a:pt x="9243" y="18460"/>
                  </a:cubicBezTo>
                  <a:cubicBezTo>
                    <a:pt x="14355" y="18460"/>
                    <a:pt x="18486" y="14335"/>
                    <a:pt x="18486" y="9243"/>
                  </a:cubicBezTo>
                  <a:cubicBezTo>
                    <a:pt x="18486" y="4126"/>
                    <a:pt x="14355" y="0"/>
                    <a:pt x="9243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9;p21">
              <a:extLst>
                <a:ext uri="{FF2B5EF4-FFF2-40B4-BE49-F238E27FC236}">
                  <a16:creationId xmlns:a16="http://schemas.microsoft.com/office/drawing/2014/main" id="{57FDCF26-434C-E261-4A1D-773E510C7F2E}"/>
                </a:ext>
              </a:extLst>
            </p:cNvPr>
            <p:cNvSpPr/>
            <p:nvPr/>
          </p:nvSpPr>
          <p:spPr>
            <a:xfrm>
              <a:off x="2025133" y="5014632"/>
              <a:ext cx="132592" cy="198417"/>
            </a:xfrm>
            <a:custGeom>
              <a:avLst/>
              <a:gdLst/>
              <a:ahLst/>
              <a:cxnLst/>
              <a:rect l="l" t="t" r="r" b="b"/>
              <a:pathLst>
                <a:path w="8031" h="12018" extrusionOk="0">
                  <a:moveTo>
                    <a:pt x="2465" y="0"/>
                  </a:moveTo>
                  <a:cubicBezTo>
                    <a:pt x="2219" y="0"/>
                    <a:pt x="2012" y="143"/>
                    <a:pt x="1908" y="350"/>
                  </a:cubicBezTo>
                  <a:lnTo>
                    <a:pt x="99" y="4131"/>
                  </a:lnTo>
                  <a:cubicBezTo>
                    <a:pt x="1" y="4353"/>
                    <a:pt x="40" y="4599"/>
                    <a:pt x="183" y="4786"/>
                  </a:cubicBezTo>
                  <a:lnTo>
                    <a:pt x="6261" y="12018"/>
                  </a:lnTo>
                  <a:cubicBezTo>
                    <a:pt x="7370" y="10495"/>
                    <a:pt x="8031" y="8607"/>
                    <a:pt x="8031" y="6596"/>
                  </a:cubicBezTo>
                  <a:cubicBezTo>
                    <a:pt x="8031" y="4008"/>
                    <a:pt x="6981" y="1686"/>
                    <a:pt x="5275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0;p21">
              <a:extLst>
                <a:ext uri="{FF2B5EF4-FFF2-40B4-BE49-F238E27FC236}">
                  <a16:creationId xmlns:a16="http://schemas.microsoft.com/office/drawing/2014/main" id="{08B23447-00AE-6A76-24EF-6CF4346EB7A6}"/>
                </a:ext>
              </a:extLst>
            </p:cNvPr>
            <p:cNvSpPr/>
            <p:nvPr/>
          </p:nvSpPr>
          <p:spPr>
            <a:xfrm>
              <a:off x="1889452" y="5009910"/>
              <a:ext cx="226501" cy="226831"/>
            </a:xfrm>
            <a:custGeom>
              <a:avLst/>
              <a:gdLst/>
              <a:ahLst/>
              <a:cxnLst/>
              <a:rect l="l" t="t" r="r" b="b"/>
              <a:pathLst>
                <a:path w="13719" h="13739" extrusionOk="0">
                  <a:moveTo>
                    <a:pt x="6862" y="0"/>
                  </a:moveTo>
                  <a:cubicBezTo>
                    <a:pt x="3081" y="0"/>
                    <a:pt x="1" y="3081"/>
                    <a:pt x="1" y="6882"/>
                  </a:cubicBezTo>
                  <a:cubicBezTo>
                    <a:pt x="1" y="10657"/>
                    <a:pt x="3081" y="13738"/>
                    <a:pt x="6862" y="13738"/>
                  </a:cubicBezTo>
                  <a:cubicBezTo>
                    <a:pt x="10658" y="13738"/>
                    <a:pt x="13719" y="10657"/>
                    <a:pt x="13719" y="6882"/>
                  </a:cubicBezTo>
                  <a:cubicBezTo>
                    <a:pt x="13719" y="3081"/>
                    <a:pt x="10658" y="0"/>
                    <a:pt x="6862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1;p21">
              <a:extLst>
                <a:ext uri="{FF2B5EF4-FFF2-40B4-BE49-F238E27FC236}">
                  <a16:creationId xmlns:a16="http://schemas.microsoft.com/office/drawing/2014/main" id="{85B5AE08-4035-81D6-AF9D-3CA7831EC09E}"/>
                </a:ext>
              </a:extLst>
            </p:cNvPr>
            <p:cNvSpPr/>
            <p:nvPr/>
          </p:nvSpPr>
          <p:spPr>
            <a:xfrm>
              <a:off x="1946915" y="5093015"/>
              <a:ext cx="116148" cy="63729"/>
            </a:xfrm>
            <a:custGeom>
              <a:avLst/>
              <a:gdLst/>
              <a:ahLst/>
              <a:cxnLst/>
              <a:rect l="l" t="t" r="r" b="b"/>
              <a:pathLst>
                <a:path w="7035" h="3860" extrusionOk="0">
                  <a:moveTo>
                    <a:pt x="7035" y="0"/>
                  </a:moveTo>
                  <a:lnTo>
                    <a:pt x="6665" y="370"/>
                  </a:lnTo>
                  <a:lnTo>
                    <a:pt x="5167" y="1395"/>
                  </a:lnTo>
                  <a:cubicBezTo>
                    <a:pt x="5122" y="1431"/>
                    <a:pt x="5070" y="1447"/>
                    <a:pt x="5016" y="1447"/>
                  </a:cubicBezTo>
                  <a:cubicBezTo>
                    <a:pt x="4947" y="1447"/>
                    <a:pt x="4875" y="1420"/>
                    <a:pt x="4817" y="1375"/>
                  </a:cubicBezTo>
                  <a:lnTo>
                    <a:pt x="3688" y="266"/>
                  </a:lnTo>
                  <a:cubicBezTo>
                    <a:pt x="3636" y="214"/>
                    <a:pt x="3570" y="189"/>
                    <a:pt x="3503" y="189"/>
                  </a:cubicBezTo>
                  <a:cubicBezTo>
                    <a:pt x="3436" y="189"/>
                    <a:pt x="3370" y="214"/>
                    <a:pt x="3318" y="266"/>
                  </a:cubicBezTo>
                  <a:lnTo>
                    <a:pt x="2106" y="1375"/>
                  </a:lnTo>
                  <a:cubicBezTo>
                    <a:pt x="2047" y="1420"/>
                    <a:pt x="1976" y="1447"/>
                    <a:pt x="1906" y="1447"/>
                  </a:cubicBezTo>
                  <a:cubicBezTo>
                    <a:pt x="1853" y="1447"/>
                    <a:pt x="1800" y="1431"/>
                    <a:pt x="1756" y="1395"/>
                  </a:cubicBezTo>
                  <a:lnTo>
                    <a:pt x="464" y="468"/>
                  </a:lnTo>
                  <a:cubicBezTo>
                    <a:pt x="416" y="432"/>
                    <a:pt x="362" y="416"/>
                    <a:pt x="309" y="416"/>
                  </a:cubicBezTo>
                  <a:cubicBezTo>
                    <a:pt x="152" y="416"/>
                    <a:pt x="1" y="556"/>
                    <a:pt x="30" y="739"/>
                  </a:cubicBezTo>
                  <a:lnTo>
                    <a:pt x="444" y="3529"/>
                  </a:lnTo>
                  <a:cubicBezTo>
                    <a:pt x="464" y="3717"/>
                    <a:pt x="627" y="3860"/>
                    <a:pt x="814" y="3860"/>
                  </a:cubicBezTo>
                  <a:lnTo>
                    <a:pt x="6217" y="3860"/>
                  </a:lnTo>
                  <a:cubicBezTo>
                    <a:pt x="6379" y="3860"/>
                    <a:pt x="6542" y="3717"/>
                    <a:pt x="6586" y="3529"/>
                  </a:cubicBezTo>
                  <a:lnTo>
                    <a:pt x="6976" y="759"/>
                  </a:lnTo>
                  <a:lnTo>
                    <a:pt x="7035" y="0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2;p21">
              <a:extLst>
                <a:ext uri="{FF2B5EF4-FFF2-40B4-BE49-F238E27FC236}">
                  <a16:creationId xmlns:a16="http://schemas.microsoft.com/office/drawing/2014/main" id="{81EF48DA-95C6-C8E7-6F4C-913635914B6E}"/>
                </a:ext>
              </a:extLst>
            </p:cNvPr>
            <p:cNvSpPr/>
            <p:nvPr/>
          </p:nvSpPr>
          <p:spPr>
            <a:xfrm>
              <a:off x="2208600" y="4941352"/>
              <a:ext cx="46492" cy="44940"/>
            </a:xfrm>
            <a:custGeom>
              <a:avLst/>
              <a:gdLst/>
              <a:ahLst/>
              <a:cxnLst/>
              <a:rect l="l" t="t" r="r" b="b"/>
              <a:pathLst>
                <a:path w="2816" h="2722" extrusionOk="0">
                  <a:moveTo>
                    <a:pt x="1433" y="0"/>
                  </a:moveTo>
                  <a:cubicBezTo>
                    <a:pt x="1381" y="0"/>
                    <a:pt x="1333" y="27"/>
                    <a:pt x="1312" y="85"/>
                  </a:cubicBezTo>
                  <a:cubicBezTo>
                    <a:pt x="1046" y="618"/>
                    <a:pt x="636" y="1007"/>
                    <a:pt x="124" y="1273"/>
                  </a:cubicBezTo>
                  <a:cubicBezTo>
                    <a:pt x="1" y="1338"/>
                    <a:pt x="20" y="1500"/>
                    <a:pt x="124" y="1545"/>
                  </a:cubicBezTo>
                  <a:cubicBezTo>
                    <a:pt x="696" y="1747"/>
                    <a:pt x="1110" y="2097"/>
                    <a:pt x="1312" y="2629"/>
                  </a:cubicBezTo>
                  <a:cubicBezTo>
                    <a:pt x="1334" y="2691"/>
                    <a:pt x="1391" y="2721"/>
                    <a:pt x="1447" y="2721"/>
                  </a:cubicBezTo>
                  <a:cubicBezTo>
                    <a:pt x="1504" y="2721"/>
                    <a:pt x="1561" y="2691"/>
                    <a:pt x="1583" y="2629"/>
                  </a:cubicBezTo>
                  <a:cubicBezTo>
                    <a:pt x="1785" y="2037"/>
                    <a:pt x="2155" y="1668"/>
                    <a:pt x="2667" y="1520"/>
                  </a:cubicBezTo>
                  <a:cubicBezTo>
                    <a:pt x="2815" y="1480"/>
                    <a:pt x="2815" y="1298"/>
                    <a:pt x="2712" y="1254"/>
                  </a:cubicBezTo>
                  <a:cubicBezTo>
                    <a:pt x="2174" y="988"/>
                    <a:pt x="1785" y="598"/>
                    <a:pt x="1583" y="85"/>
                  </a:cubicBezTo>
                  <a:cubicBezTo>
                    <a:pt x="1549" y="31"/>
                    <a:pt x="1489" y="0"/>
                    <a:pt x="1433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3;p21">
              <a:extLst>
                <a:ext uri="{FF2B5EF4-FFF2-40B4-BE49-F238E27FC236}">
                  <a16:creationId xmlns:a16="http://schemas.microsoft.com/office/drawing/2014/main" id="{842B12D4-8EF1-BF99-5609-0A5B740B9E54}"/>
                </a:ext>
              </a:extLst>
            </p:cNvPr>
            <p:cNvSpPr/>
            <p:nvPr/>
          </p:nvSpPr>
          <p:spPr>
            <a:xfrm>
              <a:off x="1953189" y="5036990"/>
              <a:ext cx="46476" cy="44940"/>
            </a:xfrm>
            <a:custGeom>
              <a:avLst/>
              <a:gdLst/>
              <a:ahLst/>
              <a:cxnLst/>
              <a:rect l="l" t="t" r="r" b="b"/>
              <a:pathLst>
                <a:path w="2815" h="2722" extrusionOk="0">
                  <a:moveTo>
                    <a:pt x="1433" y="0"/>
                  </a:moveTo>
                  <a:cubicBezTo>
                    <a:pt x="1383" y="0"/>
                    <a:pt x="1335" y="26"/>
                    <a:pt x="1316" y="85"/>
                  </a:cubicBezTo>
                  <a:cubicBezTo>
                    <a:pt x="1050" y="618"/>
                    <a:pt x="636" y="1007"/>
                    <a:pt x="104" y="1273"/>
                  </a:cubicBezTo>
                  <a:cubicBezTo>
                    <a:pt x="0" y="1338"/>
                    <a:pt x="0" y="1500"/>
                    <a:pt x="123" y="1545"/>
                  </a:cubicBezTo>
                  <a:cubicBezTo>
                    <a:pt x="700" y="1747"/>
                    <a:pt x="1090" y="2097"/>
                    <a:pt x="1316" y="2629"/>
                  </a:cubicBezTo>
                  <a:cubicBezTo>
                    <a:pt x="1336" y="2691"/>
                    <a:pt x="1393" y="2721"/>
                    <a:pt x="1449" y="2721"/>
                  </a:cubicBezTo>
                  <a:cubicBezTo>
                    <a:pt x="1506" y="2721"/>
                    <a:pt x="1563" y="2691"/>
                    <a:pt x="1583" y="2629"/>
                  </a:cubicBezTo>
                  <a:cubicBezTo>
                    <a:pt x="1790" y="2037"/>
                    <a:pt x="2159" y="1668"/>
                    <a:pt x="2672" y="1520"/>
                  </a:cubicBezTo>
                  <a:cubicBezTo>
                    <a:pt x="2795" y="1480"/>
                    <a:pt x="2815" y="1298"/>
                    <a:pt x="2692" y="1254"/>
                  </a:cubicBezTo>
                  <a:cubicBezTo>
                    <a:pt x="2159" y="988"/>
                    <a:pt x="1790" y="598"/>
                    <a:pt x="1563" y="85"/>
                  </a:cubicBezTo>
                  <a:cubicBezTo>
                    <a:pt x="1542" y="31"/>
                    <a:pt x="1487" y="0"/>
                    <a:pt x="1433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4;p21">
              <a:extLst>
                <a:ext uri="{FF2B5EF4-FFF2-40B4-BE49-F238E27FC236}">
                  <a16:creationId xmlns:a16="http://schemas.microsoft.com/office/drawing/2014/main" id="{756D9D27-D3E1-C43B-5906-BEB5BA515A51}"/>
                </a:ext>
              </a:extLst>
            </p:cNvPr>
            <p:cNvSpPr/>
            <p:nvPr/>
          </p:nvSpPr>
          <p:spPr>
            <a:xfrm>
              <a:off x="2045806" y="5032944"/>
              <a:ext cx="313030" cy="239114"/>
            </a:xfrm>
            <a:custGeom>
              <a:avLst/>
              <a:gdLst/>
              <a:ahLst/>
              <a:cxnLst/>
              <a:rect l="l" t="t" r="r" b="b"/>
              <a:pathLst>
                <a:path w="18960" h="14483" extrusionOk="0">
                  <a:moveTo>
                    <a:pt x="1519" y="0"/>
                  </a:moveTo>
                  <a:lnTo>
                    <a:pt x="1" y="3204"/>
                  </a:lnTo>
                  <a:lnTo>
                    <a:pt x="9470" y="14483"/>
                  </a:lnTo>
                  <a:lnTo>
                    <a:pt x="18959" y="3204"/>
                  </a:lnTo>
                  <a:lnTo>
                    <a:pt x="17436" y="0"/>
                  </a:ln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5;p21">
              <a:extLst>
                <a:ext uri="{FF2B5EF4-FFF2-40B4-BE49-F238E27FC236}">
                  <a16:creationId xmlns:a16="http://schemas.microsoft.com/office/drawing/2014/main" id="{C3D65BD5-ADE2-3ED9-6193-0BECAE11D1E2}"/>
                </a:ext>
              </a:extLst>
            </p:cNvPr>
            <p:cNvSpPr/>
            <p:nvPr/>
          </p:nvSpPr>
          <p:spPr>
            <a:xfrm>
              <a:off x="2249616" y="5032944"/>
              <a:ext cx="109247" cy="52915"/>
            </a:xfrm>
            <a:custGeom>
              <a:avLst/>
              <a:gdLst/>
              <a:ahLst/>
              <a:cxnLst/>
              <a:rect l="l" t="t" r="r" b="b"/>
              <a:pathLst>
                <a:path w="6617" h="3205" extrusionOk="0">
                  <a:moveTo>
                    <a:pt x="1" y="0"/>
                  </a:moveTo>
                  <a:lnTo>
                    <a:pt x="780" y="3204"/>
                  </a:lnTo>
                  <a:lnTo>
                    <a:pt x="6616" y="3204"/>
                  </a:lnTo>
                  <a:lnTo>
                    <a:pt x="5093" y="0"/>
                  </a:ln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6;p21">
              <a:extLst>
                <a:ext uri="{FF2B5EF4-FFF2-40B4-BE49-F238E27FC236}">
                  <a16:creationId xmlns:a16="http://schemas.microsoft.com/office/drawing/2014/main" id="{8FA54053-152D-7A35-B34B-32DCA16550D0}"/>
                </a:ext>
              </a:extLst>
            </p:cNvPr>
            <p:cNvSpPr/>
            <p:nvPr/>
          </p:nvSpPr>
          <p:spPr>
            <a:xfrm>
              <a:off x="2142105" y="5085849"/>
              <a:ext cx="120061" cy="186216"/>
            </a:xfrm>
            <a:custGeom>
              <a:avLst/>
              <a:gdLst/>
              <a:ahLst/>
              <a:cxnLst/>
              <a:rect l="l" t="t" r="r" b="b"/>
              <a:pathLst>
                <a:path w="7272" h="11279" extrusionOk="0">
                  <a:moveTo>
                    <a:pt x="0" y="0"/>
                  </a:moveTo>
                  <a:lnTo>
                    <a:pt x="3638" y="11279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7;p21">
              <a:extLst>
                <a:ext uri="{FF2B5EF4-FFF2-40B4-BE49-F238E27FC236}">
                  <a16:creationId xmlns:a16="http://schemas.microsoft.com/office/drawing/2014/main" id="{39E02A8E-AB3B-8B81-62DF-B8E97E82E8D0}"/>
                </a:ext>
              </a:extLst>
            </p:cNvPr>
            <p:cNvSpPr/>
            <p:nvPr/>
          </p:nvSpPr>
          <p:spPr>
            <a:xfrm>
              <a:off x="2045806" y="5032944"/>
              <a:ext cx="109164" cy="52915"/>
            </a:xfrm>
            <a:custGeom>
              <a:avLst/>
              <a:gdLst/>
              <a:ahLst/>
              <a:cxnLst/>
              <a:rect l="l" t="t" r="r" b="b"/>
              <a:pathLst>
                <a:path w="6612" h="3205" extrusionOk="0">
                  <a:moveTo>
                    <a:pt x="1519" y="0"/>
                  </a:moveTo>
                  <a:lnTo>
                    <a:pt x="1" y="3204"/>
                  </a:lnTo>
                  <a:lnTo>
                    <a:pt x="5813" y="3204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8;p21">
              <a:extLst>
                <a:ext uri="{FF2B5EF4-FFF2-40B4-BE49-F238E27FC236}">
                  <a16:creationId xmlns:a16="http://schemas.microsoft.com/office/drawing/2014/main" id="{D9452583-DD07-08E2-0CB6-7885B36A8971}"/>
                </a:ext>
              </a:extLst>
            </p:cNvPr>
            <p:cNvSpPr/>
            <p:nvPr/>
          </p:nvSpPr>
          <p:spPr>
            <a:xfrm>
              <a:off x="2201434" y="4933558"/>
              <a:ext cx="61054" cy="60410"/>
            </a:xfrm>
            <a:custGeom>
              <a:avLst/>
              <a:gdLst/>
              <a:ahLst/>
              <a:cxnLst/>
              <a:rect l="l" t="t" r="r" b="b"/>
              <a:pathLst>
                <a:path w="3698" h="3659" extrusionOk="0">
                  <a:moveTo>
                    <a:pt x="1869" y="1253"/>
                  </a:moveTo>
                  <a:cubicBezTo>
                    <a:pt x="2017" y="1460"/>
                    <a:pt x="2199" y="1647"/>
                    <a:pt x="2406" y="1810"/>
                  </a:cubicBezTo>
                  <a:cubicBezTo>
                    <a:pt x="2199" y="1952"/>
                    <a:pt x="2017" y="2140"/>
                    <a:pt x="1849" y="2386"/>
                  </a:cubicBezTo>
                  <a:cubicBezTo>
                    <a:pt x="1706" y="2160"/>
                    <a:pt x="1499" y="1992"/>
                    <a:pt x="1277" y="1849"/>
                  </a:cubicBezTo>
                  <a:cubicBezTo>
                    <a:pt x="1499" y="1667"/>
                    <a:pt x="1687" y="1479"/>
                    <a:pt x="1869" y="1253"/>
                  </a:cubicBezTo>
                  <a:close/>
                  <a:moveTo>
                    <a:pt x="1894" y="0"/>
                  </a:moveTo>
                  <a:cubicBezTo>
                    <a:pt x="1647" y="0"/>
                    <a:pt x="1420" y="143"/>
                    <a:pt x="1317" y="350"/>
                  </a:cubicBezTo>
                  <a:cubicBezTo>
                    <a:pt x="1110" y="784"/>
                    <a:pt x="804" y="1110"/>
                    <a:pt x="351" y="1336"/>
                  </a:cubicBezTo>
                  <a:cubicBezTo>
                    <a:pt x="124" y="1440"/>
                    <a:pt x="1" y="1667"/>
                    <a:pt x="1" y="1913"/>
                  </a:cubicBezTo>
                  <a:cubicBezTo>
                    <a:pt x="20" y="2160"/>
                    <a:pt x="188" y="2362"/>
                    <a:pt x="415" y="2445"/>
                  </a:cubicBezTo>
                  <a:cubicBezTo>
                    <a:pt x="863" y="2608"/>
                    <a:pt x="1154" y="2879"/>
                    <a:pt x="1317" y="3288"/>
                  </a:cubicBezTo>
                  <a:cubicBezTo>
                    <a:pt x="1420" y="3515"/>
                    <a:pt x="1623" y="3658"/>
                    <a:pt x="1894" y="3658"/>
                  </a:cubicBezTo>
                  <a:cubicBezTo>
                    <a:pt x="2160" y="3658"/>
                    <a:pt x="2362" y="3495"/>
                    <a:pt x="2446" y="3249"/>
                  </a:cubicBezTo>
                  <a:cubicBezTo>
                    <a:pt x="2608" y="2815"/>
                    <a:pt x="2855" y="2549"/>
                    <a:pt x="3249" y="2426"/>
                  </a:cubicBezTo>
                  <a:cubicBezTo>
                    <a:pt x="3496" y="2362"/>
                    <a:pt x="3658" y="2140"/>
                    <a:pt x="3678" y="1893"/>
                  </a:cubicBezTo>
                  <a:cubicBezTo>
                    <a:pt x="3698" y="1647"/>
                    <a:pt x="3555" y="1420"/>
                    <a:pt x="3348" y="1297"/>
                  </a:cubicBezTo>
                  <a:cubicBezTo>
                    <a:pt x="2899" y="1090"/>
                    <a:pt x="2589" y="784"/>
                    <a:pt x="2426" y="390"/>
                  </a:cubicBezTo>
                  <a:cubicBezTo>
                    <a:pt x="2342" y="168"/>
                    <a:pt x="2115" y="20"/>
                    <a:pt x="1894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19;p21">
              <a:extLst>
                <a:ext uri="{FF2B5EF4-FFF2-40B4-BE49-F238E27FC236}">
                  <a16:creationId xmlns:a16="http://schemas.microsoft.com/office/drawing/2014/main" id="{C0E89874-D73A-AD41-C0BD-DFA8923AD147}"/>
                </a:ext>
              </a:extLst>
            </p:cNvPr>
            <p:cNvSpPr/>
            <p:nvPr/>
          </p:nvSpPr>
          <p:spPr>
            <a:xfrm>
              <a:off x="1945775" y="5029196"/>
              <a:ext cx="61384" cy="60394"/>
            </a:xfrm>
            <a:custGeom>
              <a:avLst/>
              <a:gdLst/>
              <a:ahLst/>
              <a:cxnLst/>
              <a:rect l="l" t="t" r="r" b="b"/>
              <a:pathLst>
                <a:path w="3718" h="3658" extrusionOk="0">
                  <a:moveTo>
                    <a:pt x="1869" y="1252"/>
                  </a:moveTo>
                  <a:cubicBezTo>
                    <a:pt x="2032" y="1460"/>
                    <a:pt x="2219" y="1647"/>
                    <a:pt x="2421" y="1810"/>
                  </a:cubicBezTo>
                  <a:cubicBezTo>
                    <a:pt x="2219" y="1952"/>
                    <a:pt x="2032" y="2140"/>
                    <a:pt x="1869" y="2386"/>
                  </a:cubicBezTo>
                  <a:cubicBezTo>
                    <a:pt x="1701" y="2179"/>
                    <a:pt x="1519" y="1992"/>
                    <a:pt x="1292" y="1849"/>
                  </a:cubicBezTo>
                  <a:cubicBezTo>
                    <a:pt x="1519" y="1667"/>
                    <a:pt x="1701" y="1479"/>
                    <a:pt x="1869" y="1252"/>
                  </a:cubicBezTo>
                  <a:close/>
                  <a:moveTo>
                    <a:pt x="1908" y="0"/>
                  </a:moveTo>
                  <a:cubicBezTo>
                    <a:pt x="1662" y="0"/>
                    <a:pt x="1435" y="143"/>
                    <a:pt x="1332" y="350"/>
                  </a:cubicBezTo>
                  <a:cubicBezTo>
                    <a:pt x="1129" y="784"/>
                    <a:pt x="799" y="1110"/>
                    <a:pt x="370" y="1336"/>
                  </a:cubicBezTo>
                  <a:cubicBezTo>
                    <a:pt x="144" y="1440"/>
                    <a:pt x="1" y="1667"/>
                    <a:pt x="20" y="1913"/>
                  </a:cubicBezTo>
                  <a:cubicBezTo>
                    <a:pt x="40" y="2159"/>
                    <a:pt x="183" y="2362"/>
                    <a:pt x="430" y="2445"/>
                  </a:cubicBezTo>
                  <a:cubicBezTo>
                    <a:pt x="883" y="2608"/>
                    <a:pt x="1169" y="2879"/>
                    <a:pt x="1332" y="3288"/>
                  </a:cubicBezTo>
                  <a:cubicBezTo>
                    <a:pt x="1415" y="3515"/>
                    <a:pt x="1642" y="3658"/>
                    <a:pt x="1889" y="3658"/>
                  </a:cubicBezTo>
                  <a:lnTo>
                    <a:pt x="1908" y="3658"/>
                  </a:lnTo>
                  <a:cubicBezTo>
                    <a:pt x="2155" y="3658"/>
                    <a:pt x="2382" y="3495"/>
                    <a:pt x="2465" y="3269"/>
                  </a:cubicBezTo>
                  <a:cubicBezTo>
                    <a:pt x="2628" y="2815"/>
                    <a:pt x="2874" y="2549"/>
                    <a:pt x="3264" y="2426"/>
                  </a:cubicBezTo>
                  <a:cubicBezTo>
                    <a:pt x="3491" y="2362"/>
                    <a:pt x="3673" y="2140"/>
                    <a:pt x="3698" y="1893"/>
                  </a:cubicBezTo>
                  <a:cubicBezTo>
                    <a:pt x="3717" y="1647"/>
                    <a:pt x="3574" y="1420"/>
                    <a:pt x="3348" y="1297"/>
                  </a:cubicBezTo>
                  <a:cubicBezTo>
                    <a:pt x="2914" y="1090"/>
                    <a:pt x="2608" y="784"/>
                    <a:pt x="2441" y="390"/>
                  </a:cubicBezTo>
                  <a:cubicBezTo>
                    <a:pt x="2362" y="168"/>
                    <a:pt x="2135" y="20"/>
                    <a:pt x="190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20;p21">
              <a:extLst>
                <a:ext uri="{FF2B5EF4-FFF2-40B4-BE49-F238E27FC236}">
                  <a16:creationId xmlns:a16="http://schemas.microsoft.com/office/drawing/2014/main" id="{9155D201-5ECE-A6BB-B489-8B66F0D817EF}"/>
                </a:ext>
              </a:extLst>
            </p:cNvPr>
            <p:cNvSpPr/>
            <p:nvPr/>
          </p:nvSpPr>
          <p:spPr>
            <a:xfrm>
              <a:off x="1845662" y="4963759"/>
              <a:ext cx="521287" cy="318461"/>
            </a:xfrm>
            <a:custGeom>
              <a:avLst/>
              <a:gdLst/>
              <a:ahLst/>
              <a:cxnLst/>
              <a:rect l="l" t="t" r="r" b="b"/>
              <a:pathLst>
                <a:path w="31574" h="19289" extrusionOk="0">
                  <a:moveTo>
                    <a:pt x="13951" y="1006"/>
                  </a:moveTo>
                  <a:lnTo>
                    <a:pt x="13951" y="1006"/>
                  </a:lnTo>
                  <a:cubicBezTo>
                    <a:pt x="14892" y="1149"/>
                    <a:pt x="15799" y="1440"/>
                    <a:pt x="16662" y="1888"/>
                  </a:cubicBezTo>
                  <a:cubicBezTo>
                    <a:pt x="17544" y="2361"/>
                    <a:pt x="18362" y="2978"/>
                    <a:pt x="19062" y="3717"/>
                  </a:cubicBezTo>
                  <a:lnTo>
                    <a:pt x="17253" y="3717"/>
                  </a:lnTo>
                  <a:cubicBezTo>
                    <a:pt x="16391" y="2628"/>
                    <a:pt x="15306" y="1706"/>
                    <a:pt x="14049" y="1070"/>
                  </a:cubicBezTo>
                  <a:cubicBezTo>
                    <a:pt x="14030" y="1050"/>
                    <a:pt x="13990" y="1026"/>
                    <a:pt x="13951" y="1006"/>
                  </a:cubicBezTo>
                  <a:close/>
                  <a:moveTo>
                    <a:pt x="18141" y="4644"/>
                  </a:moveTo>
                  <a:lnTo>
                    <a:pt x="17584" y="6941"/>
                  </a:lnTo>
                  <a:lnTo>
                    <a:pt x="12842" y="6941"/>
                  </a:lnTo>
                  <a:lnTo>
                    <a:pt x="13926" y="4644"/>
                  </a:lnTo>
                  <a:close/>
                  <a:moveTo>
                    <a:pt x="24095" y="4644"/>
                  </a:moveTo>
                  <a:lnTo>
                    <a:pt x="24672" y="6941"/>
                  </a:lnTo>
                  <a:lnTo>
                    <a:pt x="18530" y="6941"/>
                  </a:lnTo>
                  <a:lnTo>
                    <a:pt x="19082" y="4644"/>
                  </a:lnTo>
                  <a:close/>
                  <a:moveTo>
                    <a:pt x="29251" y="4644"/>
                  </a:moveTo>
                  <a:lnTo>
                    <a:pt x="30341" y="6941"/>
                  </a:lnTo>
                  <a:lnTo>
                    <a:pt x="25613" y="6941"/>
                  </a:lnTo>
                  <a:lnTo>
                    <a:pt x="25061" y="4644"/>
                  </a:lnTo>
                  <a:close/>
                  <a:moveTo>
                    <a:pt x="9637" y="8543"/>
                  </a:moveTo>
                  <a:lnTo>
                    <a:pt x="10623" y="9529"/>
                  </a:lnTo>
                  <a:cubicBezTo>
                    <a:pt x="10773" y="9667"/>
                    <a:pt x="10962" y="9736"/>
                    <a:pt x="11149" y="9736"/>
                  </a:cubicBezTo>
                  <a:cubicBezTo>
                    <a:pt x="11295" y="9736"/>
                    <a:pt x="11440" y="9694"/>
                    <a:pt x="11565" y="9612"/>
                  </a:cubicBezTo>
                  <a:lnTo>
                    <a:pt x="12615" y="8893"/>
                  </a:lnTo>
                  <a:lnTo>
                    <a:pt x="12615" y="8893"/>
                  </a:lnTo>
                  <a:lnTo>
                    <a:pt x="12265" y="11214"/>
                  </a:lnTo>
                  <a:lnTo>
                    <a:pt x="7005" y="11214"/>
                  </a:lnTo>
                  <a:lnTo>
                    <a:pt x="6700" y="8937"/>
                  </a:lnTo>
                  <a:lnTo>
                    <a:pt x="6700" y="8937"/>
                  </a:lnTo>
                  <a:lnTo>
                    <a:pt x="7621" y="9593"/>
                  </a:lnTo>
                  <a:cubicBezTo>
                    <a:pt x="7753" y="9686"/>
                    <a:pt x="7904" y="9732"/>
                    <a:pt x="8053" y="9732"/>
                  </a:cubicBezTo>
                  <a:cubicBezTo>
                    <a:pt x="8234" y="9732"/>
                    <a:pt x="8413" y="9664"/>
                    <a:pt x="8548" y="9529"/>
                  </a:cubicBezTo>
                  <a:lnTo>
                    <a:pt x="9637" y="8543"/>
                  </a:lnTo>
                  <a:close/>
                  <a:moveTo>
                    <a:pt x="9637" y="3145"/>
                  </a:moveTo>
                  <a:cubicBezTo>
                    <a:pt x="10909" y="3145"/>
                    <a:pt x="12102" y="3490"/>
                    <a:pt x="13147" y="4170"/>
                  </a:cubicBezTo>
                  <a:lnTo>
                    <a:pt x="11688" y="7212"/>
                  </a:lnTo>
                  <a:cubicBezTo>
                    <a:pt x="11629" y="7355"/>
                    <a:pt x="11629" y="7517"/>
                    <a:pt x="11732" y="7641"/>
                  </a:cubicBezTo>
                  <a:cubicBezTo>
                    <a:pt x="11732" y="7660"/>
                    <a:pt x="12102" y="8114"/>
                    <a:pt x="12102" y="8114"/>
                  </a:cubicBezTo>
                  <a:lnTo>
                    <a:pt x="11156" y="8750"/>
                  </a:lnTo>
                  <a:lnTo>
                    <a:pt x="10150" y="7764"/>
                  </a:lnTo>
                  <a:cubicBezTo>
                    <a:pt x="10002" y="7628"/>
                    <a:pt x="9818" y="7562"/>
                    <a:pt x="9635" y="7562"/>
                  </a:cubicBezTo>
                  <a:cubicBezTo>
                    <a:pt x="9459" y="7562"/>
                    <a:pt x="9285" y="7623"/>
                    <a:pt x="9145" y="7744"/>
                  </a:cubicBezTo>
                  <a:lnTo>
                    <a:pt x="8035" y="8750"/>
                  </a:lnTo>
                  <a:lnTo>
                    <a:pt x="6862" y="7927"/>
                  </a:lnTo>
                  <a:cubicBezTo>
                    <a:pt x="6735" y="7833"/>
                    <a:pt x="6593" y="7787"/>
                    <a:pt x="6451" y="7787"/>
                  </a:cubicBezTo>
                  <a:cubicBezTo>
                    <a:pt x="6317" y="7787"/>
                    <a:pt x="6183" y="7828"/>
                    <a:pt x="6064" y="7907"/>
                  </a:cubicBezTo>
                  <a:cubicBezTo>
                    <a:pt x="5793" y="8050"/>
                    <a:pt x="5669" y="8341"/>
                    <a:pt x="5714" y="8646"/>
                  </a:cubicBezTo>
                  <a:lnTo>
                    <a:pt x="6103" y="11422"/>
                  </a:lnTo>
                  <a:lnTo>
                    <a:pt x="6103" y="11441"/>
                  </a:lnTo>
                  <a:cubicBezTo>
                    <a:pt x="6187" y="11850"/>
                    <a:pt x="6532" y="12141"/>
                    <a:pt x="6946" y="12141"/>
                  </a:cubicBezTo>
                  <a:lnTo>
                    <a:pt x="12324" y="12141"/>
                  </a:lnTo>
                  <a:cubicBezTo>
                    <a:pt x="12758" y="12141"/>
                    <a:pt x="13108" y="11850"/>
                    <a:pt x="13167" y="11441"/>
                  </a:cubicBezTo>
                  <a:lnTo>
                    <a:pt x="13167" y="11422"/>
                  </a:lnTo>
                  <a:lnTo>
                    <a:pt x="13413" y="9677"/>
                  </a:lnTo>
                  <a:lnTo>
                    <a:pt x="14049" y="10416"/>
                  </a:lnTo>
                  <a:cubicBezTo>
                    <a:pt x="14133" y="10515"/>
                    <a:pt x="14276" y="10579"/>
                    <a:pt x="14399" y="10579"/>
                  </a:cubicBezTo>
                  <a:cubicBezTo>
                    <a:pt x="14503" y="10579"/>
                    <a:pt x="14606" y="10539"/>
                    <a:pt x="14710" y="10475"/>
                  </a:cubicBezTo>
                  <a:cubicBezTo>
                    <a:pt x="14892" y="10312"/>
                    <a:pt x="14912" y="10022"/>
                    <a:pt x="14749" y="9819"/>
                  </a:cubicBezTo>
                  <a:cubicBezTo>
                    <a:pt x="14749" y="9819"/>
                    <a:pt x="13127" y="7887"/>
                    <a:pt x="13108" y="7867"/>
                  </a:cubicBezTo>
                  <a:lnTo>
                    <a:pt x="17623" y="7867"/>
                  </a:lnTo>
                  <a:lnTo>
                    <a:pt x="20438" y="16578"/>
                  </a:lnTo>
                  <a:lnTo>
                    <a:pt x="20438" y="16578"/>
                  </a:lnTo>
                  <a:lnTo>
                    <a:pt x="15942" y="11234"/>
                  </a:lnTo>
                  <a:cubicBezTo>
                    <a:pt x="15846" y="11130"/>
                    <a:pt x="15711" y="11071"/>
                    <a:pt x="15579" y="11071"/>
                  </a:cubicBezTo>
                  <a:cubicBezTo>
                    <a:pt x="15481" y="11071"/>
                    <a:pt x="15384" y="11103"/>
                    <a:pt x="15306" y="11175"/>
                  </a:cubicBezTo>
                  <a:cubicBezTo>
                    <a:pt x="15099" y="11338"/>
                    <a:pt x="15079" y="11648"/>
                    <a:pt x="15242" y="11831"/>
                  </a:cubicBezTo>
                  <a:lnTo>
                    <a:pt x="15592" y="12264"/>
                  </a:lnTo>
                  <a:cubicBezTo>
                    <a:pt x="15119" y="13349"/>
                    <a:pt x="14340" y="14295"/>
                    <a:pt x="13354" y="14995"/>
                  </a:cubicBezTo>
                  <a:cubicBezTo>
                    <a:pt x="12265" y="15754"/>
                    <a:pt x="10968" y="16144"/>
                    <a:pt x="9637" y="16144"/>
                  </a:cubicBezTo>
                  <a:cubicBezTo>
                    <a:pt x="6064" y="16144"/>
                    <a:pt x="3145" y="13226"/>
                    <a:pt x="3145" y="9652"/>
                  </a:cubicBezTo>
                  <a:cubicBezTo>
                    <a:pt x="3145" y="6058"/>
                    <a:pt x="6064" y="3145"/>
                    <a:pt x="9637" y="3145"/>
                  </a:cubicBezTo>
                  <a:close/>
                  <a:moveTo>
                    <a:pt x="30094" y="7867"/>
                  </a:moveTo>
                  <a:lnTo>
                    <a:pt x="22759" y="16578"/>
                  </a:lnTo>
                  <a:lnTo>
                    <a:pt x="25574" y="7867"/>
                  </a:lnTo>
                  <a:close/>
                  <a:moveTo>
                    <a:pt x="24588" y="7867"/>
                  </a:moveTo>
                  <a:lnTo>
                    <a:pt x="21591" y="17169"/>
                  </a:lnTo>
                  <a:lnTo>
                    <a:pt x="18589" y="7867"/>
                  </a:lnTo>
                  <a:close/>
                  <a:moveTo>
                    <a:pt x="17771" y="14828"/>
                  </a:moveTo>
                  <a:lnTo>
                    <a:pt x="18693" y="15937"/>
                  </a:lnTo>
                  <a:cubicBezTo>
                    <a:pt x="17377" y="17214"/>
                    <a:pt x="15735" y="18012"/>
                    <a:pt x="13951" y="18278"/>
                  </a:cubicBezTo>
                  <a:cubicBezTo>
                    <a:pt x="15489" y="17499"/>
                    <a:pt x="16824" y="16331"/>
                    <a:pt x="17771" y="14828"/>
                  </a:cubicBezTo>
                  <a:close/>
                  <a:moveTo>
                    <a:pt x="9637" y="0"/>
                  </a:moveTo>
                  <a:cubicBezTo>
                    <a:pt x="4314" y="0"/>
                    <a:pt x="1" y="4333"/>
                    <a:pt x="1" y="9652"/>
                  </a:cubicBezTo>
                  <a:cubicBezTo>
                    <a:pt x="1" y="11954"/>
                    <a:pt x="824" y="14192"/>
                    <a:pt x="2342" y="15961"/>
                  </a:cubicBezTo>
                  <a:cubicBezTo>
                    <a:pt x="2426" y="16060"/>
                    <a:pt x="2569" y="16104"/>
                    <a:pt x="2692" y="16104"/>
                  </a:cubicBezTo>
                  <a:cubicBezTo>
                    <a:pt x="2795" y="16104"/>
                    <a:pt x="2899" y="16085"/>
                    <a:pt x="3003" y="16001"/>
                  </a:cubicBezTo>
                  <a:cubicBezTo>
                    <a:pt x="3185" y="15838"/>
                    <a:pt x="3205" y="15547"/>
                    <a:pt x="3042" y="15345"/>
                  </a:cubicBezTo>
                  <a:cubicBezTo>
                    <a:pt x="1667" y="13763"/>
                    <a:pt x="927" y="11747"/>
                    <a:pt x="927" y="9652"/>
                  </a:cubicBezTo>
                  <a:cubicBezTo>
                    <a:pt x="927" y="4826"/>
                    <a:pt x="4831" y="927"/>
                    <a:pt x="9637" y="927"/>
                  </a:cubicBezTo>
                  <a:cubicBezTo>
                    <a:pt x="11052" y="927"/>
                    <a:pt x="12388" y="1252"/>
                    <a:pt x="13640" y="1888"/>
                  </a:cubicBezTo>
                  <a:cubicBezTo>
                    <a:pt x="14522" y="2361"/>
                    <a:pt x="15346" y="2978"/>
                    <a:pt x="16046" y="3717"/>
                  </a:cubicBezTo>
                  <a:lnTo>
                    <a:pt x="14133" y="3717"/>
                  </a:lnTo>
                  <a:cubicBezTo>
                    <a:pt x="12817" y="2731"/>
                    <a:pt x="11279" y="2218"/>
                    <a:pt x="9637" y="2218"/>
                  </a:cubicBezTo>
                  <a:cubicBezTo>
                    <a:pt x="5546" y="2218"/>
                    <a:pt x="2219" y="5546"/>
                    <a:pt x="2219" y="9652"/>
                  </a:cubicBezTo>
                  <a:cubicBezTo>
                    <a:pt x="2219" y="13743"/>
                    <a:pt x="5546" y="17071"/>
                    <a:pt x="9637" y="17071"/>
                  </a:cubicBezTo>
                  <a:cubicBezTo>
                    <a:pt x="11156" y="17071"/>
                    <a:pt x="12634" y="16617"/>
                    <a:pt x="13867" y="15754"/>
                  </a:cubicBezTo>
                  <a:cubicBezTo>
                    <a:pt x="14892" y="15035"/>
                    <a:pt x="15696" y="14113"/>
                    <a:pt x="16248" y="13043"/>
                  </a:cubicBezTo>
                  <a:lnTo>
                    <a:pt x="17130" y="14088"/>
                  </a:lnTo>
                  <a:cubicBezTo>
                    <a:pt x="15572" y="16740"/>
                    <a:pt x="12718" y="18362"/>
                    <a:pt x="9637" y="18362"/>
                  </a:cubicBezTo>
                  <a:cubicBezTo>
                    <a:pt x="7705" y="18362"/>
                    <a:pt x="5857" y="17746"/>
                    <a:pt x="4314" y="16553"/>
                  </a:cubicBezTo>
                  <a:cubicBezTo>
                    <a:pt x="4229" y="16485"/>
                    <a:pt x="4130" y="16452"/>
                    <a:pt x="4032" y="16452"/>
                  </a:cubicBezTo>
                  <a:cubicBezTo>
                    <a:pt x="3895" y="16452"/>
                    <a:pt x="3761" y="16516"/>
                    <a:pt x="3678" y="16637"/>
                  </a:cubicBezTo>
                  <a:cubicBezTo>
                    <a:pt x="3515" y="16844"/>
                    <a:pt x="3555" y="17130"/>
                    <a:pt x="3762" y="17292"/>
                  </a:cubicBezTo>
                  <a:cubicBezTo>
                    <a:pt x="5447" y="18589"/>
                    <a:pt x="7498" y="19289"/>
                    <a:pt x="9637" y="19289"/>
                  </a:cubicBezTo>
                  <a:lnTo>
                    <a:pt x="12654" y="19289"/>
                  </a:lnTo>
                  <a:cubicBezTo>
                    <a:pt x="15158" y="19289"/>
                    <a:pt x="17500" y="18362"/>
                    <a:pt x="19289" y="16656"/>
                  </a:cubicBezTo>
                  <a:lnTo>
                    <a:pt x="21241" y="18978"/>
                  </a:lnTo>
                  <a:cubicBezTo>
                    <a:pt x="21320" y="19082"/>
                    <a:pt x="21468" y="19141"/>
                    <a:pt x="21591" y="19141"/>
                  </a:cubicBezTo>
                  <a:cubicBezTo>
                    <a:pt x="21734" y="19141"/>
                    <a:pt x="21857" y="19082"/>
                    <a:pt x="21961" y="18978"/>
                  </a:cubicBezTo>
                  <a:lnTo>
                    <a:pt x="31425" y="7705"/>
                  </a:lnTo>
                  <a:lnTo>
                    <a:pt x="31470" y="7641"/>
                  </a:lnTo>
                  <a:cubicBezTo>
                    <a:pt x="31548" y="7517"/>
                    <a:pt x="31573" y="7355"/>
                    <a:pt x="31489" y="7212"/>
                  </a:cubicBezTo>
                  <a:lnTo>
                    <a:pt x="29971" y="3983"/>
                  </a:lnTo>
                  <a:cubicBezTo>
                    <a:pt x="29887" y="3820"/>
                    <a:pt x="29725" y="3717"/>
                    <a:pt x="29557" y="3717"/>
                  </a:cubicBezTo>
                  <a:lnTo>
                    <a:pt x="20275" y="3717"/>
                  </a:lnTo>
                  <a:cubicBezTo>
                    <a:pt x="19412" y="2628"/>
                    <a:pt x="18323" y="1706"/>
                    <a:pt x="17071" y="1070"/>
                  </a:cubicBezTo>
                  <a:cubicBezTo>
                    <a:pt x="15715" y="370"/>
                    <a:pt x="14197" y="0"/>
                    <a:pt x="12654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66;p21">
            <a:extLst>
              <a:ext uri="{FF2B5EF4-FFF2-40B4-BE49-F238E27FC236}">
                <a16:creationId xmlns:a16="http://schemas.microsoft.com/office/drawing/2014/main" id="{FCFA7A95-7B30-40CC-5448-80A1D71901DD}"/>
              </a:ext>
            </a:extLst>
          </p:cNvPr>
          <p:cNvGrpSpPr/>
          <p:nvPr/>
        </p:nvGrpSpPr>
        <p:grpSpPr>
          <a:xfrm>
            <a:off x="7426956" y="2558454"/>
            <a:ext cx="262886" cy="416750"/>
            <a:chOff x="7978836" y="3740301"/>
            <a:chExt cx="328566" cy="520874"/>
          </a:xfrm>
        </p:grpSpPr>
        <p:sp>
          <p:nvSpPr>
            <p:cNvPr id="60" name="Google Shape;467;p21">
              <a:extLst>
                <a:ext uri="{FF2B5EF4-FFF2-40B4-BE49-F238E27FC236}">
                  <a16:creationId xmlns:a16="http://schemas.microsoft.com/office/drawing/2014/main" id="{23D48204-4E86-C1E6-0D4E-D5FC830F6118}"/>
                </a:ext>
              </a:extLst>
            </p:cNvPr>
            <p:cNvSpPr/>
            <p:nvPr/>
          </p:nvSpPr>
          <p:spPr>
            <a:xfrm>
              <a:off x="8174836" y="3768470"/>
              <a:ext cx="125113" cy="266537"/>
            </a:xfrm>
            <a:custGeom>
              <a:avLst/>
              <a:gdLst/>
              <a:ahLst/>
              <a:cxnLst/>
              <a:rect l="l" t="t" r="r" b="b"/>
              <a:pathLst>
                <a:path w="7578" h="16144" extrusionOk="0">
                  <a:moveTo>
                    <a:pt x="1" y="0"/>
                  </a:moveTo>
                  <a:lnTo>
                    <a:pt x="1" y="15237"/>
                  </a:lnTo>
                  <a:lnTo>
                    <a:pt x="2569" y="16144"/>
                  </a:lnTo>
                  <a:lnTo>
                    <a:pt x="2589" y="16144"/>
                  </a:lnTo>
                  <a:lnTo>
                    <a:pt x="7415" y="2608"/>
                  </a:lnTo>
                  <a:cubicBezTo>
                    <a:pt x="7577" y="2154"/>
                    <a:pt x="7331" y="1681"/>
                    <a:pt x="6902" y="1518"/>
                  </a:cubicBezTo>
                  <a:lnTo>
                    <a:pt x="2628" y="0"/>
                  </a:ln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8;p21">
              <a:extLst>
                <a:ext uri="{FF2B5EF4-FFF2-40B4-BE49-F238E27FC236}">
                  <a16:creationId xmlns:a16="http://schemas.microsoft.com/office/drawing/2014/main" id="{EFBEC27C-6F33-25FB-A5B4-6737632A2B7A}"/>
                </a:ext>
              </a:extLst>
            </p:cNvPr>
            <p:cNvSpPr/>
            <p:nvPr/>
          </p:nvSpPr>
          <p:spPr>
            <a:xfrm>
              <a:off x="7986580" y="3825437"/>
              <a:ext cx="50223" cy="174989"/>
            </a:xfrm>
            <a:custGeom>
              <a:avLst/>
              <a:gdLst/>
              <a:ahLst/>
              <a:cxnLst/>
              <a:rect l="l" t="t" r="r" b="b"/>
              <a:pathLst>
                <a:path w="3042" h="10599" extrusionOk="0">
                  <a:moveTo>
                    <a:pt x="1479" y="1"/>
                  </a:moveTo>
                  <a:cubicBezTo>
                    <a:pt x="661" y="1"/>
                    <a:pt x="0" y="676"/>
                    <a:pt x="0" y="1480"/>
                  </a:cubicBezTo>
                  <a:lnTo>
                    <a:pt x="0" y="10599"/>
                  </a:lnTo>
                  <a:lnTo>
                    <a:pt x="331" y="10599"/>
                  </a:lnTo>
                  <a:cubicBezTo>
                    <a:pt x="1809" y="10599"/>
                    <a:pt x="3042" y="9386"/>
                    <a:pt x="3042" y="7888"/>
                  </a:cubicBezTo>
                  <a:lnTo>
                    <a:pt x="3042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9;p21">
              <a:extLst>
                <a:ext uri="{FF2B5EF4-FFF2-40B4-BE49-F238E27FC236}">
                  <a16:creationId xmlns:a16="http://schemas.microsoft.com/office/drawing/2014/main" id="{90BA5909-3403-380B-7539-EFEE77AA7569}"/>
                </a:ext>
              </a:extLst>
            </p:cNvPr>
            <p:cNvSpPr/>
            <p:nvPr/>
          </p:nvSpPr>
          <p:spPr>
            <a:xfrm>
              <a:off x="8108671" y="4030631"/>
              <a:ext cx="96039" cy="35265"/>
            </a:xfrm>
            <a:custGeom>
              <a:avLst/>
              <a:gdLst/>
              <a:ahLst/>
              <a:cxnLst/>
              <a:rect l="l" t="t" r="r" b="b"/>
              <a:pathLst>
                <a:path w="5817" h="2136" extrusionOk="0">
                  <a:moveTo>
                    <a:pt x="0" y="1"/>
                  </a:moveTo>
                  <a:lnTo>
                    <a:pt x="0" y="2135"/>
                  </a:lnTo>
                  <a:lnTo>
                    <a:pt x="5817" y="2135"/>
                  </a:lnTo>
                  <a:lnTo>
                    <a:pt x="5817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70;p21">
              <a:extLst>
                <a:ext uri="{FF2B5EF4-FFF2-40B4-BE49-F238E27FC236}">
                  <a16:creationId xmlns:a16="http://schemas.microsoft.com/office/drawing/2014/main" id="{75D1B51E-F1FA-BD2D-15EA-9CCF3C7B00E2}"/>
                </a:ext>
              </a:extLst>
            </p:cNvPr>
            <p:cNvSpPr/>
            <p:nvPr/>
          </p:nvSpPr>
          <p:spPr>
            <a:xfrm>
              <a:off x="8011001" y="3748111"/>
              <a:ext cx="207943" cy="296751"/>
            </a:xfrm>
            <a:custGeom>
              <a:avLst/>
              <a:gdLst/>
              <a:ahLst/>
              <a:cxnLst/>
              <a:rect l="l" t="t" r="r" b="b"/>
              <a:pathLst>
                <a:path w="12595" h="17974" extrusionOk="0">
                  <a:moveTo>
                    <a:pt x="863" y="1"/>
                  </a:moveTo>
                  <a:cubicBezTo>
                    <a:pt x="394" y="1"/>
                    <a:pt x="0" y="390"/>
                    <a:pt x="0" y="844"/>
                  </a:cubicBezTo>
                  <a:lnTo>
                    <a:pt x="0" y="17973"/>
                  </a:lnTo>
                  <a:lnTo>
                    <a:pt x="11752" y="17973"/>
                  </a:lnTo>
                  <a:cubicBezTo>
                    <a:pt x="12121" y="17973"/>
                    <a:pt x="12427" y="17727"/>
                    <a:pt x="12550" y="17397"/>
                  </a:cubicBezTo>
                  <a:cubicBezTo>
                    <a:pt x="12570" y="17313"/>
                    <a:pt x="12595" y="17209"/>
                    <a:pt x="12595" y="17111"/>
                  </a:cubicBezTo>
                  <a:lnTo>
                    <a:pt x="12595" y="844"/>
                  </a:lnTo>
                  <a:cubicBezTo>
                    <a:pt x="12595" y="390"/>
                    <a:pt x="12225" y="1"/>
                    <a:pt x="11752" y="1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71;p21">
              <a:extLst>
                <a:ext uri="{FF2B5EF4-FFF2-40B4-BE49-F238E27FC236}">
                  <a16:creationId xmlns:a16="http://schemas.microsoft.com/office/drawing/2014/main" id="{40DB8CC1-9B9F-23B6-B2CA-DB29BF18B072}"/>
                </a:ext>
              </a:extLst>
            </p:cNvPr>
            <p:cNvSpPr/>
            <p:nvPr/>
          </p:nvSpPr>
          <p:spPr>
            <a:xfrm>
              <a:off x="8068695" y="4006881"/>
              <a:ext cx="92555" cy="81559"/>
            </a:xfrm>
            <a:custGeom>
              <a:avLst/>
              <a:gdLst/>
              <a:ahLst/>
              <a:cxnLst/>
              <a:rect l="l" t="t" r="r" b="b"/>
              <a:pathLst>
                <a:path w="5606" h="4940" extrusionOk="0">
                  <a:moveTo>
                    <a:pt x="1878" y="0"/>
                  </a:moveTo>
                  <a:cubicBezTo>
                    <a:pt x="1438" y="0"/>
                    <a:pt x="1000" y="167"/>
                    <a:pt x="657" y="499"/>
                  </a:cubicBezTo>
                  <a:cubicBezTo>
                    <a:pt x="657" y="519"/>
                    <a:pt x="637" y="539"/>
                    <a:pt x="617" y="539"/>
                  </a:cubicBezTo>
                  <a:cubicBezTo>
                    <a:pt x="1" y="1199"/>
                    <a:pt x="40" y="2225"/>
                    <a:pt x="657" y="2880"/>
                  </a:cubicBezTo>
                  <a:lnTo>
                    <a:pt x="2569" y="4832"/>
                  </a:lnTo>
                  <a:cubicBezTo>
                    <a:pt x="2631" y="4904"/>
                    <a:pt x="2717" y="4940"/>
                    <a:pt x="2803" y="4940"/>
                  </a:cubicBezTo>
                  <a:cubicBezTo>
                    <a:pt x="2890" y="4940"/>
                    <a:pt x="2976" y="4904"/>
                    <a:pt x="3037" y="4832"/>
                  </a:cubicBezTo>
                  <a:lnTo>
                    <a:pt x="4950" y="2880"/>
                  </a:lnTo>
                  <a:cubicBezTo>
                    <a:pt x="5566" y="2225"/>
                    <a:pt x="5606" y="1199"/>
                    <a:pt x="4990" y="539"/>
                  </a:cubicBezTo>
                  <a:cubicBezTo>
                    <a:pt x="4970" y="539"/>
                    <a:pt x="4970" y="519"/>
                    <a:pt x="4950" y="499"/>
                  </a:cubicBezTo>
                  <a:cubicBezTo>
                    <a:pt x="4618" y="167"/>
                    <a:pt x="4178" y="0"/>
                    <a:pt x="3739" y="0"/>
                  </a:cubicBezTo>
                  <a:cubicBezTo>
                    <a:pt x="3416" y="0"/>
                    <a:pt x="3094" y="91"/>
                    <a:pt x="2816" y="273"/>
                  </a:cubicBezTo>
                  <a:cubicBezTo>
                    <a:pt x="2527" y="91"/>
                    <a:pt x="2202" y="0"/>
                    <a:pt x="1878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72;p21">
              <a:extLst>
                <a:ext uri="{FF2B5EF4-FFF2-40B4-BE49-F238E27FC236}">
                  <a16:creationId xmlns:a16="http://schemas.microsoft.com/office/drawing/2014/main" id="{58CC0130-36F1-1732-D3DF-673A00A1D2EE}"/>
                </a:ext>
              </a:extLst>
            </p:cNvPr>
            <p:cNvSpPr/>
            <p:nvPr/>
          </p:nvSpPr>
          <p:spPr>
            <a:xfrm>
              <a:off x="7986580" y="3927514"/>
              <a:ext cx="218114" cy="280455"/>
            </a:xfrm>
            <a:custGeom>
              <a:avLst/>
              <a:gdLst/>
              <a:ahLst/>
              <a:cxnLst/>
              <a:rect l="l" t="t" r="r" b="b"/>
              <a:pathLst>
                <a:path w="13211" h="16987" extrusionOk="0">
                  <a:moveTo>
                    <a:pt x="3845" y="0"/>
                  </a:moveTo>
                  <a:cubicBezTo>
                    <a:pt x="3554" y="0"/>
                    <a:pt x="3249" y="84"/>
                    <a:pt x="3002" y="286"/>
                  </a:cubicBezTo>
                  <a:lnTo>
                    <a:pt x="1479" y="1459"/>
                  </a:lnTo>
                  <a:lnTo>
                    <a:pt x="434" y="2258"/>
                  </a:lnTo>
                  <a:cubicBezTo>
                    <a:pt x="168" y="2465"/>
                    <a:pt x="0" y="2795"/>
                    <a:pt x="0" y="3140"/>
                  </a:cubicBezTo>
                  <a:lnTo>
                    <a:pt x="0" y="7887"/>
                  </a:lnTo>
                  <a:cubicBezTo>
                    <a:pt x="0" y="9573"/>
                    <a:pt x="1233" y="10988"/>
                    <a:pt x="2859" y="11254"/>
                  </a:cubicBezTo>
                  <a:lnTo>
                    <a:pt x="2835" y="16987"/>
                  </a:lnTo>
                  <a:lnTo>
                    <a:pt x="11298" y="16987"/>
                  </a:lnTo>
                  <a:lnTo>
                    <a:pt x="11298" y="11214"/>
                  </a:lnTo>
                  <a:cubicBezTo>
                    <a:pt x="12407" y="10929"/>
                    <a:pt x="13211" y="9918"/>
                    <a:pt x="13211" y="8730"/>
                  </a:cubicBezTo>
                  <a:lnTo>
                    <a:pt x="13211" y="7108"/>
                  </a:lnTo>
                  <a:lnTo>
                    <a:pt x="7394" y="7108"/>
                  </a:lnTo>
                  <a:cubicBezTo>
                    <a:pt x="6758" y="6019"/>
                    <a:pt x="5590" y="5299"/>
                    <a:pt x="4235" y="5299"/>
                  </a:cubicBezTo>
                  <a:lnTo>
                    <a:pt x="2776" y="5299"/>
                  </a:lnTo>
                  <a:lnTo>
                    <a:pt x="2776" y="3963"/>
                  </a:lnTo>
                  <a:lnTo>
                    <a:pt x="4708" y="2485"/>
                  </a:lnTo>
                  <a:cubicBezTo>
                    <a:pt x="5299" y="2011"/>
                    <a:pt x="5423" y="1129"/>
                    <a:pt x="4954" y="533"/>
                  </a:cubicBezTo>
                  <a:cubicBezTo>
                    <a:pt x="4663" y="183"/>
                    <a:pt x="4254" y="0"/>
                    <a:pt x="3845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73;p21">
              <a:extLst>
                <a:ext uri="{FF2B5EF4-FFF2-40B4-BE49-F238E27FC236}">
                  <a16:creationId xmlns:a16="http://schemas.microsoft.com/office/drawing/2014/main" id="{387B025C-4339-3D10-A183-14A49BFB8193}"/>
                </a:ext>
              </a:extLst>
            </p:cNvPr>
            <p:cNvSpPr/>
            <p:nvPr/>
          </p:nvSpPr>
          <p:spPr>
            <a:xfrm>
              <a:off x="8010011" y="4199847"/>
              <a:ext cx="186563" cy="53889"/>
            </a:xfrm>
            <a:custGeom>
              <a:avLst/>
              <a:gdLst/>
              <a:ahLst/>
              <a:cxnLst/>
              <a:rect l="l" t="t" r="r" b="b"/>
              <a:pathLst>
                <a:path w="11300" h="3264" extrusionOk="0">
                  <a:moveTo>
                    <a:pt x="1110" y="1"/>
                  </a:moveTo>
                  <a:cubicBezTo>
                    <a:pt x="494" y="1"/>
                    <a:pt x="1" y="494"/>
                    <a:pt x="1" y="1110"/>
                  </a:cubicBezTo>
                  <a:lnTo>
                    <a:pt x="1" y="3160"/>
                  </a:lnTo>
                  <a:cubicBezTo>
                    <a:pt x="1" y="3225"/>
                    <a:pt x="40" y="3264"/>
                    <a:pt x="104" y="3264"/>
                  </a:cubicBezTo>
                  <a:lnTo>
                    <a:pt x="11196" y="3264"/>
                  </a:lnTo>
                  <a:cubicBezTo>
                    <a:pt x="11255" y="3264"/>
                    <a:pt x="11299" y="3225"/>
                    <a:pt x="11299" y="3160"/>
                  </a:cubicBezTo>
                  <a:lnTo>
                    <a:pt x="11299" y="1110"/>
                  </a:lnTo>
                  <a:cubicBezTo>
                    <a:pt x="11299" y="494"/>
                    <a:pt x="10806" y="1"/>
                    <a:pt x="10190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74;p21">
              <a:extLst>
                <a:ext uri="{FF2B5EF4-FFF2-40B4-BE49-F238E27FC236}">
                  <a16:creationId xmlns:a16="http://schemas.microsoft.com/office/drawing/2014/main" id="{3F7267E4-E3F7-EDD2-C625-166C8BC85A56}"/>
                </a:ext>
              </a:extLst>
            </p:cNvPr>
            <p:cNvSpPr/>
            <p:nvPr/>
          </p:nvSpPr>
          <p:spPr>
            <a:xfrm>
              <a:off x="7978836" y="3740301"/>
              <a:ext cx="328566" cy="520874"/>
            </a:xfrm>
            <a:custGeom>
              <a:avLst/>
              <a:gdLst/>
              <a:ahLst/>
              <a:cxnLst/>
              <a:rect l="l" t="t" r="r" b="b"/>
              <a:pathLst>
                <a:path w="19901" h="31549" extrusionOk="0">
                  <a:moveTo>
                    <a:pt x="1500" y="5729"/>
                  </a:moveTo>
                  <a:lnTo>
                    <a:pt x="1500" y="12570"/>
                  </a:lnTo>
                  <a:lnTo>
                    <a:pt x="923" y="12980"/>
                  </a:lnTo>
                  <a:lnTo>
                    <a:pt x="923" y="6636"/>
                  </a:lnTo>
                  <a:cubicBezTo>
                    <a:pt x="923" y="6246"/>
                    <a:pt x="1150" y="5916"/>
                    <a:pt x="1500" y="5729"/>
                  </a:cubicBezTo>
                  <a:close/>
                  <a:moveTo>
                    <a:pt x="13700" y="922"/>
                  </a:moveTo>
                  <a:cubicBezTo>
                    <a:pt x="13902" y="922"/>
                    <a:pt x="14089" y="1110"/>
                    <a:pt x="14089" y="1317"/>
                  </a:cubicBezTo>
                  <a:lnTo>
                    <a:pt x="14089" y="3614"/>
                  </a:lnTo>
                  <a:cubicBezTo>
                    <a:pt x="14089" y="3880"/>
                    <a:pt x="14271" y="4107"/>
                    <a:pt x="14543" y="4107"/>
                  </a:cubicBezTo>
                  <a:cubicBezTo>
                    <a:pt x="14789" y="4107"/>
                    <a:pt x="15011" y="3905"/>
                    <a:pt x="15011" y="3634"/>
                  </a:cubicBezTo>
                  <a:lnTo>
                    <a:pt x="15011" y="2382"/>
                  </a:lnTo>
                  <a:lnTo>
                    <a:pt x="18668" y="3698"/>
                  </a:lnTo>
                  <a:cubicBezTo>
                    <a:pt x="18772" y="3737"/>
                    <a:pt x="18856" y="3801"/>
                    <a:pt x="18895" y="3905"/>
                  </a:cubicBezTo>
                  <a:cubicBezTo>
                    <a:pt x="18935" y="3984"/>
                    <a:pt x="18935" y="4107"/>
                    <a:pt x="18915" y="4191"/>
                  </a:cubicBezTo>
                  <a:lnTo>
                    <a:pt x="15011" y="15055"/>
                  </a:lnTo>
                  <a:lnTo>
                    <a:pt x="15011" y="5526"/>
                  </a:lnTo>
                  <a:cubicBezTo>
                    <a:pt x="15011" y="5260"/>
                    <a:pt x="14809" y="5034"/>
                    <a:pt x="14562" y="5034"/>
                  </a:cubicBezTo>
                  <a:cubicBezTo>
                    <a:pt x="14296" y="5034"/>
                    <a:pt x="14089" y="5236"/>
                    <a:pt x="14089" y="5507"/>
                  </a:cubicBezTo>
                  <a:lnTo>
                    <a:pt x="14089" y="17584"/>
                  </a:lnTo>
                  <a:cubicBezTo>
                    <a:pt x="14089" y="17603"/>
                    <a:pt x="14069" y="17643"/>
                    <a:pt x="14050" y="17682"/>
                  </a:cubicBezTo>
                  <a:cubicBezTo>
                    <a:pt x="14025" y="17805"/>
                    <a:pt x="13926" y="17929"/>
                    <a:pt x="13803" y="17953"/>
                  </a:cubicBezTo>
                  <a:cubicBezTo>
                    <a:pt x="13759" y="17973"/>
                    <a:pt x="13739" y="17973"/>
                    <a:pt x="13700" y="17973"/>
                  </a:cubicBezTo>
                  <a:lnTo>
                    <a:pt x="11624" y="17973"/>
                  </a:lnTo>
                  <a:cubicBezTo>
                    <a:pt x="11358" y="17973"/>
                    <a:pt x="11151" y="18175"/>
                    <a:pt x="11131" y="18422"/>
                  </a:cubicBezTo>
                  <a:cubicBezTo>
                    <a:pt x="11131" y="18693"/>
                    <a:pt x="11339" y="18895"/>
                    <a:pt x="11605" y="18895"/>
                  </a:cubicBezTo>
                  <a:lnTo>
                    <a:pt x="13226" y="18895"/>
                  </a:lnTo>
                  <a:lnTo>
                    <a:pt x="13226" y="20068"/>
                  </a:lnTo>
                  <a:cubicBezTo>
                    <a:pt x="13226" y="21236"/>
                    <a:pt x="12280" y="22163"/>
                    <a:pt x="11112" y="22163"/>
                  </a:cubicBezTo>
                  <a:lnTo>
                    <a:pt x="10185" y="22163"/>
                  </a:lnTo>
                  <a:cubicBezTo>
                    <a:pt x="9919" y="22163"/>
                    <a:pt x="9712" y="22365"/>
                    <a:pt x="9692" y="22612"/>
                  </a:cubicBezTo>
                  <a:cubicBezTo>
                    <a:pt x="9692" y="22883"/>
                    <a:pt x="9899" y="23104"/>
                    <a:pt x="10165" y="23104"/>
                  </a:cubicBezTo>
                  <a:lnTo>
                    <a:pt x="11112" y="23104"/>
                  </a:lnTo>
                  <a:cubicBezTo>
                    <a:pt x="11171" y="23104"/>
                    <a:pt x="11235" y="23085"/>
                    <a:pt x="11294" y="23085"/>
                  </a:cubicBezTo>
                  <a:lnTo>
                    <a:pt x="11294" y="27359"/>
                  </a:lnTo>
                  <a:lnTo>
                    <a:pt x="3777" y="27359"/>
                  </a:lnTo>
                  <a:lnTo>
                    <a:pt x="3777" y="23085"/>
                  </a:lnTo>
                  <a:cubicBezTo>
                    <a:pt x="3821" y="23085"/>
                    <a:pt x="3841" y="23104"/>
                    <a:pt x="3880" y="23104"/>
                  </a:cubicBezTo>
                  <a:lnTo>
                    <a:pt x="4827" y="23104"/>
                  </a:lnTo>
                  <a:cubicBezTo>
                    <a:pt x="5093" y="23104"/>
                    <a:pt x="5320" y="22902"/>
                    <a:pt x="5320" y="22656"/>
                  </a:cubicBezTo>
                  <a:cubicBezTo>
                    <a:pt x="5320" y="22390"/>
                    <a:pt x="5113" y="22163"/>
                    <a:pt x="4847" y="22163"/>
                  </a:cubicBezTo>
                  <a:lnTo>
                    <a:pt x="3880" y="22163"/>
                  </a:lnTo>
                  <a:cubicBezTo>
                    <a:pt x="2259" y="22163"/>
                    <a:pt x="923" y="20847"/>
                    <a:pt x="923" y="19225"/>
                  </a:cubicBezTo>
                  <a:lnTo>
                    <a:pt x="923" y="14478"/>
                  </a:lnTo>
                  <a:cubicBezTo>
                    <a:pt x="923" y="14276"/>
                    <a:pt x="1026" y="14089"/>
                    <a:pt x="1189" y="13965"/>
                  </a:cubicBezTo>
                  <a:lnTo>
                    <a:pt x="3757" y="11994"/>
                  </a:lnTo>
                  <a:cubicBezTo>
                    <a:pt x="3920" y="11855"/>
                    <a:pt x="4121" y="11787"/>
                    <a:pt x="4328" y="11787"/>
                  </a:cubicBezTo>
                  <a:cubicBezTo>
                    <a:pt x="4460" y="11787"/>
                    <a:pt x="4595" y="11815"/>
                    <a:pt x="4723" y="11871"/>
                  </a:cubicBezTo>
                  <a:cubicBezTo>
                    <a:pt x="4763" y="11890"/>
                    <a:pt x="4807" y="11915"/>
                    <a:pt x="4827" y="11954"/>
                  </a:cubicBezTo>
                  <a:cubicBezTo>
                    <a:pt x="5132" y="12161"/>
                    <a:pt x="5275" y="12487"/>
                    <a:pt x="5236" y="12837"/>
                  </a:cubicBezTo>
                  <a:cubicBezTo>
                    <a:pt x="5216" y="13083"/>
                    <a:pt x="5093" y="13290"/>
                    <a:pt x="4886" y="13453"/>
                  </a:cubicBezTo>
                  <a:lnTo>
                    <a:pt x="2959" y="14951"/>
                  </a:lnTo>
                  <a:cubicBezTo>
                    <a:pt x="2855" y="15035"/>
                    <a:pt x="2791" y="15178"/>
                    <a:pt x="2791" y="15321"/>
                  </a:cubicBezTo>
                  <a:lnTo>
                    <a:pt x="2791" y="16637"/>
                  </a:lnTo>
                  <a:cubicBezTo>
                    <a:pt x="2791" y="16903"/>
                    <a:pt x="2998" y="17110"/>
                    <a:pt x="3245" y="17110"/>
                  </a:cubicBezTo>
                  <a:lnTo>
                    <a:pt x="4704" y="17110"/>
                  </a:lnTo>
                  <a:cubicBezTo>
                    <a:pt x="6468" y="17110"/>
                    <a:pt x="7908" y="18545"/>
                    <a:pt x="7908" y="20295"/>
                  </a:cubicBezTo>
                  <a:cubicBezTo>
                    <a:pt x="7908" y="20517"/>
                    <a:pt x="8051" y="20704"/>
                    <a:pt x="8258" y="20763"/>
                  </a:cubicBezTo>
                  <a:cubicBezTo>
                    <a:pt x="8293" y="20770"/>
                    <a:pt x="8328" y="20774"/>
                    <a:pt x="8362" y="20774"/>
                  </a:cubicBezTo>
                  <a:cubicBezTo>
                    <a:pt x="8621" y="20774"/>
                    <a:pt x="8829" y="20567"/>
                    <a:pt x="8829" y="20314"/>
                  </a:cubicBezTo>
                  <a:cubicBezTo>
                    <a:pt x="8829" y="19822"/>
                    <a:pt x="8751" y="19348"/>
                    <a:pt x="8583" y="18895"/>
                  </a:cubicBezTo>
                  <a:lnTo>
                    <a:pt x="9736" y="18895"/>
                  </a:lnTo>
                  <a:cubicBezTo>
                    <a:pt x="9983" y="18895"/>
                    <a:pt x="10205" y="18712"/>
                    <a:pt x="10205" y="18446"/>
                  </a:cubicBezTo>
                  <a:cubicBezTo>
                    <a:pt x="10205" y="18200"/>
                    <a:pt x="10003" y="17973"/>
                    <a:pt x="9756" y="17973"/>
                  </a:cubicBezTo>
                  <a:lnTo>
                    <a:pt x="8110" y="17973"/>
                  </a:lnTo>
                  <a:cubicBezTo>
                    <a:pt x="7370" y="16884"/>
                    <a:pt x="6118" y="16184"/>
                    <a:pt x="4704" y="16184"/>
                  </a:cubicBezTo>
                  <a:lnTo>
                    <a:pt x="3718" y="16184"/>
                  </a:lnTo>
                  <a:lnTo>
                    <a:pt x="3718" y="15548"/>
                  </a:lnTo>
                  <a:lnTo>
                    <a:pt x="5463" y="14173"/>
                  </a:lnTo>
                  <a:cubicBezTo>
                    <a:pt x="5832" y="13887"/>
                    <a:pt x="6079" y="13453"/>
                    <a:pt x="6163" y="12980"/>
                  </a:cubicBezTo>
                  <a:cubicBezTo>
                    <a:pt x="6222" y="12506"/>
                    <a:pt x="6099" y="12013"/>
                    <a:pt x="5813" y="11624"/>
                  </a:cubicBezTo>
                  <a:cubicBezTo>
                    <a:pt x="5522" y="11215"/>
                    <a:pt x="5054" y="10949"/>
                    <a:pt x="4561" y="10885"/>
                  </a:cubicBezTo>
                  <a:cubicBezTo>
                    <a:pt x="4481" y="10875"/>
                    <a:pt x="4401" y="10870"/>
                    <a:pt x="4321" y="10870"/>
                  </a:cubicBezTo>
                  <a:cubicBezTo>
                    <a:pt x="3910" y="10870"/>
                    <a:pt x="3511" y="10998"/>
                    <a:pt x="3180" y="11254"/>
                  </a:cubicBezTo>
                  <a:lnTo>
                    <a:pt x="2421" y="11851"/>
                  </a:lnTo>
                  <a:lnTo>
                    <a:pt x="2421" y="1317"/>
                  </a:lnTo>
                  <a:cubicBezTo>
                    <a:pt x="2421" y="1110"/>
                    <a:pt x="2589" y="922"/>
                    <a:pt x="2811" y="922"/>
                  </a:cubicBezTo>
                  <a:close/>
                  <a:moveTo>
                    <a:pt x="12078" y="28280"/>
                  </a:moveTo>
                  <a:cubicBezTo>
                    <a:pt x="12423" y="28280"/>
                    <a:pt x="12734" y="28571"/>
                    <a:pt x="12734" y="28941"/>
                  </a:cubicBezTo>
                  <a:lnTo>
                    <a:pt x="12734" y="30622"/>
                  </a:lnTo>
                  <a:lnTo>
                    <a:pt x="2362" y="30622"/>
                  </a:lnTo>
                  <a:lnTo>
                    <a:pt x="2362" y="28941"/>
                  </a:lnTo>
                  <a:cubicBezTo>
                    <a:pt x="2362" y="28571"/>
                    <a:pt x="2648" y="28280"/>
                    <a:pt x="2998" y="28280"/>
                  </a:cubicBezTo>
                  <a:close/>
                  <a:moveTo>
                    <a:pt x="2811" y="1"/>
                  </a:moveTo>
                  <a:cubicBezTo>
                    <a:pt x="2071" y="1"/>
                    <a:pt x="1500" y="597"/>
                    <a:pt x="1500" y="1317"/>
                  </a:cubicBezTo>
                  <a:lnTo>
                    <a:pt x="1500" y="4767"/>
                  </a:lnTo>
                  <a:cubicBezTo>
                    <a:pt x="637" y="4969"/>
                    <a:pt x="1" y="5729"/>
                    <a:pt x="1" y="6655"/>
                  </a:cubicBezTo>
                  <a:lnTo>
                    <a:pt x="1" y="19225"/>
                  </a:lnTo>
                  <a:cubicBezTo>
                    <a:pt x="1" y="20990"/>
                    <a:pt x="1209" y="22513"/>
                    <a:pt x="2855" y="22962"/>
                  </a:cubicBezTo>
                  <a:lnTo>
                    <a:pt x="2855" y="27359"/>
                  </a:lnTo>
                  <a:cubicBezTo>
                    <a:pt x="2052" y="27442"/>
                    <a:pt x="1435" y="28118"/>
                    <a:pt x="1435" y="28941"/>
                  </a:cubicBezTo>
                  <a:lnTo>
                    <a:pt x="1435" y="30622"/>
                  </a:lnTo>
                  <a:lnTo>
                    <a:pt x="1046" y="30622"/>
                  </a:lnTo>
                  <a:cubicBezTo>
                    <a:pt x="800" y="30622"/>
                    <a:pt x="573" y="30829"/>
                    <a:pt x="553" y="31075"/>
                  </a:cubicBezTo>
                  <a:cubicBezTo>
                    <a:pt x="553" y="31341"/>
                    <a:pt x="760" y="31548"/>
                    <a:pt x="1026" y="31548"/>
                  </a:cubicBezTo>
                  <a:lnTo>
                    <a:pt x="14518" y="31548"/>
                  </a:lnTo>
                  <a:cubicBezTo>
                    <a:pt x="14789" y="31548"/>
                    <a:pt x="14991" y="31361"/>
                    <a:pt x="15011" y="31115"/>
                  </a:cubicBezTo>
                  <a:cubicBezTo>
                    <a:pt x="15011" y="30848"/>
                    <a:pt x="14809" y="30622"/>
                    <a:pt x="14543" y="30622"/>
                  </a:cubicBezTo>
                  <a:lnTo>
                    <a:pt x="13655" y="30622"/>
                  </a:lnTo>
                  <a:lnTo>
                    <a:pt x="13655" y="28941"/>
                  </a:lnTo>
                  <a:cubicBezTo>
                    <a:pt x="13655" y="28118"/>
                    <a:pt x="13019" y="27442"/>
                    <a:pt x="12241" y="27359"/>
                  </a:cubicBezTo>
                  <a:lnTo>
                    <a:pt x="12241" y="22883"/>
                  </a:lnTo>
                  <a:cubicBezTo>
                    <a:pt x="13350" y="22429"/>
                    <a:pt x="14148" y="21340"/>
                    <a:pt x="14148" y="20068"/>
                  </a:cubicBezTo>
                  <a:lnTo>
                    <a:pt x="14148" y="18816"/>
                  </a:lnTo>
                  <a:cubicBezTo>
                    <a:pt x="14459" y="18712"/>
                    <a:pt x="14705" y="18486"/>
                    <a:pt x="14848" y="18200"/>
                  </a:cubicBezTo>
                  <a:cubicBezTo>
                    <a:pt x="14868" y="18175"/>
                    <a:pt x="14868" y="18175"/>
                    <a:pt x="14868" y="18155"/>
                  </a:cubicBezTo>
                  <a:cubicBezTo>
                    <a:pt x="14912" y="18077"/>
                    <a:pt x="14952" y="17993"/>
                    <a:pt x="14971" y="17929"/>
                  </a:cubicBezTo>
                  <a:lnTo>
                    <a:pt x="19778" y="4496"/>
                  </a:lnTo>
                  <a:cubicBezTo>
                    <a:pt x="19901" y="4171"/>
                    <a:pt x="19881" y="3821"/>
                    <a:pt x="19738" y="3491"/>
                  </a:cubicBezTo>
                  <a:cubicBezTo>
                    <a:pt x="19571" y="3185"/>
                    <a:pt x="19304" y="2939"/>
                    <a:pt x="18979" y="2835"/>
                  </a:cubicBezTo>
                  <a:lnTo>
                    <a:pt x="15011" y="1415"/>
                  </a:lnTo>
                  <a:lnTo>
                    <a:pt x="15011" y="1317"/>
                  </a:lnTo>
                  <a:cubicBezTo>
                    <a:pt x="15011" y="597"/>
                    <a:pt x="14419" y="1"/>
                    <a:pt x="13700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75;p21">
              <a:extLst>
                <a:ext uri="{FF2B5EF4-FFF2-40B4-BE49-F238E27FC236}">
                  <a16:creationId xmlns:a16="http://schemas.microsoft.com/office/drawing/2014/main" id="{10AC99C7-CCB6-4103-04FD-7DB23CA66B42}"/>
                </a:ext>
              </a:extLst>
            </p:cNvPr>
            <p:cNvSpPr/>
            <p:nvPr/>
          </p:nvSpPr>
          <p:spPr>
            <a:xfrm>
              <a:off x="8075779" y="4106240"/>
              <a:ext cx="31600" cy="15569"/>
            </a:xfrm>
            <a:custGeom>
              <a:avLst/>
              <a:gdLst/>
              <a:ahLst/>
              <a:cxnLst/>
              <a:rect l="l" t="t" r="r" b="b"/>
              <a:pathLst>
                <a:path w="1914" h="943" extrusionOk="0">
                  <a:moveTo>
                    <a:pt x="454" y="1"/>
                  </a:moveTo>
                  <a:cubicBezTo>
                    <a:pt x="208" y="1"/>
                    <a:pt x="1" y="228"/>
                    <a:pt x="1" y="474"/>
                  </a:cubicBezTo>
                  <a:cubicBezTo>
                    <a:pt x="1" y="721"/>
                    <a:pt x="208" y="942"/>
                    <a:pt x="454" y="942"/>
                  </a:cubicBezTo>
                  <a:lnTo>
                    <a:pt x="1460" y="942"/>
                  </a:lnTo>
                  <a:cubicBezTo>
                    <a:pt x="1706" y="942"/>
                    <a:pt x="1913" y="721"/>
                    <a:pt x="1913" y="474"/>
                  </a:cubicBezTo>
                  <a:cubicBezTo>
                    <a:pt x="1913" y="228"/>
                    <a:pt x="1706" y="1"/>
                    <a:pt x="1460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76;p21">
              <a:extLst>
                <a:ext uri="{FF2B5EF4-FFF2-40B4-BE49-F238E27FC236}">
                  <a16:creationId xmlns:a16="http://schemas.microsoft.com/office/drawing/2014/main" id="{66396D14-6748-8B9B-1720-08A5731460FA}"/>
                </a:ext>
              </a:extLst>
            </p:cNvPr>
            <p:cNvSpPr/>
            <p:nvPr/>
          </p:nvSpPr>
          <p:spPr>
            <a:xfrm>
              <a:off x="8060571" y="3999368"/>
              <a:ext cx="108817" cy="99176"/>
            </a:xfrm>
            <a:custGeom>
              <a:avLst/>
              <a:gdLst/>
              <a:ahLst/>
              <a:cxnLst/>
              <a:rect l="l" t="t" r="r" b="b"/>
              <a:pathLst>
                <a:path w="6591" h="6007" extrusionOk="0">
                  <a:moveTo>
                    <a:pt x="2381" y="915"/>
                  </a:moveTo>
                  <a:cubicBezTo>
                    <a:pt x="2608" y="915"/>
                    <a:pt x="2834" y="994"/>
                    <a:pt x="3037" y="1117"/>
                  </a:cubicBezTo>
                  <a:cubicBezTo>
                    <a:pt x="3120" y="1169"/>
                    <a:pt x="3208" y="1195"/>
                    <a:pt x="3295" y="1195"/>
                  </a:cubicBezTo>
                  <a:cubicBezTo>
                    <a:pt x="3383" y="1195"/>
                    <a:pt x="3470" y="1169"/>
                    <a:pt x="3554" y="1117"/>
                  </a:cubicBezTo>
                  <a:cubicBezTo>
                    <a:pt x="3762" y="988"/>
                    <a:pt x="3998" y="924"/>
                    <a:pt x="4233" y="924"/>
                  </a:cubicBezTo>
                  <a:cubicBezTo>
                    <a:pt x="4556" y="924"/>
                    <a:pt x="4875" y="1045"/>
                    <a:pt x="5112" y="1285"/>
                  </a:cubicBezTo>
                  <a:cubicBezTo>
                    <a:pt x="5112" y="1304"/>
                    <a:pt x="5132" y="1304"/>
                    <a:pt x="5132" y="1324"/>
                  </a:cubicBezTo>
                  <a:cubicBezTo>
                    <a:pt x="5585" y="1797"/>
                    <a:pt x="5565" y="2537"/>
                    <a:pt x="5112" y="3010"/>
                  </a:cubicBezTo>
                  <a:lnTo>
                    <a:pt x="3308" y="4878"/>
                  </a:lnTo>
                  <a:lnTo>
                    <a:pt x="1499" y="3010"/>
                  </a:lnTo>
                  <a:cubicBezTo>
                    <a:pt x="1025" y="2537"/>
                    <a:pt x="1006" y="1797"/>
                    <a:pt x="1459" y="1324"/>
                  </a:cubicBezTo>
                  <a:cubicBezTo>
                    <a:pt x="1459" y="1304"/>
                    <a:pt x="1479" y="1304"/>
                    <a:pt x="1479" y="1285"/>
                  </a:cubicBezTo>
                  <a:cubicBezTo>
                    <a:pt x="1725" y="1058"/>
                    <a:pt x="2051" y="915"/>
                    <a:pt x="2381" y="915"/>
                  </a:cubicBezTo>
                  <a:close/>
                  <a:moveTo>
                    <a:pt x="2388" y="0"/>
                  </a:moveTo>
                  <a:cubicBezTo>
                    <a:pt x="1815" y="0"/>
                    <a:pt x="1245" y="213"/>
                    <a:pt x="818" y="624"/>
                  </a:cubicBezTo>
                  <a:cubicBezTo>
                    <a:pt x="818" y="649"/>
                    <a:pt x="799" y="668"/>
                    <a:pt x="779" y="688"/>
                  </a:cubicBezTo>
                  <a:cubicBezTo>
                    <a:pt x="0" y="1531"/>
                    <a:pt x="20" y="2823"/>
                    <a:pt x="818" y="3646"/>
                  </a:cubicBezTo>
                  <a:lnTo>
                    <a:pt x="2958" y="5864"/>
                  </a:lnTo>
                  <a:cubicBezTo>
                    <a:pt x="3061" y="5948"/>
                    <a:pt x="3160" y="6007"/>
                    <a:pt x="3308" y="6007"/>
                  </a:cubicBezTo>
                  <a:cubicBezTo>
                    <a:pt x="3431" y="6007"/>
                    <a:pt x="3554" y="5948"/>
                    <a:pt x="3633" y="5864"/>
                  </a:cubicBezTo>
                  <a:lnTo>
                    <a:pt x="5772" y="3646"/>
                  </a:lnTo>
                  <a:cubicBezTo>
                    <a:pt x="6571" y="2823"/>
                    <a:pt x="6591" y="1531"/>
                    <a:pt x="5812" y="688"/>
                  </a:cubicBezTo>
                  <a:cubicBezTo>
                    <a:pt x="5812" y="668"/>
                    <a:pt x="5792" y="649"/>
                    <a:pt x="5772" y="624"/>
                  </a:cubicBezTo>
                  <a:cubicBezTo>
                    <a:pt x="5346" y="213"/>
                    <a:pt x="4775" y="0"/>
                    <a:pt x="4210" y="0"/>
                  </a:cubicBezTo>
                  <a:cubicBezTo>
                    <a:pt x="3899" y="0"/>
                    <a:pt x="3591" y="64"/>
                    <a:pt x="3308" y="195"/>
                  </a:cubicBezTo>
                  <a:cubicBezTo>
                    <a:pt x="3016" y="64"/>
                    <a:pt x="2702" y="0"/>
                    <a:pt x="238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102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>
          <a:extLst>
            <a:ext uri="{FF2B5EF4-FFF2-40B4-BE49-F238E27FC236}">
              <a16:creationId xmlns:a16="http://schemas.microsoft.com/office/drawing/2014/main" id="{87A36E63-C71D-8000-D426-2D38BA3B2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5">
            <a:extLst>
              <a:ext uri="{FF2B5EF4-FFF2-40B4-BE49-F238E27FC236}">
                <a16:creationId xmlns:a16="http://schemas.microsoft.com/office/drawing/2014/main" id="{0ECCF8BC-9151-9A6D-8004-5A4CA0D78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64" y="452662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Framework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308" name="Google Shape;1308;p35">
            <a:extLst>
              <a:ext uri="{FF2B5EF4-FFF2-40B4-BE49-F238E27FC236}">
                <a16:creationId xmlns:a16="http://schemas.microsoft.com/office/drawing/2014/main" id="{06565811-7A72-6271-296E-FC98E6866D90}"/>
              </a:ext>
            </a:extLst>
          </p:cNvPr>
          <p:cNvSpPr/>
          <p:nvPr/>
        </p:nvSpPr>
        <p:spPr>
          <a:xfrm>
            <a:off x="3258150" y="3400949"/>
            <a:ext cx="719400" cy="719400"/>
          </a:xfrm>
          <a:prstGeom prst="ellipse">
            <a:avLst/>
          </a:prstGeom>
          <a:solidFill>
            <a:srgbClr val="FFFFFF"/>
          </a:solidFill>
          <a:ln w="57150" cap="flat" cmpd="sng">
            <a:solidFill>
              <a:srgbClr val="A8E7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5">
            <a:extLst>
              <a:ext uri="{FF2B5EF4-FFF2-40B4-BE49-F238E27FC236}">
                <a16:creationId xmlns:a16="http://schemas.microsoft.com/office/drawing/2014/main" id="{0EF6BBB4-DE62-9BA2-7D89-8540593185A4}"/>
              </a:ext>
            </a:extLst>
          </p:cNvPr>
          <p:cNvSpPr/>
          <p:nvPr/>
        </p:nvSpPr>
        <p:spPr>
          <a:xfrm>
            <a:off x="4212250" y="1486200"/>
            <a:ext cx="719400" cy="719400"/>
          </a:xfrm>
          <a:prstGeom prst="ellipse">
            <a:avLst/>
          </a:prstGeom>
          <a:solidFill>
            <a:srgbClr val="FFFFFF"/>
          </a:solidFill>
          <a:ln w="57150" cap="flat" cmpd="sng">
            <a:solidFill>
              <a:srgbClr val="A8E7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35">
            <a:extLst>
              <a:ext uri="{FF2B5EF4-FFF2-40B4-BE49-F238E27FC236}">
                <a16:creationId xmlns:a16="http://schemas.microsoft.com/office/drawing/2014/main" id="{60C7C164-4634-AE8B-8E03-E1C9A8051407}"/>
              </a:ext>
            </a:extLst>
          </p:cNvPr>
          <p:cNvSpPr/>
          <p:nvPr/>
        </p:nvSpPr>
        <p:spPr>
          <a:xfrm>
            <a:off x="5166400" y="3400925"/>
            <a:ext cx="719400" cy="719400"/>
          </a:xfrm>
          <a:prstGeom prst="ellipse">
            <a:avLst/>
          </a:prstGeom>
          <a:solidFill>
            <a:srgbClr val="FFFFFF"/>
          </a:solidFill>
          <a:ln w="57150" cap="flat" cmpd="sng">
            <a:solidFill>
              <a:srgbClr val="A8E7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35">
            <a:extLst>
              <a:ext uri="{FF2B5EF4-FFF2-40B4-BE49-F238E27FC236}">
                <a16:creationId xmlns:a16="http://schemas.microsoft.com/office/drawing/2014/main" id="{87B5F881-E9FF-99C8-FEFB-835F1994B693}"/>
              </a:ext>
            </a:extLst>
          </p:cNvPr>
          <p:cNvSpPr/>
          <p:nvPr/>
        </p:nvSpPr>
        <p:spPr>
          <a:xfrm>
            <a:off x="3496214" y="1846889"/>
            <a:ext cx="2150100" cy="2150100"/>
          </a:xfrm>
          <a:prstGeom prst="arc">
            <a:avLst>
              <a:gd name="adj1" fmla="val 9561965"/>
              <a:gd name="adj2" fmla="val 14659829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35">
            <a:extLst>
              <a:ext uri="{FF2B5EF4-FFF2-40B4-BE49-F238E27FC236}">
                <a16:creationId xmlns:a16="http://schemas.microsoft.com/office/drawing/2014/main" id="{79D9ADCE-0202-8493-EE90-74A94D80BC14}"/>
              </a:ext>
            </a:extLst>
          </p:cNvPr>
          <p:cNvSpPr/>
          <p:nvPr/>
        </p:nvSpPr>
        <p:spPr>
          <a:xfrm flipH="1">
            <a:off x="3496308" y="1846889"/>
            <a:ext cx="2150100" cy="2150100"/>
          </a:xfrm>
          <a:prstGeom prst="arc">
            <a:avLst>
              <a:gd name="adj1" fmla="val 9552442"/>
              <a:gd name="adj2" fmla="val 14654927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5">
            <a:extLst>
              <a:ext uri="{FF2B5EF4-FFF2-40B4-BE49-F238E27FC236}">
                <a16:creationId xmlns:a16="http://schemas.microsoft.com/office/drawing/2014/main" id="{481710D5-E0BD-8171-17A4-91B68EFF719F}"/>
              </a:ext>
            </a:extLst>
          </p:cNvPr>
          <p:cNvSpPr/>
          <p:nvPr/>
        </p:nvSpPr>
        <p:spPr>
          <a:xfrm flipH="1">
            <a:off x="3501803" y="1923823"/>
            <a:ext cx="2150100" cy="2150100"/>
          </a:xfrm>
          <a:prstGeom prst="arc">
            <a:avLst>
              <a:gd name="adj1" fmla="val 3785635"/>
              <a:gd name="adj2" fmla="val 7045445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4" name="Google Shape;1314;p35">
            <a:extLst>
              <a:ext uri="{FF2B5EF4-FFF2-40B4-BE49-F238E27FC236}">
                <a16:creationId xmlns:a16="http://schemas.microsoft.com/office/drawing/2014/main" id="{A00F68D2-F336-725F-C6EB-7305C79C4DC1}"/>
              </a:ext>
            </a:extLst>
          </p:cNvPr>
          <p:cNvGrpSpPr/>
          <p:nvPr/>
        </p:nvGrpSpPr>
        <p:grpSpPr>
          <a:xfrm>
            <a:off x="6061414" y="1414058"/>
            <a:ext cx="2371750" cy="1019529"/>
            <a:chOff x="6053125" y="1709625"/>
            <a:chExt cx="2371750" cy="1019529"/>
          </a:xfrm>
        </p:grpSpPr>
        <p:sp>
          <p:nvSpPr>
            <p:cNvPr id="1315" name="Google Shape;1315;p35">
              <a:extLst>
                <a:ext uri="{FF2B5EF4-FFF2-40B4-BE49-F238E27FC236}">
                  <a16:creationId xmlns:a16="http://schemas.microsoft.com/office/drawing/2014/main" id="{815C8F28-5383-E135-1409-781DC969981A}"/>
                </a:ext>
              </a:extLst>
            </p:cNvPr>
            <p:cNvSpPr txBox="1"/>
            <p:nvPr/>
          </p:nvSpPr>
          <p:spPr>
            <a:xfrm>
              <a:off x="6053125" y="1739914"/>
              <a:ext cx="2238600" cy="989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rgbClr val="A8E71D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Realizarea rapida de prototipe si rezolvare de buguri</a:t>
              </a:r>
              <a:endParaRPr lang="en-US" sz="1600">
                <a:solidFill>
                  <a:srgbClr val="A8E71D"/>
                </a:solidFill>
                <a:latin typeface="Titillium Web"/>
                <a:ea typeface="Titillium Web"/>
                <a:cs typeface="Titillium Web"/>
              </a:endParaRPr>
            </a:p>
          </p:txBody>
        </p:sp>
        <p:sp>
          <p:nvSpPr>
            <p:cNvPr id="1316" name="Google Shape;1316;p35">
              <a:extLst>
                <a:ext uri="{FF2B5EF4-FFF2-40B4-BE49-F238E27FC236}">
                  <a16:creationId xmlns:a16="http://schemas.microsoft.com/office/drawing/2014/main" id="{EFF6328F-CEC9-D7F1-716F-9A31BDB0FECE}"/>
                </a:ext>
              </a:extLst>
            </p:cNvPr>
            <p:cNvSpPr txBox="1"/>
            <p:nvPr/>
          </p:nvSpPr>
          <p:spPr>
            <a:xfrm>
              <a:off x="6186275" y="1709625"/>
              <a:ext cx="22386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>
                <a:solidFill>
                  <a:srgbClr val="A8E71D"/>
                </a:solidFill>
                <a:latin typeface="Press Start 2P"/>
                <a:ea typeface="Press Start 2P"/>
                <a:cs typeface="Press Start 2P"/>
              </a:endParaRPr>
            </a:p>
          </p:txBody>
        </p:sp>
      </p:grpSp>
      <p:sp>
        <p:nvSpPr>
          <p:cNvPr id="1320" name="Google Shape;1320;p35">
            <a:extLst>
              <a:ext uri="{FF2B5EF4-FFF2-40B4-BE49-F238E27FC236}">
                <a16:creationId xmlns:a16="http://schemas.microsoft.com/office/drawing/2014/main" id="{83255560-484C-FBE4-5E98-963AE0ECB5FB}"/>
              </a:ext>
            </a:extLst>
          </p:cNvPr>
          <p:cNvSpPr txBox="1"/>
          <p:nvPr/>
        </p:nvSpPr>
        <p:spPr>
          <a:xfrm>
            <a:off x="885019" y="3464093"/>
            <a:ext cx="22386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8E71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Costuri reduse de dezvoltare</a:t>
            </a:r>
            <a:endParaRPr sz="1800">
              <a:solidFill>
                <a:srgbClr val="A8E71D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24" name="Google Shape;1324;p35">
            <a:extLst>
              <a:ext uri="{FF2B5EF4-FFF2-40B4-BE49-F238E27FC236}">
                <a16:creationId xmlns:a16="http://schemas.microsoft.com/office/drawing/2014/main" id="{38B4FCC0-B30D-8A8D-44C3-31CE4049F575}"/>
              </a:ext>
            </a:extLst>
          </p:cNvPr>
          <p:cNvSpPr txBox="1"/>
          <p:nvPr/>
        </p:nvSpPr>
        <p:spPr>
          <a:xfrm>
            <a:off x="5797596" y="2799380"/>
            <a:ext cx="2525680" cy="93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rgbClr val="A8E71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Comunitate</a:t>
            </a:r>
            <a:r>
              <a:rPr lang="en-US" sz="1800">
                <a:solidFill>
                  <a:srgbClr val="A8E71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-US" sz="1800" err="1">
                <a:solidFill>
                  <a:srgbClr val="A8E71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si</a:t>
            </a:r>
            <a:r>
              <a:rPr lang="en-US" sz="1800">
                <a:solidFill>
                  <a:srgbClr val="A8E71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-US" sz="1800" err="1">
                <a:solidFill>
                  <a:srgbClr val="A8E71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integrare</a:t>
            </a:r>
            <a:endParaRPr sz="1800">
              <a:solidFill>
                <a:srgbClr val="A8E71D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329" name="Google Shape;1329;p35">
            <a:extLst>
              <a:ext uri="{FF2B5EF4-FFF2-40B4-BE49-F238E27FC236}">
                <a16:creationId xmlns:a16="http://schemas.microsoft.com/office/drawing/2014/main" id="{009353A8-529B-69EF-A87E-D605AAA8C412}"/>
              </a:ext>
            </a:extLst>
          </p:cNvPr>
          <p:cNvCxnSpPr>
            <a:cxnSpLocks/>
            <a:endCxn id="1309" idx="6"/>
          </p:cNvCxnSpPr>
          <p:nvPr/>
        </p:nvCxnSpPr>
        <p:spPr>
          <a:xfrm flipH="1">
            <a:off x="4931550" y="1396100"/>
            <a:ext cx="2772300" cy="4497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35">
            <a:extLst>
              <a:ext uri="{FF2B5EF4-FFF2-40B4-BE49-F238E27FC236}">
                <a16:creationId xmlns:a16="http://schemas.microsoft.com/office/drawing/2014/main" id="{B879C2D7-EC84-D7FB-FFC4-358196C3B35C}"/>
              </a:ext>
            </a:extLst>
          </p:cNvPr>
          <p:cNvCxnSpPr>
            <a:cxnSpLocks/>
            <a:stCxn id="1308" idx="1"/>
          </p:cNvCxnSpPr>
          <p:nvPr/>
        </p:nvCxnSpPr>
        <p:spPr>
          <a:xfrm rot="5400000" flipH="1">
            <a:off x="2248704" y="2391503"/>
            <a:ext cx="304200" cy="1925400"/>
          </a:xfrm>
          <a:prstGeom prst="bentConnector2">
            <a:avLst/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35">
            <a:extLst>
              <a:ext uri="{FF2B5EF4-FFF2-40B4-BE49-F238E27FC236}">
                <a16:creationId xmlns:a16="http://schemas.microsoft.com/office/drawing/2014/main" id="{FE0630F9-1A93-D973-F731-721B58609ADB}"/>
              </a:ext>
            </a:extLst>
          </p:cNvPr>
          <p:cNvCxnSpPr>
            <a:cxnSpLocks/>
            <a:endCxn id="1310" idx="7"/>
          </p:cNvCxnSpPr>
          <p:nvPr/>
        </p:nvCxnSpPr>
        <p:spPr>
          <a:xfrm flipH="1">
            <a:off x="5780308" y="3203248"/>
            <a:ext cx="1923600" cy="303000"/>
          </a:xfrm>
          <a:prstGeom prst="bentConnector2">
            <a:avLst/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9" name="Google Shape;1409;p35">
            <a:extLst>
              <a:ext uri="{FF2B5EF4-FFF2-40B4-BE49-F238E27FC236}">
                <a16:creationId xmlns:a16="http://schemas.microsoft.com/office/drawing/2014/main" id="{992EE1AB-054B-B41C-9694-1278578D12F7}"/>
              </a:ext>
            </a:extLst>
          </p:cNvPr>
          <p:cNvSpPr/>
          <p:nvPr/>
        </p:nvSpPr>
        <p:spPr>
          <a:xfrm>
            <a:off x="4122775" y="2472825"/>
            <a:ext cx="898200" cy="898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117E2-C7F9-B368-8092-8ACA6A1084A8}"/>
              </a:ext>
            </a:extLst>
          </p:cNvPr>
          <p:cNvSpPr/>
          <p:nvPr/>
        </p:nvSpPr>
        <p:spPr>
          <a:xfrm>
            <a:off x="-122955" y="5072062"/>
            <a:ext cx="9411890" cy="71437"/>
          </a:xfrm>
          <a:prstGeom prst="rect">
            <a:avLst/>
          </a:prstGeom>
          <a:solidFill>
            <a:srgbClr val="ABE61A"/>
          </a:solidFill>
          <a:ln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FE799-4971-81E2-0A38-06AF88D79951}"/>
              </a:ext>
            </a:extLst>
          </p:cNvPr>
          <p:cNvSpPr/>
          <p:nvPr/>
        </p:nvSpPr>
        <p:spPr>
          <a:xfrm>
            <a:off x="2060" y="5000625"/>
            <a:ext cx="9411890" cy="7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49C0BB-2120-0870-F93D-FB14A92502BB}"/>
              </a:ext>
            </a:extLst>
          </p:cNvPr>
          <p:cNvGrpSpPr/>
          <p:nvPr/>
        </p:nvGrpSpPr>
        <p:grpSpPr>
          <a:xfrm rot="10800000">
            <a:off x="3892" y="2920238"/>
            <a:ext cx="421069" cy="2053141"/>
            <a:chOff x="3434" y="535781"/>
            <a:chExt cx="344137" cy="20971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E56E93-E113-E074-A76B-A226CFB561AF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CBF251-ABA6-D44F-937B-B5EDA772AC7B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6C3B13-7784-C634-9A2E-6D9453CC6197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80DE7E-2D9A-3614-F527-BFAB9179FF98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1FF2A-31C5-6389-9F22-DA8AEE122FE6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6E9B57-8FC4-9D52-86B6-78AEA2AD4DE2}"/>
              </a:ext>
            </a:extLst>
          </p:cNvPr>
          <p:cNvGrpSpPr/>
          <p:nvPr/>
        </p:nvGrpSpPr>
        <p:grpSpPr>
          <a:xfrm rot="10800000">
            <a:off x="8725220" y="2920237"/>
            <a:ext cx="421069" cy="2053141"/>
            <a:chOff x="3434" y="535781"/>
            <a:chExt cx="344137" cy="20971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EEC88D-BFEC-599E-6851-3BDEB5355ABA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46A6EC-DE7D-1830-3581-E7ACBA039179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96C4A9-533D-0B8A-D2BC-4B52D18D3853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43B25A-A8A9-8369-4DA2-06A58748A123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86BCD5-26E5-F532-A049-C6DB274CB7F7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blue and yellow snake logo&#10;&#10;Description automatically generated">
            <a:extLst>
              <a:ext uri="{FF2B5EF4-FFF2-40B4-BE49-F238E27FC236}">
                <a16:creationId xmlns:a16="http://schemas.microsoft.com/office/drawing/2014/main" id="{80AEDF1F-1903-0ED2-F5B1-6A945926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538" y="2424479"/>
            <a:ext cx="1249429" cy="986937"/>
          </a:xfrm>
          <a:prstGeom prst="rect">
            <a:avLst/>
          </a:prstGeom>
        </p:spPr>
      </p:pic>
      <p:pic>
        <p:nvPicPr>
          <p:cNvPr id="13" name="Picture 12" descr="A green alien with black background&#10;&#10;Description automatically generated">
            <a:extLst>
              <a:ext uri="{FF2B5EF4-FFF2-40B4-BE49-F238E27FC236}">
                <a16:creationId xmlns:a16="http://schemas.microsoft.com/office/drawing/2014/main" id="{65704645-4B9C-29DE-CF5D-50DEF5C7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591" y="3555390"/>
            <a:ext cx="587987" cy="340703"/>
          </a:xfrm>
          <a:prstGeom prst="rect">
            <a:avLst/>
          </a:prstGeom>
        </p:spPr>
      </p:pic>
      <p:pic>
        <p:nvPicPr>
          <p:cNvPr id="4" name="Graphic 3" descr="Customer review with solid fill">
            <a:extLst>
              <a:ext uri="{FF2B5EF4-FFF2-40B4-BE49-F238E27FC236}">
                <a16:creationId xmlns:a16="http://schemas.microsoft.com/office/drawing/2014/main" id="{00308452-2CB9-D9E2-DE1F-770324DDF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4958" y="3504067"/>
            <a:ext cx="515679" cy="528970"/>
          </a:xfrm>
          <a:prstGeom prst="rect">
            <a:avLst/>
          </a:prstGeom>
        </p:spPr>
      </p:pic>
      <p:pic>
        <p:nvPicPr>
          <p:cNvPr id="6" name="Graphic 5" descr="Money with solid fill">
            <a:extLst>
              <a:ext uri="{FF2B5EF4-FFF2-40B4-BE49-F238E27FC236}">
                <a16:creationId xmlns:a16="http://schemas.microsoft.com/office/drawing/2014/main" id="{25F7E504-61D3-72F2-743E-EE8931C206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0870" y="1539726"/>
            <a:ext cx="538938" cy="532293"/>
          </a:xfrm>
          <a:prstGeom prst="rect">
            <a:avLst/>
          </a:prstGeom>
        </p:spPr>
      </p:pic>
      <p:cxnSp>
        <p:nvCxnSpPr>
          <p:cNvPr id="20" name="Google Shape;1788;p38">
            <a:extLst>
              <a:ext uri="{FF2B5EF4-FFF2-40B4-BE49-F238E27FC236}">
                <a16:creationId xmlns:a16="http://schemas.microsoft.com/office/drawing/2014/main" id="{BD8E8789-9AF0-EA29-2B86-08B9278467B1}"/>
              </a:ext>
            </a:extLst>
          </p:cNvPr>
          <p:cNvCxnSpPr>
            <a:cxnSpLocks/>
          </p:cNvCxnSpPr>
          <p:nvPr/>
        </p:nvCxnSpPr>
        <p:spPr>
          <a:xfrm>
            <a:off x="602166" y="203961"/>
            <a:ext cx="2847077" cy="61134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788;p38">
            <a:extLst>
              <a:ext uri="{FF2B5EF4-FFF2-40B4-BE49-F238E27FC236}">
                <a16:creationId xmlns:a16="http://schemas.microsoft.com/office/drawing/2014/main" id="{4218DEC5-A23B-0525-96D9-963EAB4168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15239" y="286029"/>
            <a:ext cx="3078908" cy="53473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3025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48"/>
          <p:cNvSpPr txBox="1">
            <a:spLocks noGrp="1"/>
          </p:cNvSpPr>
          <p:nvPr>
            <p:ph type="title"/>
          </p:nvPr>
        </p:nvSpPr>
        <p:spPr>
          <a:xfrm>
            <a:off x="710100" y="90382"/>
            <a:ext cx="7723800" cy="536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</a:rPr>
              <a:t>Marketing</a:t>
            </a:r>
            <a:endParaRPr lang="en-US" sz="4000" b="1">
              <a:solidFill>
                <a:srgbClr val="FFFFFF"/>
              </a:solidFill>
            </a:endParaRPr>
          </a:p>
        </p:txBody>
      </p:sp>
      <p:grpSp>
        <p:nvGrpSpPr>
          <p:cNvPr id="2282" name="Google Shape;2282;p48"/>
          <p:cNvGrpSpPr/>
          <p:nvPr/>
        </p:nvGrpSpPr>
        <p:grpSpPr>
          <a:xfrm>
            <a:off x="355382" y="1418850"/>
            <a:ext cx="3506393" cy="1800300"/>
            <a:chOff x="797107" y="1082523"/>
            <a:chExt cx="3506393" cy="1800300"/>
          </a:xfrm>
        </p:grpSpPr>
        <p:sp>
          <p:nvSpPr>
            <p:cNvPr id="2283" name="Google Shape;2283;p48"/>
            <p:cNvSpPr/>
            <p:nvPr/>
          </p:nvSpPr>
          <p:spPr>
            <a:xfrm>
              <a:off x="2503200" y="1082523"/>
              <a:ext cx="1800300" cy="1800300"/>
            </a:xfrm>
            <a:prstGeom prst="ellipse">
              <a:avLst/>
            </a:prstGeom>
            <a:solidFill>
              <a:srgbClr val="FFFFFF"/>
            </a:solidFill>
            <a:ln w="57150" cap="flat" cmpd="sng">
              <a:solidFill>
                <a:srgbClr val="A8E7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BE61A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43%</a:t>
              </a:r>
              <a:endParaRPr sz="1800">
                <a:solidFill>
                  <a:srgbClr val="ABE61A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2284" name="Google Shape;2284;p48"/>
            <p:cNvSpPr txBox="1"/>
            <p:nvPr/>
          </p:nvSpPr>
          <p:spPr>
            <a:xfrm>
              <a:off x="797107" y="1532375"/>
              <a:ext cx="1630800" cy="9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People between the age of </a:t>
              </a:r>
              <a:r>
                <a:rPr lang="en-US" sz="1600">
                  <a:solidFill>
                    <a:srgbClr val="FFFFFF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20 and 29 </a:t>
              </a:r>
              <a:endParaRPr lang="en-US">
                <a:solidFill>
                  <a:srgbClr val="FFFFFF"/>
                </a:solidFill>
                <a:latin typeface="Titillium Web"/>
                <a:ea typeface="Titillium Web"/>
                <a:cs typeface="Titillium Web"/>
              </a:endParaRPr>
            </a:p>
          </p:txBody>
        </p:sp>
      </p:grpSp>
      <p:grpSp>
        <p:nvGrpSpPr>
          <p:cNvPr id="2286" name="Google Shape;2286;p48"/>
          <p:cNvGrpSpPr/>
          <p:nvPr/>
        </p:nvGrpSpPr>
        <p:grpSpPr>
          <a:xfrm>
            <a:off x="5253320" y="1301928"/>
            <a:ext cx="3093927" cy="1471609"/>
            <a:chOff x="5593524" y="1265889"/>
            <a:chExt cx="2753726" cy="1519938"/>
          </a:xfrm>
        </p:grpSpPr>
        <p:sp>
          <p:nvSpPr>
            <p:cNvPr id="2287" name="Google Shape;2287;p48"/>
            <p:cNvSpPr/>
            <p:nvPr/>
          </p:nvSpPr>
          <p:spPr>
            <a:xfrm>
              <a:off x="7016150" y="1265889"/>
              <a:ext cx="1331100" cy="1427886"/>
            </a:xfrm>
            <a:prstGeom prst="ellipse">
              <a:avLst/>
            </a:prstGeom>
            <a:solidFill>
              <a:srgbClr val="FFFFFF"/>
            </a:solidFill>
            <a:ln w="57150" cap="flat" cmpd="sng">
              <a:solidFill>
                <a:srgbClr val="ABE6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sz="1800" kern="100">
                  <a:solidFill>
                    <a:srgbClr val="A8E71D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18%</a:t>
              </a:r>
            </a:p>
          </p:txBody>
        </p:sp>
        <p:sp>
          <p:nvSpPr>
            <p:cNvPr id="2288" name="Google Shape;2288;p48"/>
            <p:cNvSpPr txBox="1"/>
            <p:nvPr/>
          </p:nvSpPr>
          <p:spPr>
            <a:xfrm>
              <a:off x="5593524" y="1778497"/>
              <a:ext cx="1451481" cy="100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People under </a:t>
              </a:r>
              <a:r>
                <a:rPr lang="en-US" sz="1600">
                  <a:solidFill>
                    <a:srgbClr val="FFFFFF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20</a:t>
              </a:r>
              <a:r>
                <a:rPr lang="en-US" sz="1600">
                  <a:solidFill>
                    <a:srgbClr val="FFFFFF"/>
                  </a:solidFill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y</a:t>
              </a:r>
              <a:r>
                <a:rPr lang="en-US" sz="1600">
                  <a:solidFill>
                    <a:srgbClr val="FFFFFF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ears old </a:t>
              </a:r>
              <a:endParaRPr lang="en-US">
                <a:solidFill>
                  <a:srgbClr val="FFFFFF"/>
                </a:solidFill>
                <a:latin typeface="Titillium Web"/>
                <a:ea typeface="Titillium Web"/>
                <a:cs typeface="Titillium Web"/>
              </a:endParaRPr>
            </a:p>
          </p:txBody>
        </p:sp>
      </p:grpSp>
      <p:grpSp>
        <p:nvGrpSpPr>
          <p:cNvPr id="2290" name="Google Shape;2290;p48"/>
          <p:cNvGrpSpPr/>
          <p:nvPr/>
        </p:nvGrpSpPr>
        <p:grpSpPr>
          <a:xfrm>
            <a:off x="3092261" y="3038677"/>
            <a:ext cx="3138764" cy="1471200"/>
            <a:chOff x="3092261" y="3038677"/>
            <a:chExt cx="3138764" cy="1471200"/>
          </a:xfrm>
        </p:grpSpPr>
        <p:sp>
          <p:nvSpPr>
            <p:cNvPr id="2291" name="Google Shape;2291;p48"/>
            <p:cNvSpPr/>
            <p:nvPr/>
          </p:nvSpPr>
          <p:spPr>
            <a:xfrm>
              <a:off x="4759825" y="3038677"/>
              <a:ext cx="1471200" cy="1471200"/>
            </a:xfrm>
            <a:prstGeom prst="ellipse">
              <a:avLst/>
            </a:prstGeom>
            <a:solidFill>
              <a:srgbClr val="ABE61A"/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23%</a:t>
              </a:r>
              <a:endParaRPr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2292" name="Google Shape;2292;p48"/>
            <p:cNvSpPr txBox="1"/>
            <p:nvPr/>
          </p:nvSpPr>
          <p:spPr>
            <a:xfrm>
              <a:off x="3092261" y="3438044"/>
              <a:ext cx="1800300" cy="9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People between the age of 3</a:t>
              </a:r>
              <a:r>
                <a:rPr lang="en-US" sz="1600">
                  <a:solidFill>
                    <a:srgbClr val="FFFFFF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0 and 39 </a:t>
              </a:r>
              <a:endParaRPr lang="en-US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A4651B8-FE36-9712-5953-94DBC4D89154}"/>
              </a:ext>
            </a:extLst>
          </p:cNvPr>
          <p:cNvSpPr/>
          <p:nvPr/>
        </p:nvSpPr>
        <p:spPr>
          <a:xfrm>
            <a:off x="-99143" y="4994672"/>
            <a:ext cx="9411890" cy="7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E6B41-197E-E8BF-0FC0-78FA694AA378}"/>
              </a:ext>
            </a:extLst>
          </p:cNvPr>
          <p:cNvSpPr/>
          <p:nvPr/>
        </p:nvSpPr>
        <p:spPr>
          <a:xfrm>
            <a:off x="-125336" y="5069681"/>
            <a:ext cx="9411890" cy="71437"/>
          </a:xfrm>
          <a:prstGeom prst="rect">
            <a:avLst/>
          </a:prstGeom>
          <a:solidFill>
            <a:srgbClr val="ABE61A"/>
          </a:solidFill>
          <a:ln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0FA7CB-AF9E-E685-C796-9B6E37ABD218}"/>
              </a:ext>
            </a:extLst>
          </p:cNvPr>
          <p:cNvGrpSpPr/>
          <p:nvPr/>
        </p:nvGrpSpPr>
        <p:grpSpPr>
          <a:xfrm rot="10800000">
            <a:off x="-2061" y="2938097"/>
            <a:ext cx="421069" cy="2053141"/>
            <a:chOff x="3434" y="535781"/>
            <a:chExt cx="344137" cy="20971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6DCADE-5CCD-07FC-8D5D-D7B48DB6CE49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992A21-A590-3463-0C20-C0E08B9C5D27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0A5771-CBD1-3566-9F34-9A596FE17EFE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FCF52F-DA3F-636B-1E89-9CC15F222F41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EFAA0E-591F-59D3-8D0F-A8545E1851F0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71CEF4-6188-19AC-EF44-E8852641A30D}"/>
              </a:ext>
            </a:extLst>
          </p:cNvPr>
          <p:cNvGrpSpPr/>
          <p:nvPr/>
        </p:nvGrpSpPr>
        <p:grpSpPr>
          <a:xfrm rot="10800000">
            <a:off x="8725220" y="2944050"/>
            <a:ext cx="421069" cy="2053141"/>
            <a:chOff x="3434" y="535781"/>
            <a:chExt cx="344137" cy="20971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D77EC0-5F1D-7079-0E16-E3539FED91E4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A4EB58-B31C-87E7-6470-58D957CCA255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264711-1843-F962-860C-A5D02200BCFF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15D8F5-CF22-D0FA-3AC3-F22F67751B04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69C88E-D8AD-01E2-6C7E-2CB0F4287C26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BC5DB6-FA9C-2B1E-80BD-C13DB691CFA9}"/>
              </a:ext>
            </a:extLst>
          </p:cNvPr>
          <p:cNvSpPr txBox="1"/>
          <p:nvPr/>
        </p:nvSpPr>
        <p:spPr>
          <a:xfrm>
            <a:off x="3688547" y="787239"/>
            <a:ext cx="1693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ABE61A"/>
                </a:solidFill>
              </a:rPr>
              <a:t>Targeted audience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23AFDE-1024-4F90-E5A1-42D1BEA24692}"/>
              </a:ext>
            </a:extLst>
          </p:cNvPr>
          <p:cNvGrpSpPr/>
          <p:nvPr/>
        </p:nvGrpSpPr>
        <p:grpSpPr>
          <a:xfrm>
            <a:off x="4692500" y="2560263"/>
            <a:ext cx="752700" cy="752700"/>
            <a:chOff x="4692500" y="2560263"/>
            <a:chExt cx="752700" cy="752700"/>
          </a:xfrm>
        </p:grpSpPr>
        <p:sp>
          <p:nvSpPr>
            <p:cNvPr id="2295" name="Google Shape;2295;p48"/>
            <p:cNvSpPr/>
            <p:nvPr/>
          </p:nvSpPr>
          <p:spPr>
            <a:xfrm>
              <a:off x="4692500" y="2560263"/>
              <a:ext cx="752700" cy="752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Graphic 5" descr="Users with solid fill">
              <a:extLst>
                <a:ext uri="{FF2B5EF4-FFF2-40B4-BE49-F238E27FC236}">
                  <a16:creationId xmlns:a16="http://schemas.microsoft.com/office/drawing/2014/main" id="{55E08AE6-46CF-EEF6-0B3E-64E3C6ABE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63233" y="2642087"/>
              <a:ext cx="612165" cy="6011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1A1A04-6890-E2DB-DCF3-75DB3E42F775}"/>
              </a:ext>
            </a:extLst>
          </p:cNvPr>
          <p:cNvGrpSpPr/>
          <p:nvPr/>
        </p:nvGrpSpPr>
        <p:grpSpPr>
          <a:xfrm>
            <a:off x="7594975" y="2467125"/>
            <a:ext cx="752700" cy="752700"/>
            <a:chOff x="7594975" y="2467125"/>
            <a:chExt cx="752700" cy="752700"/>
          </a:xfrm>
        </p:grpSpPr>
        <p:sp>
          <p:nvSpPr>
            <p:cNvPr id="2296" name="Google Shape;2296;p48"/>
            <p:cNvSpPr/>
            <p:nvPr/>
          </p:nvSpPr>
          <p:spPr>
            <a:xfrm>
              <a:off x="7594975" y="2467125"/>
              <a:ext cx="752700" cy="752700"/>
            </a:xfrm>
            <a:prstGeom prst="ellipse">
              <a:avLst/>
            </a:prstGeom>
            <a:solidFill>
              <a:srgbClr val="ABE61A"/>
            </a:solidFill>
            <a:ln w="19050" cap="flat" cmpd="sng">
              <a:solidFill>
                <a:srgbClr val="A8E7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aphic 20" descr="Group success with solid fill">
              <a:extLst>
                <a:ext uri="{FF2B5EF4-FFF2-40B4-BE49-F238E27FC236}">
                  <a16:creationId xmlns:a16="http://schemas.microsoft.com/office/drawing/2014/main" id="{B992F466-407E-F5D1-6185-E4F891138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64694" y="2543175"/>
              <a:ext cx="609789" cy="598799"/>
            </a:xfrm>
            <a:prstGeom prst="rect">
              <a:avLst/>
            </a:prstGeom>
          </p:spPr>
        </p:pic>
      </p:grpSp>
      <p:cxnSp>
        <p:nvCxnSpPr>
          <p:cNvPr id="27" name="Google Shape;1788;p38">
            <a:extLst>
              <a:ext uri="{FF2B5EF4-FFF2-40B4-BE49-F238E27FC236}">
                <a16:creationId xmlns:a16="http://schemas.microsoft.com/office/drawing/2014/main" id="{A97B7BF3-9B27-7EDA-F818-5E77907C331D}"/>
              </a:ext>
            </a:extLst>
          </p:cNvPr>
          <p:cNvCxnSpPr>
            <a:cxnSpLocks/>
          </p:cNvCxnSpPr>
          <p:nvPr/>
        </p:nvCxnSpPr>
        <p:spPr>
          <a:xfrm flipV="1">
            <a:off x="1122246" y="939516"/>
            <a:ext cx="2564224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788;p38">
            <a:extLst>
              <a:ext uri="{FF2B5EF4-FFF2-40B4-BE49-F238E27FC236}">
                <a16:creationId xmlns:a16="http://schemas.microsoft.com/office/drawing/2014/main" id="{62C50EF8-73C8-C3C7-8076-49050ECDA3E6}"/>
              </a:ext>
            </a:extLst>
          </p:cNvPr>
          <p:cNvCxnSpPr>
            <a:cxnSpLocks/>
          </p:cNvCxnSpPr>
          <p:nvPr/>
        </p:nvCxnSpPr>
        <p:spPr>
          <a:xfrm flipV="1">
            <a:off x="5444782" y="944052"/>
            <a:ext cx="2564224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47AF016-ED44-2897-A95F-01A19855B6BB}"/>
              </a:ext>
            </a:extLst>
          </p:cNvPr>
          <p:cNvSpPr/>
          <p:nvPr/>
        </p:nvSpPr>
        <p:spPr>
          <a:xfrm>
            <a:off x="1872961" y="2774372"/>
            <a:ext cx="826077" cy="802696"/>
          </a:xfrm>
          <a:prstGeom prst="ellipse">
            <a:avLst/>
          </a:prstGeom>
          <a:solidFill>
            <a:srgbClr val="ABE61A"/>
          </a:solidFill>
          <a:ln>
            <a:solidFill>
              <a:srgbClr val="ABE6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Group with solid fill">
            <a:extLst>
              <a:ext uri="{FF2B5EF4-FFF2-40B4-BE49-F238E27FC236}">
                <a16:creationId xmlns:a16="http://schemas.microsoft.com/office/drawing/2014/main" id="{A03DF24C-4056-76AB-B58D-83F2B64D72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3098" y="2841914"/>
            <a:ext cx="685802" cy="6494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>
          <a:extLst>
            <a:ext uri="{FF2B5EF4-FFF2-40B4-BE49-F238E27FC236}">
              <a16:creationId xmlns:a16="http://schemas.microsoft.com/office/drawing/2014/main" id="{50671D14-B66C-AFAC-E23D-807557C04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42">
            <a:extLst>
              <a:ext uri="{FF2B5EF4-FFF2-40B4-BE49-F238E27FC236}">
                <a16:creationId xmlns:a16="http://schemas.microsoft.com/office/drawing/2014/main" id="{C5B0C58C-A82F-2C42-06D6-86A9B0A6D1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8E71D"/>
                </a:solidFill>
              </a:rPr>
              <a:t>Financial Metrics</a:t>
            </a:r>
            <a:endParaRPr dirty="0">
              <a:solidFill>
                <a:srgbClr val="A8E71D"/>
              </a:solidFill>
            </a:endParaRPr>
          </a:p>
        </p:txBody>
      </p:sp>
      <p:grpSp>
        <p:nvGrpSpPr>
          <p:cNvPr id="1953" name="Google Shape;1953;p42">
            <a:extLst>
              <a:ext uri="{FF2B5EF4-FFF2-40B4-BE49-F238E27FC236}">
                <a16:creationId xmlns:a16="http://schemas.microsoft.com/office/drawing/2014/main" id="{FD8EB014-4CB8-5EC0-FDB8-99604724D4F3}"/>
              </a:ext>
            </a:extLst>
          </p:cNvPr>
          <p:cNvGrpSpPr/>
          <p:nvPr/>
        </p:nvGrpSpPr>
        <p:grpSpPr>
          <a:xfrm>
            <a:off x="3995771" y="1252678"/>
            <a:ext cx="4195802" cy="930300"/>
            <a:chOff x="3999038" y="1265175"/>
            <a:chExt cx="4195802" cy="930300"/>
          </a:xfrm>
        </p:grpSpPr>
        <p:sp>
          <p:nvSpPr>
            <p:cNvPr id="1954" name="Google Shape;1954;p42">
              <a:extLst>
                <a:ext uri="{FF2B5EF4-FFF2-40B4-BE49-F238E27FC236}">
                  <a16:creationId xmlns:a16="http://schemas.microsoft.com/office/drawing/2014/main" id="{99AFE45E-341A-D821-22DF-02591851579B}"/>
                </a:ext>
              </a:extLst>
            </p:cNvPr>
            <p:cNvSpPr txBox="1"/>
            <p:nvPr/>
          </p:nvSpPr>
          <p:spPr>
            <a:xfrm>
              <a:off x="3999040" y="1622775"/>
              <a:ext cx="4195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12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 euros per copy</a:t>
              </a:r>
            </a:p>
          </p:txBody>
        </p:sp>
        <p:sp>
          <p:nvSpPr>
            <p:cNvPr id="1955" name="Google Shape;1955;p42">
              <a:extLst>
                <a:ext uri="{FF2B5EF4-FFF2-40B4-BE49-F238E27FC236}">
                  <a16:creationId xmlns:a16="http://schemas.microsoft.com/office/drawing/2014/main" id="{5C9B712C-F7DE-CDC9-F4AD-37CF85D48879}"/>
                </a:ext>
              </a:extLst>
            </p:cNvPr>
            <p:cNvSpPr/>
            <p:nvPr/>
          </p:nvSpPr>
          <p:spPr>
            <a:xfrm>
              <a:off x="3999038" y="1265175"/>
              <a:ext cx="4195800" cy="433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Base Game Price</a:t>
              </a:r>
              <a:endParaRPr lang="en-US" sz="1600">
                <a:solidFill>
                  <a:srgbClr val="FFFFFF"/>
                </a:solidFill>
                <a:latin typeface="Press Start 2P"/>
                <a:ea typeface="Press Start 2P"/>
                <a:cs typeface="Press Start 2P"/>
              </a:endParaRPr>
            </a:p>
          </p:txBody>
        </p:sp>
      </p:grpSp>
      <p:grpSp>
        <p:nvGrpSpPr>
          <p:cNvPr id="1956" name="Google Shape;1956;p42">
            <a:extLst>
              <a:ext uri="{FF2B5EF4-FFF2-40B4-BE49-F238E27FC236}">
                <a16:creationId xmlns:a16="http://schemas.microsoft.com/office/drawing/2014/main" id="{8E429123-4BFA-49AB-7CD8-8ADB7C81275E}"/>
              </a:ext>
            </a:extLst>
          </p:cNvPr>
          <p:cNvGrpSpPr/>
          <p:nvPr/>
        </p:nvGrpSpPr>
        <p:grpSpPr>
          <a:xfrm>
            <a:off x="3998909" y="3579700"/>
            <a:ext cx="4195811" cy="930300"/>
            <a:chOff x="3998909" y="3579700"/>
            <a:chExt cx="4195811" cy="930300"/>
          </a:xfrm>
        </p:grpSpPr>
        <p:sp>
          <p:nvSpPr>
            <p:cNvPr id="1957" name="Google Shape;1957;p42">
              <a:extLst>
                <a:ext uri="{FF2B5EF4-FFF2-40B4-BE49-F238E27FC236}">
                  <a16:creationId xmlns:a16="http://schemas.microsoft.com/office/drawing/2014/main" id="{21265B8B-2AD5-A736-02B4-BD6E1D908957}"/>
                </a:ext>
              </a:extLst>
            </p:cNvPr>
            <p:cNvSpPr txBox="1"/>
            <p:nvPr/>
          </p:nvSpPr>
          <p:spPr>
            <a:xfrm>
              <a:off x="3998909" y="3937300"/>
              <a:ext cx="4195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12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 first months – 1 mil and 2 mil euros</a:t>
              </a:r>
            </a:p>
            <a:p>
              <a:pPr marL="412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Lifetime – 6 mil euros</a:t>
              </a:r>
              <a:endPara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958" name="Google Shape;1958;p42">
              <a:extLst>
                <a:ext uri="{FF2B5EF4-FFF2-40B4-BE49-F238E27FC236}">
                  <a16:creationId xmlns:a16="http://schemas.microsoft.com/office/drawing/2014/main" id="{1DA67BF3-E18E-0338-6478-A9A108DF5336}"/>
                </a:ext>
              </a:extLst>
            </p:cNvPr>
            <p:cNvSpPr/>
            <p:nvPr/>
          </p:nvSpPr>
          <p:spPr>
            <a:xfrm>
              <a:off x="3998920" y="3579700"/>
              <a:ext cx="4195800" cy="433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Estimated revenue</a:t>
              </a:r>
              <a:endParaRPr lang="en-US" sz="1600">
                <a:solidFill>
                  <a:srgbClr val="FFFFFF"/>
                </a:solidFill>
                <a:latin typeface="Press Start 2P"/>
                <a:ea typeface="Press Start 2P"/>
                <a:cs typeface="Press Start 2P"/>
              </a:endParaRPr>
            </a:p>
          </p:txBody>
        </p:sp>
      </p:grpSp>
      <p:grpSp>
        <p:nvGrpSpPr>
          <p:cNvPr id="1959" name="Google Shape;1959;p42">
            <a:extLst>
              <a:ext uri="{FF2B5EF4-FFF2-40B4-BE49-F238E27FC236}">
                <a16:creationId xmlns:a16="http://schemas.microsoft.com/office/drawing/2014/main" id="{8FE6C14B-6FB0-511D-36F7-DF7FAD199AEF}"/>
              </a:ext>
            </a:extLst>
          </p:cNvPr>
          <p:cNvGrpSpPr/>
          <p:nvPr/>
        </p:nvGrpSpPr>
        <p:grpSpPr>
          <a:xfrm>
            <a:off x="3995771" y="2220308"/>
            <a:ext cx="4198929" cy="919204"/>
            <a:chOff x="3995771" y="2422438"/>
            <a:chExt cx="4198929" cy="919204"/>
          </a:xfrm>
        </p:grpSpPr>
        <p:sp>
          <p:nvSpPr>
            <p:cNvPr id="1960" name="Google Shape;1960;p42">
              <a:extLst>
                <a:ext uri="{FF2B5EF4-FFF2-40B4-BE49-F238E27FC236}">
                  <a16:creationId xmlns:a16="http://schemas.microsoft.com/office/drawing/2014/main" id="{937D8791-A061-5C02-C727-7A55227B0358}"/>
                </a:ext>
              </a:extLst>
            </p:cNvPr>
            <p:cNvSpPr txBox="1"/>
            <p:nvPr/>
          </p:nvSpPr>
          <p:spPr>
            <a:xfrm>
              <a:off x="3995771" y="2768942"/>
              <a:ext cx="4195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12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 first months – between 50.000 and 100.000 copies</a:t>
              </a:r>
            </a:p>
            <a:p>
              <a:pPr marL="412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Lifetime -  300.000 copies</a:t>
              </a:r>
              <a:endPara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961" name="Google Shape;1961;p42">
              <a:extLst>
                <a:ext uri="{FF2B5EF4-FFF2-40B4-BE49-F238E27FC236}">
                  <a16:creationId xmlns:a16="http://schemas.microsoft.com/office/drawing/2014/main" id="{D72F624A-FA88-28E4-92DD-B6500EB1A85A}"/>
                </a:ext>
              </a:extLst>
            </p:cNvPr>
            <p:cNvSpPr/>
            <p:nvPr/>
          </p:nvSpPr>
          <p:spPr>
            <a:xfrm>
              <a:off x="3998900" y="2422438"/>
              <a:ext cx="4195800" cy="433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Estimated copies sold</a:t>
              </a:r>
              <a:endParaRPr lang="en-US" sz="1600">
                <a:solidFill>
                  <a:srgbClr val="FFFFFF"/>
                </a:solidFill>
                <a:latin typeface="Press Start 2P"/>
                <a:ea typeface="Press Start 2P"/>
                <a:cs typeface="Press Start 2P"/>
              </a:endParaRPr>
            </a:p>
          </p:txBody>
        </p:sp>
      </p:grpSp>
      <p:sp>
        <p:nvSpPr>
          <p:cNvPr id="1962" name="Google Shape;1962;p42">
            <a:extLst>
              <a:ext uri="{FF2B5EF4-FFF2-40B4-BE49-F238E27FC236}">
                <a16:creationId xmlns:a16="http://schemas.microsoft.com/office/drawing/2014/main" id="{186A1064-E5D8-931A-0297-55C6AD9E3472}"/>
              </a:ext>
            </a:extLst>
          </p:cNvPr>
          <p:cNvSpPr/>
          <p:nvPr/>
        </p:nvSpPr>
        <p:spPr>
          <a:xfrm>
            <a:off x="781881" y="3343101"/>
            <a:ext cx="2437500" cy="433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Retroactive</a:t>
            </a:r>
            <a:r>
              <a:rPr lang="en-US" sz="1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-US" sz="1800">
                <a:solidFill>
                  <a:srgbClr val="A8E71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Breaching</a:t>
            </a:r>
          </a:p>
        </p:txBody>
      </p:sp>
      <p:cxnSp>
        <p:nvCxnSpPr>
          <p:cNvPr id="1963" name="Google Shape;1963;p42">
            <a:extLst>
              <a:ext uri="{FF2B5EF4-FFF2-40B4-BE49-F238E27FC236}">
                <a16:creationId xmlns:a16="http://schemas.microsoft.com/office/drawing/2014/main" id="{CA1C2527-425A-3795-CA59-623C608A4C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6005" y="2848063"/>
            <a:ext cx="1061589" cy="238491"/>
          </a:xfrm>
          <a:prstGeom prst="bentConnector3">
            <a:avLst>
              <a:gd name="adj1" fmla="val 100421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4" name="Google Shape;1964;p42">
            <a:extLst>
              <a:ext uri="{FF2B5EF4-FFF2-40B4-BE49-F238E27FC236}">
                <a16:creationId xmlns:a16="http://schemas.microsoft.com/office/drawing/2014/main" id="{C13E14CA-503B-EDF9-9349-0404A3EA362F}"/>
              </a:ext>
            </a:extLst>
          </p:cNvPr>
          <p:cNvCxnSpPr>
            <a:cxnSpLocks/>
          </p:cNvCxnSpPr>
          <p:nvPr/>
        </p:nvCxnSpPr>
        <p:spPr>
          <a:xfrm>
            <a:off x="3400721" y="3532526"/>
            <a:ext cx="455324" cy="24758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5" name="Google Shape;1965;p42">
            <a:extLst>
              <a:ext uri="{FF2B5EF4-FFF2-40B4-BE49-F238E27FC236}">
                <a16:creationId xmlns:a16="http://schemas.microsoft.com/office/drawing/2014/main" id="{08BFA669-1E4D-1718-6B41-344DACD67D58}"/>
              </a:ext>
            </a:extLst>
          </p:cNvPr>
          <p:cNvCxnSpPr>
            <a:cxnSpLocks/>
          </p:cNvCxnSpPr>
          <p:nvPr/>
        </p:nvCxnSpPr>
        <p:spPr>
          <a:xfrm flipV="1">
            <a:off x="3400933" y="1476579"/>
            <a:ext cx="433249" cy="2072925"/>
          </a:xfrm>
          <a:prstGeom prst="bentConnector3">
            <a:avLst>
              <a:gd name="adj1" fmla="val 51716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66" name="Google Shape;1966;p42">
            <a:extLst>
              <a:ext uri="{FF2B5EF4-FFF2-40B4-BE49-F238E27FC236}">
                <a16:creationId xmlns:a16="http://schemas.microsoft.com/office/drawing/2014/main" id="{BCE5E7CB-0E5C-7E0A-EF76-EC370E25EC7A}"/>
              </a:ext>
            </a:extLst>
          </p:cNvPr>
          <p:cNvGrpSpPr/>
          <p:nvPr/>
        </p:nvGrpSpPr>
        <p:grpSpPr>
          <a:xfrm>
            <a:off x="1144764" y="1360451"/>
            <a:ext cx="1664193" cy="1914455"/>
            <a:chOff x="4009135" y="2938277"/>
            <a:chExt cx="385253" cy="469220"/>
          </a:xfrm>
        </p:grpSpPr>
        <p:sp>
          <p:nvSpPr>
            <p:cNvPr id="1967" name="Google Shape;1967;p42">
              <a:extLst>
                <a:ext uri="{FF2B5EF4-FFF2-40B4-BE49-F238E27FC236}">
                  <a16:creationId xmlns:a16="http://schemas.microsoft.com/office/drawing/2014/main" id="{44782243-ACEA-4F5D-1C5B-076E8357497D}"/>
                </a:ext>
              </a:extLst>
            </p:cNvPr>
            <p:cNvSpPr/>
            <p:nvPr/>
          </p:nvSpPr>
          <p:spPr>
            <a:xfrm>
              <a:off x="4015649" y="2971882"/>
              <a:ext cx="80947" cy="158844"/>
            </a:xfrm>
            <a:custGeom>
              <a:avLst/>
              <a:gdLst/>
              <a:ahLst/>
              <a:cxnLst/>
              <a:rect l="l" t="t" r="r" b="b"/>
              <a:pathLst>
                <a:path w="2734" h="5365" extrusionOk="0">
                  <a:moveTo>
                    <a:pt x="593" y="0"/>
                  </a:moveTo>
                  <a:cubicBezTo>
                    <a:pt x="477" y="0"/>
                    <a:pt x="374" y="52"/>
                    <a:pt x="219" y="206"/>
                  </a:cubicBezTo>
                  <a:cubicBezTo>
                    <a:pt x="103" y="374"/>
                    <a:pt x="0" y="593"/>
                    <a:pt x="0" y="967"/>
                  </a:cubicBezTo>
                  <a:lnTo>
                    <a:pt x="0" y="1238"/>
                  </a:lnTo>
                  <a:cubicBezTo>
                    <a:pt x="52" y="1612"/>
                    <a:pt x="219" y="2308"/>
                    <a:pt x="477" y="3005"/>
                  </a:cubicBezTo>
                  <a:cubicBezTo>
                    <a:pt x="748" y="3701"/>
                    <a:pt x="1186" y="4462"/>
                    <a:pt x="1767" y="4887"/>
                  </a:cubicBezTo>
                  <a:cubicBezTo>
                    <a:pt x="2037" y="5158"/>
                    <a:pt x="2360" y="5313"/>
                    <a:pt x="2734" y="5364"/>
                  </a:cubicBezTo>
                  <a:cubicBezTo>
                    <a:pt x="2631" y="5106"/>
                    <a:pt x="2527" y="4836"/>
                    <a:pt x="2411" y="4565"/>
                  </a:cubicBezTo>
                  <a:cubicBezTo>
                    <a:pt x="2308" y="4513"/>
                    <a:pt x="2205" y="4462"/>
                    <a:pt x="2089" y="4397"/>
                  </a:cubicBezTo>
                  <a:cubicBezTo>
                    <a:pt x="1831" y="4191"/>
                    <a:pt x="1560" y="3920"/>
                    <a:pt x="1393" y="3379"/>
                  </a:cubicBezTo>
                  <a:cubicBezTo>
                    <a:pt x="1122" y="2631"/>
                    <a:pt x="916" y="1883"/>
                    <a:pt x="800" y="1444"/>
                  </a:cubicBezTo>
                  <a:cubicBezTo>
                    <a:pt x="748" y="1290"/>
                    <a:pt x="748" y="1122"/>
                    <a:pt x="748" y="1019"/>
                  </a:cubicBezTo>
                  <a:lnTo>
                    <a:pt x="748" y="916"/>
                  </a:lnTo>
                  <a:cubicBezTo>
                    <a:pt x="748" y="851"/>
                    <a:pt x="800" y="800"/>
                    <a:pt x="800" y="748"/>
                  </a:cubicBezTo>
                  <a:cubicBezTo>
                    <a:pt x="864" y="748"/>
                    <a:pt x="916" y="696"/>
                    <a:pt x="916" y="696"/>
                  </a:cubicBezTo>
                  <a:lnTo>
                    <a:pt x="1019" y="696"/>
                  </a:lnTo>
                  <a:cubicBezTo>
                    <a:pt x="1238" y="696"/>
                    <a:pt x="1560" y="748"/>
                    <a:pt x="1831" y="748"/>
                  </a:cubicBezTo>
                  <a:lnTo>
                    <a:pt x="1934" y="748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2">
              <a:extLst>
                <a:ext uri="{FF2B5EF4-FFF2-40B4-BE49-F238E27FC236}">
                  <a16:creationId xmlns:a16="http://schemas.microsoft.com/office/drawing/2014/main" id="{FCFE5B4B-06F5-1C29-6DF9-C22DA00CE7F7}"/>
                </a:ext>
              </a:extLst>
            </p:cNvPr>
            <p:cNvSpPr/>
            <p:nvPr/>
          </p:nvSpPr>
          <p:spPr>
            <a:xfrm>
              <a:off x="4306543" y="2971882"/>
              <a:ext cx="81361" cy="158844"/>
            </a:xfrm>
            <a:custGeom>
              <a:avLst/>
              <a:gdLst/>
              <a:ahLst/>
              <a:cxnLst/>
              <a:rect l="l" t="t" r="r" b="b"/>
              <a:pathLst>
                <a:path w="2748" h="5365" extrusionOk="0">
                  <a:moveTo>
                    <a:pt x="813" y="0"/>
                  </a:moveTo>
                  <a:lnTo>
                    <a:pt x="813" y="748"/>
                  </a:lnTo>
                  <a:lnTo>
                    <a:pt x="916" y="748"/>
                  </a:lnTo>
                  <a:cubicBezTo>
                    <a:pt x="1187" y="748"/>
                    <a:pt x="1509" y="696"/>
                    <a:pt x="1729" y="696"/>
                  </a:cubicBezTo>
                  <a:lnTo>
                    <a:pt x="1832" y="696"/>
                  </a:lnTo>
                  <a:cubicBezTo>
                    <a:pt x="1832" y="696"/>
                    <a:pt x="1883" y="748"/>
                    <a:pt x="1935" y="748"/>
                  </a:cubicBezTo>
                  <a:cubicBezTo>
                    <a:pt x="1935" y="800"/>
                    <a:pt x="1935" y="800"/>
                    <a:pt x="1999" y="851"/>
                  </a:cubicBezTo>
                  <a:lnTo>
                    <a:pt x="1999" y="1019"/>
                  </a:lnTo>
                  <a:cubicBezTo>
                    <a:pt x="1999" y="1122"/>
                    <a:pt x="1999" y="1290"/>
                    <a:pt x="1935" y="1444"/>
                  </a:cubicBezTo>
                  <a:cubicBezTo>
                    <a:pt x="1935" y="1612"/>
                    <a:pt x="1883" y="1767"/>
                    <a:pt x="1832" y="1986"/>
                  </a:cubicBezTo>
                  <a:cubicBezTo>
                    <a:pt x="1729" y="2360"/>
                    <a:pt x="1509" y="2901"/>
                    <a:pt x="1355" y="3379"/>
                  </a:cubicBezTo>
                  <a:cubicBezTo>
                    <a:pt x="1187" y="3920"/>
                    <a:pt x="916" y="4191"/>
                    <a:pt x="645" y="4397"/>
                  </a:cubicBezTo>
                  <a:cubicBezTo>
                    <a:pt x="542" y="4462"/>
                    <a:pt x="439" y="4513"/>
                    <a:pt x="323" y="4565"/>
                  </a:cubicBezTo>
                  <a:cubicBezTo>
                    <a:pt x="220" y="4836"/>
                    <a:pt x="117" y="5106"/>
                    <a:pt x="1" y="5364"/>
                  </a:cubicBezTo>
                  <a:cubicBezTo>
                    <a:pt x="388" y="5313"/>
                    <a:pt x="710" y="5158"/>
                    <a:pt x="968" y="4887"/>
                  </a:cubicBezTo>
                  <a:cubicBezTo>
                    <a:pt x="1355" y="4616"/>
                    <a:pt x="1677" y="4191"/>
                    <a:pt x="1935" y="3701"/>
                  </a:cubicBezTo>
                  <a:cubicBezTo>
                    <a:pt x="2425" y="2785"/>
                    <a:pt x="2696" y="1715"/>
                    <a:pt x="2747" y="1238"/>
                  </a:cubicBezTo>
                  <a:lnTo>
                    <a:pt x="2747" y="967"/>
                  </a:lnTo>
                  <a:cubicBezTo>
                    <a:pt x="2747" y="593"/>
                    <a:pt x="2644" y="374"/>
                    <a:pt x="2528" y="206"/>
                  </a:cubicBezTo>
                  <a:cubicBezTo>
                    <a:pt x="2373" y="52"/>
                    <a:pt x="2257" y="0"/>
                    <a:pt x="2154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2">
              <a:extLst>
                <a:ext uri="{FF2B5EF4-FFF2-40B4-BE49-F238E27FC236}">
                  <a16:creationId xmlns:a16="http://schemas.microsoft.com/office/drawing/2014/main" id="{DFB47B19-EDDB-F693-403A-856BE4A213EB}"/>
                </a:ext>
              </a:extLst>
            </p:cNvPr>
            <p:cNvSpPr/>
            <p:nvPr/>
          </p:nvSpPr>
          <p:spPr>
            <a:xfrm>
              <a:off x="4079394" y="2962319"/>
              <a:ext cx="244736" cy="321123"/>
            </a:xfrm>
            <a:custGeom>
              <a:avLst/>
              <a:gdLst/>
              <a:ahLst/>
              <a:cxnLst/>
              <a:rect l="l" t="t" r="r" b="b"/>
              <a:pathLst>
                <a:path w="8266" h="10846" extrusionOk="0">
                  <a:moveTo>
                    <a:pt x="697" y="323"/>
                  </a:moveTo>
                  <a:cubicBezTo>
                    <a:pt x="800" y="323"/>
                    <a:pt x="903" y="426"/>
                    <a:pt x="903" y="529"/>
                  </a:cubicBezTo>
                  <a:lnTo>
                    <a:pt x="903" y="594"/>
                  </a:lnTo>
                  <a:lnTo>
                    <a:pt x="903" y="645"/>
                  </a:lnTo>
                  <a:lnTo>
                    <a:pt x="903" y="916"/>
                  </a:lnTo>
                  <a:lnTo>
                    <a:pt x="903" y="1613"/>
                  </a:lnTo>
                  <a:cubicBezTo>
                    <a:pt x="903" y="1716"/>
                    <a:pt x="852" y="1819"/>
                    <a:pt x="697" y="1883"/>
                  </a:cubicBezTo>
                  <a:cubicBezTo>
                    <a:pt x="852" y="1883"/>
                    <a:pt x="968" y="1987"/>
                    <a:pt x="968" y="2141"/>
                  </a:cubicBezTo>
                  <a:cubicBezTo>
                    <a:pt x="968" y="2309"/>
                    <a:pt x="968" y="2631"/>
                    <a:pt x="1071" y="2954"/>
                  </a:cubicBezTo>
                  <a:lnTo>
                    <a:pt x="1071" y="3005"/>
                  </a:lnTo>
                  <a:cubicBezTo>
                    <a:pt x="1071" y="3108"/>
                    <a:pt x="968" y="3224"/>
                    <a:pt x="852" y="3224"/>
                  </a:cubicBezTo>
                  <a:lnTo>
                    <a:pt x="800" y="3224"/>
                  </a:lnTo>
                  <a:cubicBezTo>
                    <a:pt x="697" y="3224"/>
                    <a:pt x="581" y="3173"/>
                    <a:pt x="581" y="3057"/>
                  </a:cubicBezTo>
                  <a:cubicBezTo>
                    <a:pt x="478" y="2683"/>
                    <a:pt x="478" y="2309"/>
                    <a:pt x="478" y="2141"/>
                  </a:cubicBezTo>
                  <a:cubicBezTo>
                    <a:pt x="478" y="2038"/>
                    <a:pt x="478" y="1987"/>
                    <a:pt x="529" y="1935"/>
                  </a:cubicBezTo>
                  <a:cubicBezTo>
                    <a:pt x="581" y="1935"/>
                    <a:pt x="645" y="1883"/>
                    <a:pt x="697" y="1883"/>
                  </a:cubicBezTo>
                  <a:cubicBezTo>
                    <a:pt x="529" y="1883"/>
                    <a:pt x="426" y="1767"/>
                    <a:pt x="426" y="1613"/>
                  </a:cubicBezTo>
                  <a:lnTo>
                    <a:pt x="426" y="916"/>
                  </a:lnTo>
                  <a:lnTo>
                    <a:pt x="426" y="529"/>
                  </a:lnTo>
                  <a:cubicBezTo>
                    <a:pt x="426" y="426"/>
                    <a:pt x="529" y="323"/>
                    <a:pt x="697" y="323"/>
                  </a:cubicBezTo>
                  <a:close/>
                  <a:moveTo>
                    <a:pt x="52" y="1"/>
                  </a:moveTo>
                  <a:cubicBezTo>
                    <a:pt x="0" y="529"/>
                    <a:pt x="0" y="1019"/>
                    <a:pt x="0" y="1497"/>
                  </a:cubicBezTo>
                  <a:cubicBezTo>
                    <a:pt x="0" y="4192"/>
                    <a:pt x="800" y="5855"/>
                    <a:pt x="1612" y="6874"/>
                  </a:cubicBezTo>
                  <a:cubicBezTo>
                    <a:pt x="2412" y="7841"/>
                    <a:pt x="3224" y="8163"/>
                    <a:pt x="3276" y="8215"/>
                  </a:cubicBezTo>
                  <a:cubicBezTo>
                    <a:pt x="3327" y="8215"/>
                    <a:pt x="3327" y="8266"/>
                    <a:pt x="3327" y="8331"/>
                  </a:cubicBezTo>
                  <a:lnTo>
                    <a:pt x="3327" y="10845"/>
                  </a:lnTo>
                  <a:lnTo>
                    <a:pt x="4939" y="10845"/>
                  </a:lnTo>
                  <a:lnTo>
                    <a:pt x="4939" y="8331"/>
                  </a:lnTo>
                  <a:cubicBezTo>
                    <a:pt x="4939" y="8266"/>
                    <a:pt x="4939" y="8215"/>
                    <a:pt x="4991" y="8215"/>
                  </a:cubicBezTo>
                  <a:lnTo>
                    <a:pt x="5042" y="8163"/>
                  </a:lnTo>
                  <a:lnTo>
                    <a:pt x="5158" y="8163"/>
                  </a:lnTo>
                  <a:cubicBezTo>
                    <a:pt x="5210" y="8111"/>
                    <a:pt x="5313" y="8008"/>
                    <a:pt x="5481" y="7944"/>
                  </a:cubicBezTo>
                  <a:cubicBezTo>
                    <a:pt x="5803" y="7738"/>
                    <a:pt x="6229" y="7415"/>
                    <a:pt x="6602" y="6925"/>
                  </a:cubicBezTo>
                  <a:cubicBezTo>
                    <a:pt x="7466" y="5906"/>
                    <a:pt x="8266" y="4243"/>
                    <a:pt x="8266" y="1497"/>
                  </a:cubicBezTo>
                  <a:cubicBezTo>
                    <a:pt x="8266" y="1019"/>
                    <a:pt x="8266" y="529"/>
                    <a:pt x="8214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2">
              <a:extLst>
                <a:ext uri="{FF2B5EF4-FFF2-40B4-BE49-F238E27FC236}">
                  <a16:creationId xmlns:a16="http://schemas.microsoft.com/office/drawing/2014/main" id="{BA876F0C-961D-87E4-7F44-BD444807F415}"/>
                </a:ext>
              </a:extLst>
            </p:cNvPr>
            <p:cNvSpPr/>
            <p:nvPr/>
          </p:nvSpPr>
          <p:spPr>
            <a:xfrm>
              <a:off x="4177898" y="2962319"/>
              <a:ext cx="146231" cy="321123"/>
            </a:xfrm>
            <a:custGeom>
              <a:avLst/>
              <a:gdLst/>
              <a:ahLst/>
              <a:cxnLst/>
              <a:rect l="l" t="t" r="r" b="b"/>
              <a:pathLst>
                <a:path w="4939" h="10846" extrusionOk="0">
                  <a:moveTo>
                    <a:pt x="3972" y="1"/>
                  </a:moveTo>
                  <a:cubicBezTo>
                    <a:pt x="4565" y="1497"/>
                    <a:pt x="4410" y="3328"/>
                    <a:pt x="3869" y="4785"/>
                  </a:cubicBezTo>
                  <a:cubicBezTo>
                    <a:pt x="3224" y="6551"/>
                    <a:pt x="1831" y="7841"/>
                    <a:pt x="0" y="8434"/>
                  </a:cubicBezTo>
                  <a:lnTo>
                    <a:pt x="0" y="10845"/>
                  </a:lnTo>
                  <a:lnTo>
                    <a:pt x="1612" y="10845"/>
                  </a:lnTo>
                  <a:lnTo>
                    <a:pt x="1612" y="8331"/>
                  </a:lnTo>
                  <a:cubicBezTo>
                    <a:pt x="1612" y="8266"/>
                    <a:pt x="1612" y="8215"/>
                    <a:pt x="1664" y="8215"/>
                  </a:cubicBezTo>
                  <a:lnTo>
                    <a:pt x="1715" y="8163"/>
                  </a:lnTo>
                  <a:lnTo>
                    <a:pt x="1831" y="8163"/>
                  </a:lnTo>
                  <a:cubicBezTo>
                    <a:pt x="1883" y="8111"/>
                    <a:pt x="1986" y="8008"/>
                    <a:pt x="2154" y="7944"/>
                  </a:cubicBezTo>
                  <a:cubicBezTo>
                    <a:pt x="2476" y="7738"/>
                    <a:pt x="2902" y="7415"/>
                    <a:pt x="3275" y="6925"/>
                  </a:cubicBezTo>
                  <a:cubicBezTo>
                    <a:pt x="4139" y="5906"/>
                    <a:pt x="4939" y="4243"/>
                    <a:pt x="4939" y="1497"/>
                  </a:cubicBezTo>
                  <a:cubicBezTo>
                    <a:pt x="4939" y="1019"/>
                    <a:pt x="4939" y="529"/>
                    <a:pt x="4887" y="1"/>
                  </a:cubicBezTo>
                  <a:close/>
                </a:path>
              </a:pathLst>
            </a:custGeom>
            <a:solidFill>
              <a:srgbClr val="434343">
                <a:alpha val="16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2">
              <a:extLst>
                <a:ext uri="{FF2B5EF4-FFF2-40B4-BE49-F238E27FC236}">
                  <a16:creationId xmlns:a16="http://schemas.microsoft.com/office/drawing/2014/main" id="{A69335C5-77A2-A1EA-CE17-F7ED02494D27}"/>
                </a:ext>
              </a:extLst>
            </p:cNvPr>
            <p:cNvSpPr/>
            <p:nvPr/>
          </p:nvSpPr>
          <p:spPr>
            <a:xfrm>
              <a:off x="4082443" y="2944761"/>
              <a:ext cx="238636" cy="11103"/>
            </a:xfrm>
            <a:custGeom>
              <a:avLst/>
              <a:gdLst/>
              <a:ahLst/>
              <a:cxnLst/>
              <a:rect l="l" t="t" r="r" b="b"/>
              <a:pathLst>
                <a:path w="8060" h="375" extrusionOk="0">
                  <a:moveTo>
                    <a:pt x="52" y="1"/>
                  </a:moveTo>
                  <a:cubicBezTo>
                    <a:pt x="1" y="155"/>
                    <a:pt x="1" y="271"/>
                    <a:pt x="1" y="375"/>
                  </a:cubicBezTo>
                  <a:lnTo>
                    <a:pt x="8060" y="375"/>
                  </a:lnTo>
                  <a:cubicBezTo>
                    <a:pt x="8060" y="271"/>
                    <a:pt x="8060" y="155"/>
                    <a:pt x="8008" y="1"/>
                  </a:cubicBezTo>
                  <a:close/>
                </a:path>
              </a:pathLst>
            </a:custGeom>
            <a:solidFill>
              <a:srgbClr val="E2A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2">
              <a:extLst>
                <a:ext uri="{FF2B5EF4-FFF2-40B4-BE49-F238E27FC236}">
                  <a16:creationId xmlns:a16="http://schemas.microsoft.com/office/drawing/2014/main" id="{472F3755-A699-4122-3A92-F19879F4F69D}"/>
                </a:ext>
              </a:extLst>
            </p:cNvPr>
            <p:cNvSpPr/>
            <p:nvPr/>
          </p:nvSpPr>
          <p:spPr>
            <a:xfrm>
              <a:off x="4098491" y="3022659"/>
              <a:ext cx="7668" cy="30170"/>
            </a:xfrm>
            <a:custGeom>
              <a:avLst/>
              <a:gdLst/>
              <a:ahLst/>
              <a:cxnLst/>
              <a:rect l="l" t="t" r="r" b="b"/>
              <a:pathLst>
                <a:path w="259" h="1019" extrusionOk="0">
                  <a:moveTo>
                    <a:pt x="52" y="0"/>
                  </a:moveTo>
                  <a:cubicBezTo>
                    <a:pt x="52" y="0"/>
                    <a:pt x="0" y="0"/>
                    <a:pt x="0" y="52"/>
                  </a:cubicBezTo>
                  <a:lnTo>
                    <a:pt x="0" y="103"/>
                  </a:lnTo>
                  <a:cubicBezTo>
                    <a:pt x="0" y="271"/>
                    <a:pt x="0" y="645"/>
                    <a:pt x="103" y="967"/>
                  </a:cubicBezTo>
                  <a:cubicBezTo>
                    <a:pt x="103" y="1019"/>
                    <a:pt x="103" y="1019"/>
                    <a:pt x="155" y="1019"/>
                  </a:cubicBezTo>
                  <a:lnTo>
                    <a:pt x="207" y="1019"/>
                  </a:lnTo>
                  <a:lnTo>
                    <a:pt x="258" y="967"/>
                  </a:lnTo>
                  <a:lnTo>
                    <a:pt x="258" y="916"/>
                  </a:lnTo>
                  <a:cubicBezTo>
                    <a:pt x="155" y="593"/>
                    <a:pt x="155" y="271"/>
                    <a:pt x="155" y="103"/>
                  </a:cubicBezTo>
                  <a:cubicBezTo>
                    <a:pt x="155" y="52"/>
                    <a:pt x="103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2">
              <a:extLst>
                <a:ext uri="{FF2B5EF4-FFF2-40B4-BE49-F238E27FC236}">
                  <a16:creationId xmlns:a16="http://schemas.microsoft.com/office/drawing/2014/main" id="{1E807E8F-F06D-26F9-340F-56E03CF2DB44}"/>
                </a:ext>
              </a:extLst>
            </p:cNvPr>
            <p:cNvSpPr/>
            <p:nvPr/>
          </p:nvSpPr>
          <p:spPr>
            <a:xfrm>
              <a:off x="4096566" y="2976441"/>
              <a:ext cx="5004" cy="36684"/>
            </a:xfrm>
            <a:custGeom>
              <a:avLst/>
              <a:gdLst/>
              <a:ahLst/>
              <a:cxnLst/>
              <a:rect l="l" t="t" r="r" b="b"/>
              <a:pathLst>
                <a:path w="169" h="1239" extrusionOk="0">
                  <a:moveTo>
                    <a:pt x="117" y="1"/>
                  </a:moveTo>
                  <a:cubicBezTo>
                    <a:pt x="65" y="1"/>
                    <a:pt x="1" y="1"/>
                    <a:pt x="1" y="52"/>
                  </a:cubicBezTo>
                  <a:lnTo>
                    <a:pt x="1" y="439"/>
                  </a:lnTo>
                  <a:lnTo>
                    <a:pt x="1" y="1136"/>
                  </a:lnTo>
                  <a:cubicBezTo>
                    <a:pt x="1" y="1187"/>
                    <a:pt x="65" y="1239"/>
                    <a:pt x="117" y="1239"/>
                  </a:cubicBezTo>
                  <a:cubicBezTo>
                    <a:pt x="168" y="1187"/>
                    <a:pt x="168" y="1187"/>
                    <a:pt x="168" y="1136"/>
                  </a:cubicBezTo>
                  <a:lnTo>
                    <a:pt x="168" y="439"/>
                  </a:lnTo>
                  <a:lnTo>
                    <a:pt x="168" y="117"/>
                  </a:lnTo>
                  <a:lnTo>
                    <a:pt x="168" y="52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2">
              <a:extLst>
                <a:ext uri="{FF2B5EF4-FFF2-40B4-BE49-F238E27FC236}">
                  <a16:creationId xmlns:a16="http://schemas.microsoft.com/office/drawing/2014/main" id="{4179EBD4-D040-F77F-9E3C-8FCCCD49530D}"/>
                </a:ext>
              </a:extLst>
            </p:cNvPr>
            <p:cNvSpPr/>
            <p:nvPr/>
          </p:nvSpPr>
          <p:spPr>
            <a:xfrm>
              <a:off x="4119098" y="3291406"/>
              <a:ext cx="165328" cy="76387"/>
            </a:xfrm>
            <a:custGeom>
              <a:avLst/>
              <a:gdLst/>
              <a:ahLst/>
              <a:cxnLst/>
              <a:rect l="l" t="t" r="r" b="b"/>
              <a:pathLst>
                <a:path w="5584" h="2580" extrusionOk="0">
                  <a:moveTo>
                    <a:pt x="4991" y="594"/>
                  </a:moveTo>
                  <a:cubicBezTo>
                    <a:pt x="5042" y="646"/>
                    <a:pt x="5042" y="646"/>
                    <a:pt x="5042" y="697"/>
                  </a:cubicBezTo>
                  <a:lnTo>
                    <a:pt x="5042" y="1987"/>
                  </a:lnTo>
                  <a:cubicBezTo>
                    <a:pt x="5042" y="1987"/>
                    <a:pt x="5042" y="2051"/>
                    <a:pt x="4991" y="2051"/>
                  </a:cubicBezTo>
                  <a:cubicBezTo>
                    <a:pt x="4991" y="2103"/>
                    <a:pt x="4939" y="2103"/>
                    <a:pt x="4888" y="2103"/>
                  </a:cubicBezTo>
                  <a:lnTo>
                    <a:pt x="697" y="2103"/>
                  </a:lnTo>
                  <a:cubicBezTo>
                    <a:pt x="645" y="2103"/>
                    <a:pt x="594" y="2103"/>
                    <a:pt x="594" y="2051"/>
                  </a:cubicBezTo>
                  <a:cubicBezTo>
                    <a:pt x="529" y="2051"/>
                    <a:pt x="529" y="1987"/>
                    <a:pt x="529" y="1987"/>
                  </a:cubicBezTo>
                  <a:lnTo>
                    <a:pt x="529" y="697"/>
                  </a:lnTo>
                  <a:cubicBezTo>
                    <a:pt x="529" y="646"/>
                    <a:pt x="529" y="646"/>
                    <a:pt x="594" y="594"/>
                  </a:cubicBezTo>
                  <a:close/>
                  <a:moveTo>
                    <a:pt x="1" y="1"/>
                  </a:moveTo>
                  <a:lnTo>
                    <a:pt x="1" y="2580"/>
                  </a:lnTo>
                  <a:lnTo>
                    <a:pt x="5584" y="2580"/>
                  </a:lnTo>
                  <a:lnTo>
                    <a:pt x="5584" y="1"/>
                  </a:ln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2">
              <a:extLst>
                <a:ext uri="{FF2B5EF4-FFF2-40B4-BE49-F238E27FC236}">
                  <a16:creationId xmlns:a16="http://schemas.microsoft.com/office/drawing/2014/main" id="{BE31423F-FE24-1404-0297-655C7E79DF0A}"/>
                </a:ext>
              </a:extLst>
            </p:cNvPr>
            <p:cNvSpPr/>
            <p:nvPr/>
          </p:nvSpPr>
          <p:spPr>
            <a:xfrm>
              <a:off x="4142754" y="3315477"/>
              <a:ext cx="118015" cy="30170"/>
            </a:xfrm>
            <a:custGeom>
              <a:avLst/>
              <a:gdLst/>
              <a:ahLst/>
              <a:cxnLst/>
              <a:rect l="l" t="t" r="r" b="b"/>
              <a:pathLst>
                <a:path w="3986" h="1019" extrusionOk="0">
                  <a:moveTo>
                    <a:pt x="1" y="0"/>
                  </a:moveTo>
                  <a:lnTo>
                    <a:pt x="1" y="1019"/>
                  </a:lnTo>
                  <a:lnTo>
                    <a:pt x="3985" y="1019"/>
                  </a:lnTo>
                  <a:lnTo>
                    <a:pt x="3985" y="0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2">
              <a:extLst>
                <a:ext uri="{FF2B5EF4-FFF2-40B4-BE49-F238E27FC236}">
                  <a16:creationId xmlns:a16="http://schemas.microsoft.com/office/drawing/2014/main" id="{33A5A059-A1C3-F1A5-E469-46B531CCBAFD}"/>
                </a:ext>
              </a:extLst>
            </p:cNvPr>
            <p:cNvSpPr/>
            <p:nvPr/>
          </p:nvSpPr>
          <p:spPr>
            <a:xfrm>
              <a:off x="4077469" y="3374277"/>
              <a:ext cx="248200" cy="25581"/>
            </a:xfrm>
            <a:custGeom>
              <a:avLst/>
              <a:gdLst/>
              <a:ahLst/>
              <a:cxnLst/>
              <a:rect l="l" t="t" r="r" b="b"/>
              <a:pathLst>
                <a:path w="8383" h="864" extrusionOk="0">
                  <a:moveTo>
                    <a:pt x="1" y="0"/>
                  </a:moveTo>
                  <a:lnTo>
                    <a:pt x="1" y="864"/>
                  </a:lnTo>
                  <a:lnTo>
                    <a:pt x="8382" y="864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2">
              <a:extLst>
                <a:ext uri="{FF2B5EF4-FFF2-40B4-BE49-F238E27FC236}">
                  <a16:creationId xmlns:a16="http://schemas.microsoft.com/office/drawing/2014/main" id="{48158CA6-B794-2BA0-8575-6DB99C431B56}"/>
                </a:ext>
              </a:extLst>
            </p:cNvPr>
            <p:cNvSpPr/>
            <p:nvPr/>
          </p:nvSpPr>
          <p:spPr>
            <a:xfrm>
              <a:off x="4009135" y="2963858"/>
              <a:ext cx="92435" cy="174892"/>
            </a:xfrm>
            <a:custGeom>
              <a:avLst/>
              <a:gdLst/>
              <a:ahLst/>
              <a:cxnLst/>
              <a:rect l="l" t="t" r="r" b="b"/>
              <a:pathLst>
                <a:path w="3122" h="5907" extrusionOk="0">
                  <a:moveTo>
                    <a:pt x="813" y="0"/>
                  </a:moveTo>
                  <a:cubicBezTo>
                    <a:pt x="646" y="0"/>
                    <a:pt x="439" y="103"/>
                    <a:pt x="272" y="323"/>
                  </a:cubicBezTo>
                  <a:cubicBezTo>
                    <a:pt x="117" y="542"/>
                    <a:pt x="1" y="800"/>
                    <a:pt x="1" y="1238"/>
                  </a:cubicBezTo>
                  <a:lnTo>
                    <a:pt x="1" y="1561"/>
                  </a:lnTo>
                  <a:cubicBezTo>
                    <a:pt x="52" y="2038"/>
                    <a:pt x="272" y="3121"/>
                    <a:pt x="813" y="4088"/>
                  </a:cubicBezTo>
                  <a:cubicBezTo>
                    <a:pt x="1084" y="4565"/>
                    <a:pt x="1406" y="5055"/>
                    <a:pt x="1832" y="5377"/>
                  </a:cubicBezTo>
                  <a:cubicBezTo>
                    <a:pt x="2206" y="5635"/>
                    <a:pt x="2580" y="5854"/>
                    <a:pt x="3121" y="5906"/>
                  </a:cubicBezTo>
                  <a:cubicBezTo>
                    <a:pt x="3070" y="5854"/>
                    <a:pt x="3018" y="5751"/>
                    <a:pt x="2954" y="5635"/>
                  </a:cubicBezTo>
                  <a:cubicBezTo>
                    <a:pt x="2580" y="5584"/>
                    <a:pt x="2257" y="5429"/>
                    <a:pt x="1987" y="5158"/>
                  </a:cubicBezTo>
                  <a:cubicBezTo>
                    <a:pt x="1406" y="4733"/>
                    <a:pt x="968" y="3972"/>
                    <a:pt x="697" y="3276"/>
                  </a:cubicBezTo>
                  <a:cubicBezTo>
                    <a:pt x="439" y="2579"/>
                    <a:pt x="272" y="1883"/>
                    <a:pt x="220" y="1509"/>
                  </a:cubicBezTo>
                  <a:lnTo>
                    <a:pt x="220" y="1238"/>
                  </a:lnTo>
                  <a:cubicBezTo>
                    <a:pt x="220" y="864"/>
                    <a:pt x="323" y="645"/>
                    <a:pt x="439" y="477"/>
                  </a:cubicBezTo>
                  <a:cubicBezTo>
                    <a:pt x="594" y="323"/>
                    <a:pt x="697" y="271"/>
                    <a:pt x="813" y="271"/>
                  </a:cubicBezTo>
                  <a:lnTo>
                    <a:pt x="2154" y="271"/>
                  </a:lnTo>
                  <a:cubicBezTo>
                    <a:pt x="2154" y="220"/>
                    <a:pt x="2206" y="103"/>
                    <a:pt x="2206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2">
              <a:extLst>
                <a:ext uri="{FF2B5EF4-FFF2-40B4-BE49-F238E27FC236}">
                  <a16:creationId xmlns:a16="http://schemas.microsoft.com/office/drawing/2014/main" id="{976B36F8-DC0D-5631-2B80-8D80F360AF1A}"/>
                </a:ext>
              </a:extLst>
            </p:cNvPr>
            <p:cNvSpPr/>
            <p:nvPr/>
          </p:nvSpPr>
          <p:spPr>
            <a:xfrm>
              <a:off x="4037766" y="2992489"/>
              <a:ext cx="49296" cy="114551"/>
            </a:xfrm>
            <a:custGeom>
              <a:avLst/>
              <a:gdLst/>
              <a:ahLst/>
              <a:cxnLst/>
              <a:rect l="l" t="t" r="r" b="b"/>
              <a:pathLst>
                <a:path w="1665" h="3869" extrusionOk="0">
                  <a:moveTo>
                    <a:pt x="169" y="0"/>
                  </a:moveTo>
                  <a:cubicBezTo>
                    <a:pt x="169" y="0"/>
                    <a:pt x="117" y="52"/>
                    <a:pt x="53" y="52"/>
                  </a:cubicBezTo>
                  <a:cubicBezTo>
                    <a:pt x="53" y="104"/>
                    <a:pt x="1" y="155"/>
                    <a:pt x="1" y="220"/>
                  </a:cubicBezTo>
                  <a:lnTo>
                    <a:pt x="1" y="323"/>
                  </a:lnTo>
                  <a:cubicBezTo>
                    <a:pt x="1" y="426"/>
                    <a:pt x="1" y="594"/>
                    <a:pt x="53" y="748"/>
                  </a:cubicBezTo>
                  <a:cubicBezTo>
                    <a:pt x="169" y="1187"/>
                    <a:pt x="375" y="1935"/>
                    <a:pt x="646" y="2683"/>
                  </a:cubicBezTo>
                  <a:cubicBezTo>
                    <a:pt x="813" y="3224"/>
                    <a:pt x="1084" y="3495"/>
                    <a:pt x="1342" y="3701"/>
                  </a:cubicBezTo>
                  <a:cubicBezTo>
                    <a:pt x="1458" y="3766"/>
                    <a:pt x="1561" y="3817"/>
                    <a:pt x="1664" y="3869"/>
                  </a:cubicBezTo>
                  <a:cubicBezTo>
                    <a:pt x="1613" y="3766"/>
                    <a:pt x="1613" y="3650"/>
                    <a:pt x="1561" y="3546"/>
                  </a:cubicBezTo>
                  <a:cubicBezTo>
                    <a:pt x="1510" y="3546"/>
                    <a:pt x="1510" y="3495"/>
                    <a:pt x="1458" y="3495"/>
                  </a:cubicBezTo>
                  <a:cubicBezTo>
                    <a:pt x="1290" y="3327"/>
                    <a:pt x="1084" y="3121"/>
                    <a:pt x="865" y="2631"/>
                  </a:cubicBezTo>
                  <a:cubicBezTo>
                    <a:pt x="697" y="2089"/>
                    <a:pt x="543" y="1612"/>
                    <a:pt x="439" y="1238"/>
                  </a:cubicBezTo>
                  <a:cubicBezTo>
                    <a:pt x="375" y="1019"/>
                    <a:pt x="323" y="800"/>
                    <a:pt x="272" y="697"/>
                  </a:cubicBezTo>
                  <a:cubicBezTo>
                    <a:pt x="272" y="542"/>
                    <a:pt x="220" y="426"/>
                    <a:pt x="220" y="323"/>
                  </a:cubicBezTo>
                  <a:lnTo>
                    <a:pt x="220" y="271"/>
                  </a:lnTo>
                  <a:lnTo>
                    <a:pt x="272" y="271"/>
                  </a:lnTo>
                  <a:cubicBezTo>
                    <a:pt x="439" y="271"/>
                    <a:pt x="762" y="271"/>
                    <a:pt x="1084" y="323"/>
                  </a:cubicBezTo>
                  <a:lnTo>
                    <a:pt x="1136" y="323"/>
                  </a:lnTo>
                  <a:cubicBezTo>
                    <a:pt x="1187" y="220"/>
                    <a:pt x="1187" y="155"/>
                    <a:pt x="1187" y="52"/>
                  </a:cubicBezTo>
                  <a:lnTo>
                    <a:pt x="1084" y="52"/>
                  </a:lnTo>
                  <a:cubicBezTo>
                    <a:pt x="813" y="52"/>
                    <a:pt x="491" y="0"/>
                    <a:pt x="27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2">
              <a:extLst>
                <a:ext uri="{FF2B5EF4-FFF2-40B4-BE49-F238E27FC236}">
                  <a16:creationId xmlns:a16="http://schemas.microsoft.com/office/drawing/2014/main" id="{648D4DE8-9424-CF75-C2C3-6BC5F43A82D7}"/>
                </a:ext>
              </a:extLst>
            </p:cNvPr>
            <p:cNvSpPr/>
            <p:nvPr/>
          </p:nvSpPr>
          <p:spPr>
            <a:xfrm>
              <a:off x="4301983" y="2963858"/>
              <a:ext cx="92405" cy="174892"/>
            </a:xfrm>
            <a:custGeom>
              <a:avLst/>
              <a:gdLst/>
              <a:ahLst/>
              <a:cxnLst/>
              <a:rect l="l" t="t" r="r" b="b"/>
              <a:pathLst>
                <a:path w="3121" h="5907" extrusionOk="0">
                  <a:moveTo>
                    <a:pt x="916" y="0"/>
                  </a:moveTo>
                  <a:cubicBezTo>
                    <a:pt x="916" y="103"/>
                    <a:pt x="967" y="220"/>
                    <a:pt x="967" y="271"/>
                  </a:cubicBezTo>
                  <a:lnTo>
                    <a:pt x="2308" y="271"/>
                  </a:lnTo>
                  <a:cubicBezTo>
                    <a:pt x="2411" y="271"/>
                    <a:pt x="2527" y="323"/>
                    <a:pt x="2682" y="477"/>
                  </a:cubicBezTo>
                  <a:cubicBezTo>
                    <a:pt x="2798" y="645"/>
                    <a:pt x="2901" y="864"/>
                    <a:pt x="2901" y="1238"/>
                  </a:cubicBezTo>
                  <a:lnTo>
                    <a:pt x="2901" y="1509"/>
                  </a:lnTo>
                  <a:cubicBezTo>
                    <a:pt x="2850" y="1986"/>
                    <a:pt x="2579" y="3056"/>
                    <a:pt x="2089" y="3972"/>
                  </a:cubicBezTo>
                  <a:cubicBezTo>
                    <a:pt x="1831" y="4462"/>
                    <a:pt x="1509" y="4887"/>
                    <a:pt x="1122" y="5158"/>
                  </a:cubicBezTo>
                  <a:cubicBezTo>
                    <a:pt x="864" y="5429"/>
                    <a:pt x="542" y="5584"/>
                    <a:pt x="155" y="5635"/>
                  </a:cubicBezTo>
                  <a:cubicBezTo>
                    <a:pt x="103" y="5751"/>
                    <a:pt x="52" y="5854"/>
                    <a:pt x="0" y="5906"/>
                  </a:cubicBezTo>
                  <a:cubicBezTo>
                    <a:pt x="542" y="5854"/>
                    <a:pt x="967" y="5635"/>
                    <a:pt x="1289" y="5377"/>
                  </a:cubicBezTo>
                  <a:cubicBezTo>
                    <a:pt x="1934" y="4887"/>
                    <a:pt x="2360" y="4088"/>
                    <a:pt x="2631" y="3379"/>
                  </a:cubicBezTo>
                  <a:cubicBezTo>
                    <a:pt x="2953" y="2631"/>
                    <a:pt x="3056" y="1935"/>
                    <a:pt x="3121" y="1561"/>
                  </a:cubicBezTo>
                  <a:lnTo>
                    <a:pt x="3121" y="1238"/>
                  </a:lnTo>
                  <a:cubicBezTo>
                    <a:pt x="3121" y="800"/>
                    <a:pt x="3004" y="542"/>
                    <a:pt x="2850" y="323"/>
                  </a:cubicBezTo>
                  <a:cubicBezTo>
                    <a:pt x="2682" y="103"/>
                    <a:pt x="2476" y="0"/>
                    <a:pt x="230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2">
              <a:extLst>
                <a:ext uri="{FF2B5EF4-FFF2-40B4-BE49-F238E27FC236}">
                  <a16:creationId xmlns:a16="http://schemas.microsoft.com/office/drawing/2014/main" id="{8C7992D3-8D98-1402-0D07-C9181339D204}"/>
                </a:ext>
              </a:extLst>
            </p:cNvPr>
            <p:cNvSpPr/>
            <p:nvPr/>
          </p:nvSpPr>
          <p:spPr>
            <a:xfrm>
              <a:off x="4316106" y="2992489"/>
              <a:ext cx="49652" cy="114551"/>
            </a:xfrm>
            <a:custGeom>
              <a:avLst/>
              <a:gdLst/>
              <a:ahLst/>
              <a:cxnLst/>
              <a:rect l="l" t="t" r="r" b="b"/>
              <a:pathLst>
                <a:path w="1677" h="3869" extrusionOk="0">
                  <a:moveTo>
                    <a:pt x="1406" y="0"/>
                  </a:moveTo>
                  <a:cubicBezTo>
                    <a:pt x="1186" y="0"/>
                    <a:pt x="864" y="52"/>
                    <a:pt x="593" y="52"/>
                  </a:cubicBezTo>
                  <a:lnTo>
                    <a:pt x="490" y="52"/>
                  </a:lnTo>
                  <a:cubicBezTo>
                    <a:pt x="542" y="155"/>
                    <a:pt x="542" y="220"/>
                    <a:pt x="542" y="323"/>
                  </a:cubicBezTo>
                  <a:lnTo>
                    <a:pt x="593" y="323"/>
                  </a:lnTo>
                  <a:cubicBezTo>
                    <a:pt x="916" y="271"/>
                    <a:pt x="1238" y="271"/>
                    <a:pt x="1406" y="271"/>
                  </a:cubicBezTo>
                  <a:lnTo>
                    <a:pt x="1457" y="271"/>
                  </a:lnTo>
                  <a:lnTo>
                    <a:pt x="1457" y="323"/>
                  </a:lnTo>
                  <a:cubicBezTo>
                    <a:pt x="1457" y="426"/>
                    <a:pt x="1406" y="542"/>
                    <a:pt x="1406" y="697"/>
                  </a:cubicBezTo>
                  <a:cubicBezTo>
                    <a:pt x="1290" y="1122"/>
                    <a:pt x="1083" y="1831"/>
                    <a:pt x="812" y="2631"/>
                  </a:cubicBezTo>
                  <a:cubicBezTo>
                    <a:pt x="593" y="3121"/>
                    <a:pt x="387" y="3327"/>
                    <a:pt x="219" y="3495"/>
                  </a:cubicBezTo>
                  <a:cubicBezTo>
                    <a:pt x="168" y="3495"/>
                    <a:pt x="168" y="3546"/>
                    <a:pt x="116" y="3546"/>
                  </a:cubicBezTo>
                  <a:cubicBezTo>
                    <a:pt x="65" y="3650"/>
                    <a:pt x="65" y="3766"/>
                    <a:pt x="0" y="3869"/>
                  </a:cubicBezTo>
                  <a:cubicBezTo>
                    <a:pt x="116" y="3817"/>
                    <a:pt x="219" y="3766"/>
                    <a:pt x="322" y="3701"/>
                  </a:cubicBezTo>
                  <a:cubicBezTo>
                    <a:pt x="593" y="3495"/>
                    <a:pt x="864" y="3224"/>
                    <a:pt x="1032" y="2683"/>
                  </a:cubicBezTo>
                  <a:cubicBezTo>
                    <a:pt x="1186" y="2205"/>
                    <a:pt x="1406" y="1664"/>
                    <a:pt x="1509" y="1290"/>
                  </a:cubicBezTo>
                  <a:cubicBezTo>
                    <a:pt x="1560" y="1071"/>
                    <a:pt x="1612" y="916"/>
                    <a:pt x="1612" y="748"/>
                  </a:cubicBezTo>
                  <a:cubicBezTo>
                    <a:pt x="1676" y="594"/>
                    <a:pt x="1676" y="426"/>
                    <a:pt x="1676" y="323"/>
                  </a:cubicBezTo>
                  <a:lnTo>
                    <a:pt x="1676" y="155"/>
                  </a:lnTo>
                  <a:cubicBezTo>
                    <a:pt x="1612" y="104"/>
                    <a:pt x="1612" y="104"/>
                    <a:pt x="1612" y="52"/>
                  </a:cubicBezTo>
                  <a:cubicBezTo>
                    <a:pt x="1560" y="52"/>
                    <a:pt x="1509" y="0"/>
                    <a:pt x="1509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2">
              <a:extLst>
                <a:ext uri="{FF2B5EF4-FFF2-40B4-BE49-F238E27FC236}">
                  <a16:creationId xmlns:a16="http://schemas.microsoft.com/office/drawing/2014/main" id="{CE37F187-0E50-38EF-2799-642D4DE513EC}"/>
                </a:ext>
              </a:extLst>
            </p:cNvPr>
            <p:cNvSpPr/>
            <p:nvPr/>
          </p:nvSpPr>
          <p:spPr>
            <a:xfrm>
              <a:off x="4071370" y="2938277"/>
              <a:ext cx="260783" cy="345164"/>
            </a:xfrm>
            <a:custGeom>
              <a:avLst/>
              <a:gdLst/>
              <a:ahLst/>
              <a:cxnLst/>
              <a:rect l="l" t="t" r="r" b="b"/>
              <a:pathLst>
                <a:path w="8808" h="11658" extrusionOk="0">
                  <a:moveTo>
                    <a:pt x="323" y="0"/>
                  </a:moveTo>
                  <a:cubicBezTo>
                    <a:pt x="271" y="0"/>
                    <a:pt x="207" y="52"/>
                    <a:pt x="155" y="116"/>
                  </a:cubicBezTo>
                  <a:cubicBezTo>
                    <a:pt x="155" y="374"/>
                    <a:pt x="104" y="645"/>
                    <a:pt x="104" y="864"/>
                  </a:cubicBezTo>
                  <a:cubicBezTo>
                    <a:pt x="104" y="967"/>
                    <a:pt x="52" y="1084"/>
                    <a:pt x="52" y="1135"/>
                  </a:cubicBezTo>
                  <a:lnTo>
                    <a:pt x="52" y="1883"/>
                  </a:lnTo>
                  <a:cubicBezTo>
                    <a:pt x="52" y="1986"/>
                    <a:pt x="52" y="2051"/>
                    <a:pt x="1" y="2154"/>
                  </a:cubicBezTo>
                  <a:lnTo>
                    <a:pt x="1" y="2309"/>
                  </a:lnTo>
                  <a:cubicBezTo>
                    <a:pt x="1" y="3546"/>
                    <a:pt x="155" y="4514"/>
                    <a:pt x="426" y="5377"/>
                  </a:cubicBezTo>
                  <a:cubicBezTo>
                    <a:pt x="478" y="5481"/>
                    <a:pt x="478" y="5597"/>
                    <a:pt x="529" y="5700"/>
                  </a:cubicBezTo>
                  <a:cubicBezTo>
                    <a:pt x="645" y="5971"/>
                    <a:pt x="749" y="6241"/>
                    <a:pt x="852" y="6499"/>
                  </a:cubicBezTo>
                  <a:cubicBezTo>
                    <a:pt x="916" y="6615"/>
                    <a:pt x="968" y="6718"/>
                    <a:pt x="1019" y="6770"/>
                  </a:cubicBezTo>
                  <a:cubicBezTo>
                    <a:pt x="1239" y="7208"/>
                    <a:pt x="1496" y="7582"/>
                    <a:pt x="1716" y="7905"/>
                  </a:cubicBezTo>
                  <a:cubicBezTo>
                    <a:pt x="2412" y="8704"/>
                    <a:pt x="3173" y="9078"/>
                    <a:pt x="3379" y="9194"/>
                  </a:cubicBezTo>
                  <a:lnTo>
                    <a:pt x="3379" y="11657"/>
                  </a:lnTo>
                  <a:lnTo>
                    <a:pt x="3598" y="11657"/>
                  </a:lnTo>
                  <a:lnTo>
                    <a:pt x="3598" y="9143"/>
                  </a:lnTo>
                  <a:cubicBezTo>
                    <a:pt x="3598" y="9078"/>
                    <a:pt x="3598" y="9027"/>
                    <a:pt x="3547" y="9027"/>
                  </a:cubicBezTo>
                  <a:cubicBezTo>
                    <a:pt x="3495" y="8975"/>
                    <a:pt x="2683" y="8653"/>
                    <a:pt x="1883" y="7686"/>
                  </a:cubicBezTo>
                  <a:cubicBezTo>
                    <a:pt x="1071" y="6667"/>
                    <a:pt x="271" y="5004"/>
                    <a:pt x="271" y="2309"/>
                  </a:cubicBezTo>
                  <a:cubicBezTo>
                    <a:pt x="271" y="1831"/>
                    <a:pt x="271" y="1341"/>
                    <a:pt x="323" y="813"/>
                  </a:cubicBezTo>
                  <a:cubicBezTo>
                    <a:pt x="271" y="813"/>
                    <a:pt x="207" y="761"/>
                    <a:pt x="207" y="697"/>
                  </a:cubicBezTo>
                  <a:cubicBezTo>
                    <a:pt x="207" y="645"/>
                    <a:pt x="271" y="594"/>
                    <a:pt x="323" y="594"/>
                  </a:cubicBezTo>
                  <a:lnTo>
                    <a:pt x="375" y="594"/>
                  </a:lnTo>
                  <a:cubicBezTo>
                    <a:pt x="375" y="490"/>
                    <a:pt x="375" y="374"/>
                    <a:pt x="426" y="220"/>
                  </a:cubicBezTo>
                  <a:lnTo>
                    <a:pt x="8382" y="220"/>
                  </a:lnTo>
                  <a:cubicBezTo>
                    <a:pt x="8434" y="374"/>
                    <a:pt x="8434" y="490"/>
                    <a:pt x="8434" y="594"/>
                  </a:cubicBezTo>
                  <a:lnTo>
                    <a:pt x="8485" y="594"/>
                  </a:lnTo>
                  <a:cubicBezTo>
                    <a:pt x="8588" y="594"/>
                    <a:pt x="8653" y="645"/>
                    <a:pt x="8653" y="697"/>
                  </a:cubicBezTo>
                  <a:cubicBezTo>
                    <a:pt x="8653" y="761"/>
                    <a:pt x="8588" y="813"/>
                    <a:pt x="8485" y="813"/>
                  </a:cubicBezTo>
                  <a:cubicBezTo>
                    <a:pt x="8537" y="1341"/>
                    <a:pt x="8537" y="1831"/>
                    <a:pt x="8537" y="2309"/>
                  </a:cubicBezTo>
                  <a:cubicBezTo>
                    <a:pt x="8537" y="5055"/>
                    <a:pt x="7737" y="6718"/>
                    <a:pt x="6873" y="7737"/>
                  </a:cubicBezTo>
                  <a:cubicBezTo>
                    <a:pt x="6500" y="8227"/>
                    <a:pt x="6074" y="8550"/>
                    <a:pt x="5752" y="8756"/>
                  </a:cubicBezTo>
                  <a:cubicBezTo>
                    <a:pt x="5584" y="8820"/>
                    <a:pt x="5481" y="8923"/>
                    <a:pt x="5429" y="8975"/>
                  </a:cubicBezTo>
                  <a:lnTo>
                    <a:pt x="5313" y="8975"/>
                  </a:lnTo>
                  <a:lnTo>
                    <a:pt x="5262" y="9027"/>
                  </a:lnTo>
                  <a:cubicBezTo>
                    <a:pt x="5210" y="9027"/>
                    <a:pt x="5210" y="9078"/>
                    <a:pt x="5210" y="9143"/>
                  </a:cubicBezTo>
                  <a:lnTo>
                    <a:pt x="5210" y="11657"/>
                  </a:lnTo>
                  <a:lnTo>
                    <a:pt x="5429" y="11657"/>
                  </a:lnTo>
                  <a:lnTo>
                    <a:pt x="5429" y="9194"/>
                  </a:lnTo>
                  <a:cubicBezTo>
                    <a:pt x="5636" y="9078"/>
                    <a:pt x="6396" y="8704"/>
                    <a:pt x="7093" y="7905"/>
                  </a:cubicBezTo>
                  <a:cubicBezTo>
                    <a:pt x="7363" y="7582"/>
                    <a:pt x="7570" y="7208"/>
                    <a:pt x="7789" y="6770"/>
                  </a:cubicBezTo>
                  <a:cubicBezTo>
                    <a:pt x="7841" y="6718"/>
                    <a:pt x="7892" y="6615"/>
                    <a:pt x="7944" y="6499"/>
                  </a:cubicBezTo>
                  <a:cubicBezTo>
                    <a:pt x="8060" y="6241"/>
                    <a:pt x="8163" y="5971"/>
                    <a:pt x="8266" y="5700"/>
                  </a:cubicBezTo>
                  <a:cubicBezTo>
                    <a:pt x="8331" y="5597"/>
                    <a:pt x="8331" y="5481"/>
                    <a:pt x="8382" y="5377"/>
                  </a:cubicBezTo>
                  <a:cubicBezTo>
                    <a:pt x="8653" y="4514"/>
                    <a:pt x="8808" y="3546"/>
                    <a:pt x="8808" y="2309"/>
                  </a:cubicBezTo>
                  <a:lnTo>
                    <a:pt x="8808" y="2154"/>
                  </a:lnTo>
                  <a:cubicBezTo>
                    <a:pt x="8808" y="2051"/>
                    <a:pt x="8808" y="1986"/>
                    <a:pt x="8756" y="1883"/>
                  </a:cubicBezTo>
                  <a:lnTo>
                    <a:pt x="8756" y="1135"/>
                  </a:lnTo>
                  <a:cubicBezTo>
                    <a:pt x="8756" y="1084"/>
                    <a:pt x="8705" y="967"/>
                    <a:pt x="8705" y="864"/>
                  </a:cubicBezTo>
                  <a:cubicBezTo>
                    <a:pt x="8705" y="645"/>
                    <a:pt x="8653" y="374"/>
                    <a:pt x="8653" y="116"/>
                  </a:cubicBezTo>
                  <a:cubicBezTo>
                    <a:pt x="8588" y="52"/>
                    <a:pt x="8537" y="0"/>
                    <a:pt x="8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2">
              <a:extLst>
                <a:ext uri="{FF2B5EF4-FFF2-40B4-BE49-F238E27FC236}">
                  <a16:creationId xmlns:a16="http://schemas.microsoft.com/office/drawing/2014/main" id="{E411B0D1-986A-157B-9BE0-7748FCB1C7CB}"/>
                </a:ext>
              </a:extLst>
            </p:cNvPr>
            <p:cNvSpPr/>
            <p:nvPr/>
          </p:nvSpPr>
          <p:spPr>
            <a:xfrm>
              <a:off x="4077469" y="2955835"/>
              <a:ext cx="250095" cy="6514"/>
            </a:xfrm>
            <a:custGeom>
              <a:avLst/>
              <a:gdLst/>
              <a:ahLst/>
              <a:cxnLst/>
              <a:rect l="l" t="t" r="r" b="b"/>
              <a:pathLst>
                <a:path w="8447" h="220" extrusionOk="0">
                  <a:moveTo>
                    <a:pt x="117" y="1"/>
                  </a:moveTo>
                  <a:cubicBezTo>
                    <a:pt x="65" y="1"/>
                    <a:pt x="1" y="52"/>
                    <a:pt x="1" y="104"/>
                  </a:cubicBezTo>
                  <a:cubicBezTo>
                    <a:pt x="1" y="168"/>
                    <a:pt x="65" y="220"/>
                    <a:pt x="117" y="220"/>
                  </a:cubicBezTo>
                  <a:lnTo>
                    <a:pt x="8279" y="220"/>
                  </a:lnTo>
                  <a:cubicBezTo>
                    <a:pt x="8382" y="220"/>
                    <a:pt x="8447" y="168"/>
                    <a:pt x="8447" y="104"/>
                  </a:cubicBezTo>
                  <a:cubicBezTo>
                    <a:pt x="8447" y="52"/>
                    <a:pt x="8382" y="1"/>
                    <a:pt x="827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>
              <a:extLst>
                <a:ext uri="{FF2B5EF4-FFF2-40B4-BE49-F238E27FC236}">
                  <a16:creationId xmlns:a16="http://schemas.microsoft.com/office/drawing/2014/main" id="{8F505C04-16D6-426A-4A60-BDB310E23119}"/>
                </a:ext>
              </a:extLst>
            </p:cNvPr>
            <p:cNvSpPr/>
            <p:nvPr/>
          </p:nvSpPr>
          <p:spPr>
            <a:xfrm>
              <a:off x="4093517" y="3018070"/>
              <a:ext cx="17587" cy="39733"/>
            </a:xfrm>
            <a:custGeom>
              <a:avLst/>
              <a:gdLst/>
              <a:ahLst/>
              <a:cxnLst/>
              <a:rect l="l" t="t" r="r" b="b"/>
              <a:pathLst>
                <a:path w="594" h="1342" extrusionOk="0">
                  <a:moveTo>
                    <a:pt x="220" y="155"/>
                  </a:moveTo>
                  <a:cubicBezTo>
                    <a:pt x="271" y="155"/>
                    <a:pt x="323" y="207"/>
                    <a:pt x="323" y="258"/>
                  </a:cubicBezTo>
                  <a:cubicBezTo>
                    <a:pt x="323" y="426"/>
                    <a:pt x="323" y="748"/>
                    <a:pt x="426" y="1071"/>
                  </a:cubicBezTo>
                  <a:lnTo>
                    <a:pt x="426" y="1122"/>
                  </a:lnTo>
                  <a:lnTo>
                    <a:pt x="375" y="1174"/>
                  </a:lnTo>
                  <a:lnTo>
                    <a:pt x="323" y="1174"/>
                  </a:lnTo>
                  <a:cubicBezTo>
                    <a:pt x="271" y="1174"/>
                    <a:pt x="271" y="1174"/>
                    <a:pt x="271" y="1122"/>
                  </a:cubicBezTo>
                  <a:cubicBezTo>
                    <a:pt x="168" y="800"/>
                    <a:pt x="168" y="426"/>
                    <a:pt x="168" y="258"/>
                  </a:cubicBezTo>
                  <a:lnTo>
                    <a:pt x="168" y="207"/>
                  </a:lnTo>
                  <a:cubicBezTo>
                    <a:pt x="168" y="155"/>
                    <a:pt x="220" y="155"/>
                    <a:pt x="220" y="155"/>
                  </a:cubicBezTo>
                  <a:close/>
                  <a:moveTo>
                    <a:pt x="220" y="0"/>
                  </a:moveTo>
                  <a:cubicBezTo>
                    <a:pt x="168" y="0"/>
                    <a:pt x="104" y="52"/>
                    <a:pt x="52" y="52"/>
                  </a:cubicBezTo>
                  <a:cubicBezTo>
                    <a:pt x="1" y="104"/>
                    <a:pt x="1" y="155"/>
                    <a:pt x="1" y="258"/>
                  </a:cubicBezTo>
                  <a:cubicBezTo>
                    <a:pt x="1" y="426"/>
                    <a:pt x="1" y="800"/>
                    <a:pt x="104" y="1174"/>
                  </a:cubicBezTo>
                  <a:cubicBezTo>
                    <a:pt x="104" y="1290"/>
                    <a:pt x="220" y="1341"/>
                    <a:pt x="323" y="1341"/>
                  </a:cubicBezTo>
                  <a:lnTo>
                    <a:pt x="375" y="1341"/>
                  </a:lnTo>
                  <a:cubicBezTo>
                    <a:pt x="491" y="1341"/>
                    <a:pt x="594" y="1225"/>
                    <a:pt x="594" y="1122"/>
                  </a:cubicBezTo>
                  <a:lnTo>
                    <a:pt x="594" y="1071"/>
                  </a:lnTo>
                  <a:cubicBezTo>
                    <a:pt x="491" y="748"/>
                    <a:pt x="491" y="426"/>
                    <a:pt x="491" y="258"/>
                  </a:cubicBezTo>
                  <a:cubicBezTo>
                    <a:pt x="491" y="104"/>
                    <a:pt x="375" y="0"/>
                    <a:pt x="220" y="0"/>
                  </a:cubicBezTo>
                  <a:close/>
                </a:path>
              </a:pathLst>
            </a:custGeom>
            <a:solidFill>
              <a:srgbClr val="492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>
              <a:extLst>
                <a:ext uri="{FF2B5EF4-FFF2-40B4-BE49-F238E27FC236}">
                  <a16:creationId xmlns:a16="http://schemas.microsoft.com/office/drawing/2014/main" id="{688E0B98-A76D-355C-2105-8CCA51836D34}"/>
                </a:ext>
              </a:extLst>
            </p:cNvPr>
            <p:cNvSpPr/>
            <p:nvPr/>
          </p:nvSpPr>
          <p:spPr>
            <a:xfrm>
              <a:off x="4091977" y="2971882"/>
              <a:ext cx="14182" cy="46217"/>
            </a:xfrm>
            <a:custGeom>
              <a:avLst/>
              <a:gdLst/>
              <a:ahLst/>
              <a:cxnLst/>
              <a:rect l="l" t="t" r="r" b="b"/>
              <a:pathLst>
                <a:path w="479" h="1561" extrusionOk="0">
                  <a:moveTo>
                    <a:pt x="272" y="155"/>
                  </a:moveTo>
                  <a:lnTo>
                    <a:pt x="323" y="206"/>
                  </a:lnTo>
                  <a:lnTo>
                    <a:pt x="323" y="271"/>
                  </a:lnTo>
                  <a:lnTo>
                    <a:pt x="323" y="593"/>
                  </a:lnTo>
                  <a:lnTo>
                    <a:pt x="323" y="1290"/>
                  </a:lnTo>
                  <a:cubicBezTo>
                    <a:pt x="323" y="1341"/>
                    <a:pt x="323" y="1341"/>
                    <a:pt x="272" y="1393"/>
                  </a:cubicBezTo>
                  <a:cubicBezTo>
                    <a:pt x="220" y="1393"/>
                    <a:pt x="156" y="1341"/>
                    <a:pt x="156" y="1290"/>
                  </a:cubicBezTo>
                  <a:lnTo>
                    <a:pt x="156" y="593"/>
                  </a:lnTo>
                  <a:lnTo>
                    <a:pt x="156" y="206"/>
                  </a:lnTo>
                  <a:cubicBezTo>
                    <a:pt x="156" y="155"/>
                    <a:pt x="220" y="155"/>
                    <a:pt x="272" y="155"/>
                  </a:cubicBezTo>
                  <a:close/>
                  <a:moveTo>
                    <a:pt x="272" y="0"/>
                  </a:moveTo>
                  <a:cubicBezTo>
                    <a:pt x="104" y="0"/>
                    <a:pt x="1" y="103"/>
                    <a:pt x="1" y="206"/>
                  </a:cubicBezTo>
                  <a:lnTo>
                    <a:pt x="1" y="593"/>
                  </a:lnTo>
                  <a:lnTo>
                    <a:pt x="1" y="1290"/>
                  </a:lnTo>
                  <a:cubicBezTo>
                    <a:pt x="1" y="1444"/>
                    <a:pt x="104" y="1560"/>
                    <a:pt x="272" y="1560"/>
                  </a:cubicBezTo>
                  <a:cubicBezTo>
                    <a:pt x="427" y="1496"/>
                    <a:pt x="478" y="1393"/>
                    <a:pt x="478" y="1290"/>
                  </a:cubicBezTo>
                  <a:lnTo>
                    <a:pt x="478" y="593"/>
                  </a:lnTo>
                  <a:lnTo>
                    <a:pt x="478" y="322"/>
                  </a:lnTo>
                  <a:lnTo>
                    <a:pt x="478" y="271"/>
                  </a:lnTo>
                  <a:lnTo>
                    <a:pt x="478" y="206"/>
                  </a:lnTo>
                  <a:cubicBezTo>
                    <a:pt x="478" y="103"/>
                    <a:pt x="375" y="0"/>
                    <a:pt x="272" y="0"/>
                  </a:cubicBezTo>
                  <a:close/>
                </a:path>
              </a:pathLst>
            </a:custGeom>
            <a:solidFill>
              <a:srgbClr val="492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>
              <a:extLst>
                <a:ext uri="{FF2B5EF4-FFF2-40B4-BE49-F238E27FC236}">
                  <a16:creationId xmlns:a16="http://schemas.microsoft.com/office/drawing/2014/main" id="{D65FEBF1-CFD4-0A55-542B-8DE0A296814D}"/>
                </a:ext>
              </a:extLst>
            </p:cNvPr>
            <p:cNvSpPr/>
            <p:nvPr/>
          </p:nvSpPr>
          <p:spPr>
            <a:xfrm>
              <a:off x="4111074" y="3283412"/>
              <a:ext cx="181376" cy="84381"/>
            </a:xfrm>
            <a:custGeom>
              <a:avLst/>
              <a:gdLst/>
              <a:ahLst/>
              <a:cxnLst/>
              <a:rect l="l" t="t" r="r" b="b"/>
              <a:pathLst>
                <a:path w="6126" h="2850" extrusionOk="0">
                  <a:moveTo>
                    <a:pt x="155" y="0"/>
                  </a:moveTo>
                  <a:cubicBezTo>
                    <a:pt x="104" y="0"/>
                    <a:pt x="52" y="0"/>
                    <a:pt x="52" y="65"/>
                  </a:cubicBezTo>
                  <a:lnTo>
                    <a:pt x="1" y="116"/>
                  </a:lnTo>
                  <a:lnTo>
                    <a:pt x="1" y="2850"/>
                  </a:lnTo>
                  <a:lnTo>
                    <a:pt x="272" y="2850"/>
                  </a:lnTo>
                  <a:lnTo>
                    <a:pt x="272" y="271"/>
                  </a:lnTo>
                  <a:lnTo>
                    <a:pt x="5855" y="271"/>
                  </a:lnTo>
                  <a:lnTo>
                    <a:pt x="5855" y="2850"/>
                  </a:lnTo>
                  <a:lnTo>
                    <a:pt x="6126" y="2850"/>
                  </a:lnTo>
                  <a:lnTo>
                    <a:pt x="6126" y="116"/>
                  </a:lnTo>
                  <a:lnTo>
                    <a:pt x="6074" y="65"/>
                  </a:lnTo>
                  <a:cubicBezTo>
                    <a:pt x="6074" y="0"/>
                    <a:pt x="6022" y="0"/>
                    <a:pt x="595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>
              <a:extLst>
                <a:ext uri="{FF2B5EF4-FFF2-40B4-BE49-F238E27FC236}">
                  <a16:creationId xmlns:a16="http://schemas.microsoft.com/office/drawing/2014/main" id="{D5A37B73-F443-6A03-AF8E-B23410C435F0}"/>
                </a:ext>
              </a:extLst>
            </p:cNvPr>
            <p:cNvSpPr/>
            <p:nvPr/>
          </p:nvSpPr>
          <p:spPr>
            <a:xfrm>
              <a:off x="4134760" y="3308993"/>
              <a:ext cx="133648" cy="44678"/>
            </a:xfrm>
            <a:custGeom>
              <a:avLst/>
              <a:gdLst/>
              <a:ahLst/>
              <a:cxnLst/>
              <a:rect l="l" t="t" r="r" b="b"/>
              <a:pathLst>
                <a:path w="4514" h="1509" extrusionOk="0">
                  <a:moveTo>
                    <a:pt x="4255" y="219"/>
                  </a:moveTo>
                  <a:lnTo>
                    <a:pt x="4255" y="1238"/>
                  </a:lnTo>
                  <a:lnTo>
                    <a:pt x="271" y="1238"/>
                  </a:lnTo>
                  <a:lnTo>
                    <a:pt x="271" y="219"/>
                  </a:lnTo>
                  <a:close/>
                  <a:moveTo>
                    <a:pt x="65" y="0"/>
                  </a:moveTo>
                  <a:cubicBezTo>
                    <a:pt x="0" y="52"/>
                    <a:pt x="0" y="52"/>
                    <a:pt x="0" y="103"/>
                  </a:cubicBezTo>
                  <a:lnTo>
                    <a:pt x="0" y="1393"/>
                  </a:lnTo>
                  <a:cubicBezTo>
                    <a:pt x="0" y="1393"/>
                    <a:pt x="0" y="1457"/>
                    <a:pt x="65" y="1457"/>
                  </a:cubicBezTo>
                  <a:cubicBezTo>
                    <a:pt x="65" y="1509"/>
                    <a:pt x="116" y="1509"/>
                    <a:pt x="168" y="1509"/>
                  </a:cubicBezTo>
                  <a:lnTo>
                    <a:pt x="4359" y="1509"/>
                  </a:lnTo>
                  <a:cubicBezTo>
                    <a:pt x="4410" y="1509"/>
                    <a:pt x="4462" y="1509"/>
                    <a:pt x="4462" y="1457"/>
                  </a:cubicBezTo>
                  <a:cubicBezTo>
                    <a:pt x="4513" y="1457"/>
                    <a:pt x="4513" y="1393"/>
                    <a:pt x="4513" y="1393"/>
                  </a:cubicBezTo>
                  <a:lnTo>
                    <a:pt x="4513" y="103"/>
                  </a:lnTo>
                  <a:cubicBezTo>
                    <a:pt x="4513" y="52"/>
                    <a:pt x="4513" y="52"/>
                    <a:pt x="446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2">
              <a:extLst>
                <a:ext uri="{FF2B5EF4-FFF2-40B4-BE49-F238E27FC236}">
                  <a16:creationId xmlns:a16="http://schemas.microsoft.com/office/drawing/2014/main" id="{7B99F136-F948-21F3-27C8-45F73775F86B}"/>
                </a:ext>
              </a:extLst>
            </p:cNvPr>
            <p:cNvSpPr/>
            <p:nvPr/>
          </p:nvSpPr>
          <p:spPr>
            <a:xfrm>
              <a:off x="4071370" y="3367764"/>
              <a:ext cx="260783" cy="39733"/>
            </a:xfrm>
            <a:custGeom>
              <a:avLst/>
              <a:gdLst/>
              <a:ahLst/>
              <a:cxnLst/>
              <a:rect l="l" t="t" r="r" b="b"/>
              <a:pathLst>
                <a:path w="8808" h="1342" extrusionOk="0">
                  <a:moveTo>
                    <a:pt x="8588" y="220"/>
                  </a:moveTo>
                  <a:lnTo>
                    <a:pt x="8588" y="1084"/>
                  </a:lnTo>
                  <a:lnTo>
                    <a:pt x="207" y="1084"/>
                  </a:lnTo>
                  <a:lnTo>
                    <a:pt x="207" y="220"/>
                  </a:lnTo>
                  <a:close/>
                  <a:moveTo>
                    <a:pt x="1" y="1"/>
                  </a:moveTo>
                  <a:lnTo>
                    <a:pt x="1" y="117"/>
                  </a:lnTo>
                  <a:lnTo>
                    <a:pt x="1" y="1239"/>
                  </a:lnTo>
                  <a:lnTo>
                    <a:pt x="1" y="1290"/>
                  </a:lnTo>
                  <a:cubicBezTo>
                    <a:pt x="52" y="1342"/>
                    <a:pt x="104" y="1342"/>
                    <a:pt x="104" y="1342"/>
                  </a:cubicBezTo>
                  <a:lnTo>
                    <a:pt x="8705" y="1342"/>
                  </a:lnTo>
                  <a:cubicBezTo>
                    <a:pt x="8756" y="1342"/>
                    <a:pt x="8756" y="1342"/>
                    <a:pt x="8808" y="1290"/>
                  </a:cubicBezTo>
                  <a:lnTo>
                    <a:pt x="8808" y="1239"/>
                  </a:lnTo>
                  <a:lnTo>
                    <a:pt x="8808" y="117"/>
                  </a:lnTo>
                  <a:lnTo>
                    <a:pt x="8808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614A121-8A31-8F80-713C-A493579E4228}"/>
              </a:ext>
            </a:extLst>
          </p:cNvPr>
          <p:cNvSpPr/>
          <p:nvPr/>
        </p:nvSpPr>
        <p:spPr>
          <a:xfrm>
            <a:off x="-125336" y="5069681"/>
            <a:ext cx="9411890" cy="71437"/>
          </a:xfrm>
          <a:prstGeom prst="rect">
            <a:avLst/>
          </a:prstGeom>
          <a:solidFill>
            <a:srgbClr val="ABE61A"/>
          </a:solidFill>
          <a:ln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DB486-3BB4-A5FB-E57F-1D7875B7B12C}"/>
              </a:ext>
            </a:extLst>
          </p:cNvPr>
          <p:cNvSpPr/>
          <p:nvPr/>
        </p:nvSpPr>
        <p:spPr>
          <a:xfrm>
            <a:off x="-2702" y="72628"/>
            <a:ext cx="9411890" cy="71437"/>
          </a:xfrm>
          <a:prstGeom prst="rect">
            <a:avLst/>
          </a:prstGeom>
          <a:solidFill>
            <a:srgbClr val="ABE61A"/>
          </a:solidFill>
          <a:ln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181A68-FE68-4B7E-EF9D-B4CF3768B152}"/>
              </a:ext>
            </a:extLst>
          </p:cNvPr>
          <p:cNvGrpSpPr/>
          <p:nvPr/>
        </p:nvGrpSpPr>
        <p:grpSpPr>
          <a:xfrm>
            <a:off x="-2061" y="1545065"/>
            <a:ext cx="421069" cy="2053141"/>
            <a:chOff x="3434" y="535781"/>
            <a:chExt cx="344137" cy="20971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8A51FA-C58E-D1F4-CB80-8BB7A7451B9A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D96BD3-26AA-2504-C547-146ABC1C7200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019452-6D5E-0BAC-3FD8-3C91AFC18AC5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7FFE25-102C-04F1-EF91-223A4D1CE158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3911CA-79D4-F473-16E3-7ED1F3485D98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B55EE7-20AE-52A6-128A-D64232FD6323}"/>
              </a:ext>
            </a:extLst>
          </p:cNvPr>
          <p:cNvGrpSpPr/>
          <p:nvPr/>
        </p:nvGrpSpPr>
        <p:grpSpPr>
          <a:xfrm>
            <a:off x="8725220" y="1533159"/>
            <a:ext cx="421069" cy="2053141"/>
            <a:chOff x="3434" y="535781"/>
            <a:chExt cx="344137" cy="20971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17CD3-3A77-CD70-1457-EB7D5BF11803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EF391-17A1-24C3-9575-16BBB0386D6E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BD8793-CEE8-0996-9A48-39DB18D2B894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AA81B7-7B65-7C14-4477-580BDBEFA081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179F5E-3A35-C44F-2694-481EEF581402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A green screen with a bug and numbers">
            <a:extLst>
              <a:ext uri="{FF2B5EF4-FFF2-40B4-BE49-F238E27FC236}">
                <a16:creationId xmlns:a16="http://schemas.microsoft.com/office/drawing/2014/main" id="{960F632C-844D-A047-C894-C7FB6D05A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018" y="1516161"/>
            <a:ext cx="662845" cy="6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1"/>
          <p:cNvSpPr txBox="1">
            <a:spLocks noGrp="1"/>
          </p:cNvSpPr>
          <p:nvPr>
            <p:ph type="title"/>
          </p:nvPr>
        </p:nvSpPr>
        <p:spPr>
          <a:xfrm>
            <a:off x="659706" y="248660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</a:rPr>
              <a:t>Roadmap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19" name="Google Shape;919;p31"/>
          <p:cNvGrpSpPr/>
          <p:nvPr/>
        </p:nvGrpSpPr>
        <p:grpSpPr>
          <a:xfrm>
            <a:off x="697991" y="2718819"/>
            <a:ext cx="1863635" cy="639488"/>
            <a:chOff x="697991" y="2630445"/>
            <a:chExt cx="1863659" cy="727860"/>
          </a:xfrm>
        </p:grpSpPr>
        <p:sp>
          <p:nvSpPr>
            <p:cNvPr id="920" name="Google Shape;920;p31"/>
            <p:cNvSpPr txBox="1"/>
            <p:nvPr/>
          </p:nvSpPr>
          <p:spPr>
            <a:xfrm>
              <a:off x="697991" y="2630445"/>
              <a:ext cx="18480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Base project finalization</a:t>
              </a:r>
              <a:endParaRPr lang="en-US" sz="1600">
                <a:solidFill>
                  <a:srgbClr val="FFFFFF"/>
                </a:solidFill>
                <a:latin typeface="Press Start 2P"/>
                <a:ea typeface="Press Start 2P"/>
                <a:cs typeface="Press Start 2P"/>
              </a:endParaRPr>
            </a:p>
          </p:txBody>
        </p:sp>
        <p:sp>
          <p:nvSpPr>
            <p:cNvPr id="921" name="Google Shape;921;p31"/>
            <p:cNvSpPr txBox="1"/>
            <p:nvPr/>
          </p:nvSpPr>
          <p:spPr>
            <a:xfrm>
              <a:off x="713650" y="2665605"/>
              <a:ext cx="1848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-US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</a:endParaRPr>
            </a:p>
          </p:txBody>
        </p:sp>
      </p:grpSp>
      <p:sp>
        <p:nvSpPr>
          <p:cNvPr id="923" name="Google Shape;923;p31"/>
          <p:cNvSpPr txBox="1"/>
          <p:nvPr/>
        </p:nvSpPr>
        <p:spPr>
          <a:xfrm>
            <a:off x="6595800" y="1506948"/>
            <a:ext cx="18480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Monetization and microtransactions</a:t>
            </a:r>
            <a:endParaRPr lang="en-US" sz="1600" dirty="0">
              <a:solidFill>
                <a:srgbClr val="FFFFFF"/>
              </a:solidFill>
              <a:latin typeface="Press Start 2P"/>
              <a:ea typeface="Press Start 2P"/>
              <a:cs typeface="Press Start 2P"/>
            </a:endParaRPr>
          </a:p>
        </p:txBody>
      </p:sp>
      <p:sp>
        <p:nvSpPr>
          <p:cNvPr id="926" name="Google Shape;926;p31"/>
          <p:cNvSpPr txBox="1"/>
          <p:nvPr/>
        </p:nvSpPr>
        <p:spPr>
          <a:xfrm>
            <a:off x="3597606" y="2510715"/>
            <a:ext cx="1848000" cy="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Gameplay &amp; story </a:t>
            </a:r>
            <a:r>
              <a:rPr lang="en-US" sz="1600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development</a:t>
            </a:r>
            <a:endParaRPr lang="en" sz="1600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29" name="Google Shape;929;p31"/>
          <p:cNvSpPr txBox="1"/>
          <p:nvPr/>
        </p:nvSpPr>
        <p:spPr>
          <a:xfrm>
            <a:off x="6416010" y="3591449"/>
            <a:ext cx="1848000" cy="566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</a:rPr>
              <a:t>Multiplayer and multiplatform</a:t>
            </a:r>
          </a:p>
        </p:txBody>
      </p:sp>
      <p:cxnSp>
        <p:nvCxnSpPr>
          <p:cNvPr id="931" name="Google Shape;931;p31"/>
          <p:cNvCxnSpPr>
            <a:cxnSpLocks/>
          </p:cNvCxnSpPr>
          <p:nvPr/>
        </p:nvCxnSpPr>
        <p:spPr>
          <a:xfrm rot="5400000">
            <a:off x="3104546" y="1903647"/>
            <a:ext cx="600" cy="2934300"/>
          </a:xfrm>
          <a:prstGeom prst="bentConnector3">
            <a:avLst>
              <a:gd name="adj1" fmla="val 154892098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32" name="Google Shape;932;p31"/>
          <p:cNvCxnSpPr>
            <a:cxnSpLocks/>
          </p:cNvCxnSpPr>
          <p:nvPr/>
        </p:nvCxnSpPr>
        <p:spPr>
          <a:xfrm rot="5400000" flipH="1" flipV="1">
            <a:off x="5158329" y="851452"/>
            <a:ext cx="859932" cy="2001588"/>
          </a:xfrm>
          <a:prstGeom prst="bentConnector2">
            <a:avLst/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3" name="Google Shape;933;p31"/>
          <p:cNvCxnSpPr>
            <a:cxnSpLocks/>
          </p:cNvCxnSpPr>
          <p:nvPr/>
        </p:nvCxnSpPr>
        <p:spPr>
          <a:xfrm rot="5400000">
            <a:off x="6471177" y="2250437"/>
            <a:ext cx="1159697" cy="93755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652B8E6-1B4E-8506-3252-1772CC739704}"/>
              </a:ext>
            </a:extLst>
          </p:cNvPr>
          <p:cNvSpPr/>
          <p:nvPr/>
        </p:nvSpPr>
        <p:spPr>
          <a:xfrm>
            <a:off x="-122955" y="5072062"/>
            <a:ext cx="9411890" cy="71437"/>
          </a:xfrm>
          <a:prstGeom prst="rect">
            <a:avLst/>
          </a:prstGeom>
          <a:solidFill>
            <a:srgbClr val="ABE61A"/>
          </a:solidFill>
          <a:ln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4C0E5-FFE1-C477-04B5-B28BEB059142}"/>
              </a:ext>
            </a:extLst>
          </p:cNvPr>
          <p:cNvSpPr/>
          <p:nvPr/>
        </p:nvSpPr>
        <p:spPr>
          <a:xfrm>
            <a:off x="-122956" y="5000625"/>
            <a:ext cx="9411890" cy="7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781C13-97B7-8512-4810-30213B03E68D}"/>
              </a:ext>
            </a:extLst>
          </p:cNvPr>
          <p:cNvGrpSpPr/>
          <p:nvPr/>
        </p:nvGrpSpPr>
        <p:grpSpPr>
          <a:xfrm rot="10800000">
            <a:off x="-2061" y="2950003"/>
            <a:ext cx="421069" cy="2053141"/>
            <a:chOff x="3434" y="535781"/>
            <a:chExt cx="344137" cy="20971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F512A0-AA97-3C36-51BE-36E39039C26F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799C13-4ABA-79C0-ED43-D59E934FC2A9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A776EA-51F6-D09C-AE9C-05F5A17210C1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000542-EC1A-9F99-5A98-441BBFD736BE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0E23A-9D7D-3966-EAAD-36A701610164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76C6F7-A1C8-E0BC-4BDD-1630A5A744DC}"/>
              </a:ext>
            </a:extLst>
          </p:cNvPr>
          <p:cNvGrpSpPr/>
          <p:nvPr/>
        </p:nvGrpSpPr>
        <p:grpSpPr>
          <a:xfrm rot="10800000">
            <a:off x="8725220" y="2950003"/>
            <a:ext cx="421069" cy="2053141"/>
            <a:chOff x="3434" y="535781"/>
            <a:chExt cx="344137" cy="20971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EEF1DA4-E4CA-ADFF-924C-EC01C30EBBA5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A06DD3-816E-DF3E-3EDB-8BA5BDEF8FE2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B1C1B-1837-ED80-DDFB-091C0A028B04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C20B43-7525-A16F-5D3D-8D19B1C6A1E1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CC7E1F-D439-5314-1715-C7728DB3DCA4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green bug with black background&#10;&#10;Description automatically generated">
            <a:extLst>
              <a:ext uri="{FF2B5EF4-FFF2-40B4-BE49-F238E27FC236}">
                <a16:creationId xmlns:a16="http://schemas.microsoft.com/office/drawing/2014/main" id="{87B76862-8C7C-BD5E-94EF-4AE07ADE0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85" y="739286"/>
            <a:ext cx="1433879" cy="1175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1B8DD-FE24-3784-402C-CE9322B976C9}"/>
              </a:ext>
            </a:extLst>
          </p:cNvPr>
          <p:cNvSpPr/>
          <p:nvPr/>
        </p:nvSpPr>
        <p:spPr>
          <a:xfrm>
            <a:off x="1398671" y="1061786"/>
            <a:ext cx="397042" cy="126331"/>
          </a:xfrm>
          <a:prstGeom prst="rect">
            <a:avLst/>
          </a:prstGeom>
          <a:solidFill>
            <a:srgbClr val="A8E71D"/>
          </a:solidFill>
          <a:ln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9E91B-D9D9-4405-AFAC-6D5BE7CAD9AD}"/>
              </a:ext>
            </a:extLst>
          </p:cNvPr>
          <p:cNvSpPr txBox="1"/>
          <p:nvPr/>
        </p:nvSpPr>
        <p:spPr>
          <a:xfrm rot="-5400000">
            <a:off x="1334258" y="727003"/>
            <a:ext cx="523144" cy="539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&gt;</a:t>
            </a:r>
            <a:br>
              <a:rPr lang="en-US"/>
            </a:br>
            <a:r>
              <a:rPr lang="en-US"/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808D90-A681-6E2A-D6DA-399499E67987}"/>
              </a:ext>
            </a:extLst>
          </p:cNvPr>
          <p:cNvSpPr/>
          <p:nvPr/>
        </p:nvSpPr>
        <p:spPr>
          <a:xfrm>
            <a:off x="732606" y="2279746"/>
            <a:ext cx="1778747" cy="917274"/>
          </a:xfrm>
          <a:prstGeom prst="rect">
            <a:avLst/>
          </a:prstGeom>
          <a:noFill/>
          <a:ln w="57150"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3E105-15B5-8D6A-816B-6B3069329919}"/>
              </a:ext>
            </a:extLst>
          </p:cNvPr>
          <p:cNvSpPr/>
          <p:nvPr/>
        </p:nvSpPr>
        <p:spPr>
          <a:xfrm>
            <a:off x="3632233" y="2381786"/>
            <a:ext cx="1778747" cy="917274"/>
          </a:xfrm>
          <a:prstGeom prst="rect">
            <a:avLst/>
          </a:prstGeom>
          <a:noFill/>
          <a:ln w="57150"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4C559F-FACF-B67F-F771-BDA78C022FD6}"/>
              </a:ext>
            </a:extLst>
          </p:cNvPr>
          <p:cNvSpPr/>
          <p:nvPr/>
        </p:nvSpPr>
        <p:spPr>
          <a:xfrm>
            <a:off x="6616875" y="1128703"/>
            <a:ext cx="1778747" cy="917274"/>
          </a:xfrm>
          <a:prstGeom prst="rect">
            <a:avLst/>
          </a:prstGeom>
          <a:noFill/>
          <a:ln w="57150"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FA5DC1-B4A5-0D7D-6D21-786FD11E911A}"/>
              </a:ext>
            </a:extLst>
          </p:cNvPr>
          <p:cNvSpPr/>
          <p:nvPr/>
        </p:nvSpPr>
        <p:spPr>
          <a:xfrm>
            <a:off x="6416011" y="3410277"/>
            <a:ext cx="1778747" cy="917274"/>
          </a:xfrm>
          <a:prstGeom prst="rect">
            <a:avLst/>
          </a:prstGeom>
          <a:noFill/>
          <a:ln w="57150"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Car with solid fill">
            <a:extLst>
              <a:ext uri="{FF2B5EF4-FFF2-40B4-BE49-F238E27FC236}">
                <a16:creationId xmlns:a16="http://schemas.microsoft.com/office/drawing/2014/main" id="{936B7D13-A254-DBFA-B071-DC059F8C3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8137" y="3813026"/>
            <a:ext cx="658027" cy="642003"/>
          </a:xfrm>
          <a:prstGeom prst="rect">
            <a:avLst/>
          </a:prstGeom>
        </p:spPr>
      </p:pic>
      <p:pic>
        <p:nvPicPr>
          <p:cNvPr id="32" name="Graphic 31" descr="Car with solid fill">
            <a:extLst>
              <a:ext uri="{FF2B5EF4-FFF2-40B4-BE49-F238E27FC236}">
                <a16:creationId xmlns:a16="http://schemas.microsoft.com/office/drawing/2014/main" id="{DD191758-CC29-C55A-5B9E-071FC2302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679608" y="2200007"/>
            <a:ext cx="629183" cy="6420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>
          <a:extLst>
            <a:ext uri="{FF2B5EF4-FFF2-40B4-BE49-F238E27FC236}">
              <a16:creationId xmlns:a16="http://schemas.microsoft.com/office/drawing/2014/main" id="{7C25E6D7-D23F-0989-8608-1A4BD4839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38">
            <a:extLst>
              <a:ext uri="{FF2B5EF4-FFF2-40B4-BE49-F238E27FC236}">
                <a16:creationId xmlns:a16="http://schemas.microsoft.com/office/drawing/2014/main" id="{F4C1B202-BBD6-2E6F-EC8D-F95B58E214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214" y="1997858"/>
            <a:ext cx="7723800" cy="1332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rgbClr val="FFFFFF"/>
                </a:solidFill>
              </a:rPr>
              <a:t>Q&amp;A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9BD1AC-DF19-C0B5-5C65-B999E33F944F}"/>
              </a:ext>
            </a:extLst>
          </p:cNvPr>
          <p:cNvSpPr/>
          <p:nvPr/>
        </p:nvSpPr>
        <p:spPr>
          <a:xfrm>
            <a:off x="-122955" y="71437"/>
            <a:ext cx="9411890" cy="71437"/>
          </a:xfrm>
          <a:prstGeom prst="rect">
            <a:avLst/>
          </a:prstGeom>
          <a:solidFill>
            <a:srgbClr val="ABE61A"/>
          </a:solidFill>
          <a:ln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3D7D9-DFE9-F95E-C390-7C5BDC1EC0D9}"/>
              </a:ext>
            </a:extLst>
          </p:cNvPr>
          <p:cNvSpPr/>
          <p:nvPr/>
        </p:nvSpPr>
        <p:spPr>
          <a:xfrm>
            <a:off x="-125336" y="5069681"/>
            <a:ext cx="9411890" cy="71437"/>
          </a:xfrm>
          <a:prstGeom prst="rect">
            <a:avLst/>
          </a:prstGeom>
          <a:solidFill>
            <a:srgbClr val="ABE61A"/>
          </a:solidFill>
          <a:ln>
            <a:solidFill>
              <a:srgbClr val="A8E7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CC4A09-F7A9-3158-6B05-1E9338E1B63C}"/>
              </a:ext>
            </a:extLst>
          </p:cNvPr>
          <p:cNvSpPr/>
          <p:nvPr/>
        </p:nvSpPr>
        <p:spPr>
          <a:xfrm>
            <a:off x="2060" y="0"/>
            <a:ext cx="9411890" cy="7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FFFFFF"/>
              </a:solidFill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C3778F-E28E-2796-520F-D33D6CA7C860}"/>
              </a:ext>
            </a:extLst>
          </p:cNvPr>
          <p:cNvSpPr/>
          <p:nvPr/>
        </p:nvSpPr>
        <p:spPr>
          <a:xfrm>
            <a:off x="-321" y="4998244"/>
            <a:ext cx="9411890" cy="7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E543D2-25FA-05BB-A5A0-180DC322C095}"/>
              </a:ext>
            </a:extLst>
          </p:cNvPr>
          <p:cNvGrpSpPr/>
          <p:nvPr/>
        </p:nvGrpSpPr>
        <p:grpSpPr>
          <a:xfrm>
            <a:off x="-2061" y="1545065"/>
            <a:ext cx="421069" cy="2053141"/>
            <a:chOff x="3434" y="535781"/>
            <a:chExt cx="344137" cy="20971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9431D4-E1D9-57C2-058D-99F5FFE293EB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2479F0-F9D8-F7BC-A979-E576EA6037C4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70362B-52DF-C82F-7ED6-FCAB41A44B25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54D29C-4426-202E-417B-725E05500CE7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589B9E-7B0E-FD19-4C01-3280992491B8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D5D17E-7511-7FFE-656B-542B96CEA15E}"/>
              </a:ext>
            </a:extLst>
          </p:cNvPr>
          <p:cNvGrpSpPr/>
          <p:nvPr/>
        </p:nvGrpSpPr>
        <p:grpSpPr>
          <a:xfrm>
            <a:off x="8725220" y="1545065"/>
            <a:ext cx="421069" cy="2053141"/>
            <a:chOff x="3434" y="535781"/>
            <a:chExt cx="344137" cy="2097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C2ECD6-C017-47F2-94A1-0B2F47DBAEA7}"/>
                </a:ext>
              </a:extLst>
            </p:cNvPr>
            <p:cNvSpPr/>
            <p:nvPr/>
          </p:nvSpPr>
          <p:spPr>
            <a:xfrm>
              <a:off x="3434" y="535781"/>
              <a:ext cx="344137" cy="4045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49D8D1-7928-BC93-CCFE-92204B2ED1A8}"/>
                </a:ext>
              </a:extLst>
            </p:cNvPr>
            <p:cNvSpPr/>
            <p:nvPr/>
          </p:nvSpPr>
          <p:spPr>
            <a:xfrm>
              <a:off x="3434" y="942424"/>
              <a:ext cx="344137" cy="404583"/>
            </a:xfrm>
            <a:prstGeom prst="rect">
              <a:avLst/>
            </a:prstGeom>
            <a:solidFill>
              <a:srgbClr val="A8E71D"/>
            </a:solidFill>
            <a:ln>
              <a:solidFill>
                <a:srgbClr val="A8E7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1DDA17-9086-3A20-F6A7-ED9C2CB33F12}"/>
                </a:ext>
              </a:extLst>
            </p:cNvPr>
            <p:cNvSpPr/>
            <p:nvPr/>
          </p:nvSpPr>
          <p:spPr>
            <a:xfrm>
              <a:off x="3434" y="1349068"/>
              <a:ext cx="344137" cy="410078"/>
            </a:xfrm>
            <a:prstGeom prst="rect">
              <a:avLst/>
            </a:prstGeom>
            <a:solidFill>
              <a:srgbClr val="EB1C25"/>
            </a:solidFill>
            <a:ln>
              <a:solidFill>
                <a:srgbClr val="EB1C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81E3D3-EFBE-E721-E1AE-C1E054B37CDE}"/>
                </a:ext>
              </a:extLst>
            </p:cNvPr>
            <p:cNvSpPr/>
            <p:nvPr/>
          </p:nvSpPr>
          <p:spPr>
            <a:xfrm>
              <a:off x="3434" y="1761208"/>
              <a:ext cx="344137" cy="404583"/>
            </a:xfrm>
            <a:prstGeom prst="rect">
              <a:avLst/>
            </a:prstGeom>
            <a:solidFill>
              <a:srgbClr val="FFC30B"/>
            </a:solidFill>
            <a:ln>
              <a:solidFill>
                <a:srgbClr val="FFC30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73FE17-C7D1-B96F-507A-BBE00336A8C0}"/>
                </a:ext>
              </a:extLst>
            </p:cNvPr>
            <p:cNvSpPr/>
            <p:nvPr/>
          </p:nvSpPr>
          <p:spPr>
            <a:xfrm>
              <a:off x="3434" y="2167852"/>
              <a:ext cx="344137" cy="465029"/>
            </a:xfrm>
            <a:prstGeom prst="rect">
              <a:avLst/>
            </a:prstGeom>
            <a:solidFill>
              <a:srgbClr val="00FAFC"/>
            </a:solidFill>
            <a:ln>
              <a:solidFill>
                <a:srgbClr val="00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Google Shape;1788;p38">
            <a:extLst>
              <a:ext uri="{FF2B5EF4-FFF2-40B4-BE49-F238E27FC236}">
                <a16:creationId xmlns:a16="http://schemas.microsoft.com/office/drawing/2014/main" id="{855CC992-810A-3D26-C91A-279B4AAE0FB8}"/>
              </a:ext>
            </a:extLst>
          </p:cNvPr>
          <p:cNvCxnSpPr>
            <a:cxnSpLocks/>
          </p:cNvCxnSpPr>
          <p:nvPr/>
        </p:nvCxnSpPr>
        <p:spPr>
          <a:xfrm>
            <a:off x="208473" y="789566"/>
            <a:ext cx="3360628" cy="187461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788;p38">
            <a:extLst>
              <a:ext uri="{FF2B5EF4-FFF2-40B4-BE49-F238E27FC236}">
                <a16:creationId xmlns:a16="http://schemas.microsoft.com/office/drawing/2014/main" id="{0EE8DB3C-661F-5DB4-7D9F-F71A59328A0C}"/>
              </a:ext>
            </a:extLst>
          </p:cNvPr>
          <p:cNvCxnSpPr>
            <a:cxnSpLocks/>
          </p:cNvCxnSpPr>
          <p:nvPr/>
        </p:nvCxnSpPr>
        <p:spPr>
          <a:xfrm flipV="1">
            <a:off x="208473" y="2664177"/>
            <a:ext cx="3360628" cy="183006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788;p38">
            <a:extLst>
              <a:ext uri="{FF2B5EF4-FFF2-40B4-BE49-F238E27FC236}">
                <a16:creationId xmlns:a16="http://schemas.microsoft.com/office/drawing/2014/main" id="{01244260-07D4-AAAC-1F29-20F26AD96E4A}"/>
              </a:ext>
            </a:extLst>
          </p:cNvPr>
          <p:cNvCxnSpPr>
            <a:cxnSpLocks/>
          </p:cNvCxnSpPr>
          <p:nvPr/>
        </p:nvCxnSpPr>
        <p:spPr>
          <a:xfrm flipV="1">
            <a:off x="5509970" y="724447"/>
            <a:ext cx="3314362" cy="193973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788;p38">
            <a:extLst>
              <a:ext uri="{FF2B5EF4-FFF2-40B4-BE49-F238E27FC236}">
                <a16:creationId xmlns:a16="http://schemas.microsoft.com/office/drawing/2014/main" id="{7EDEAE6D-7E53-A2CF-8718-4FD971B5BA0D}"/>
              </a:ext>
            </a:extLst>
          </p:cNvPr>
          <p:cNvCxnSpPr>
            <a:cxnSpLocks/>
          </p:cNvCxnSpPr>
          <p:nvPr/>
        </p:nvCxnSpPr>
        <p:spPr>
          <a:xfrm>
            <a:off x="5509970" y="2664177"/>
            <a:ext cx="3314362" cy="175487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A8E71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518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41E4-6BA5-149A-2FC3-12E05090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91" y="1025417"/>
            <a:ext cx="7762818" cy="1024800"/>
          </a:xfrm>
        </p:spPr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Thanks for your attention!</a:t>
            </a:r>
          </a:p>
        </p:txBody>
      </p:sp>
      <p:pic>
        <p:nvPicPr>
          <p:cNvPr id="4" name="Picture 3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B6F1309C-1A46-34C7-32BD-637538CE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856" y="2050217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11895"/>
      </p:ext>
    </p:extLst>
  </p:cSld>
  <p:clrMapOvr>
    <a:masterClrMapping/>
  </p:clrMapOvr>
</p:sld>
</file>

<file path=ppt/theme/theme1.xml><?xml version="1.0" encoding="utf-8"?>
<a:theme xmlns:a="http://schemas.openxmlformats.org/drawingml/2006/main" name="Gaming Week! Infographics by Slidesgo">
  <a:themeElements>
    <a:clrScheme name="Simple Light">
      <a:dk1>
        <a:srgbClr val="EF5C44"/>
      </a:dk1>
      <a:lt1>
        <a:srgbClr val="387995"/>
      </a:lt1>
      <a:dk2>
        <a:srgbClr val="33BF4B"/>
      </a:dk2>
      <a:lt2>
        <a:srgbClr val="F2B84C"/>
      </a:lt2>
      <a:accent1>
        <a:srgbClr val="FFFFD6"/>
      </a:accent1>
      <a:accent2>
        <a:srgbClr val="F6B598"/>
      </a:accent2>
      <a:accent3>
        <a:srgbClr val="292E3D"/>
      </a:accent3>
      <a:accent4>
        <a:srgbClr val="DD4D3E"/>
      </a:accent4>
      <a:accent5>
        <a:srgbClr val="434343"/>
      </a:accent5>
      <a:accent6>
        <a:srgbClr val="41A9A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(16:9)</PresentationFormat>
  <Paragraphs>51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Arial</vt:lpstr>
      <vt:lpstr>Press Start 2P</vt:lpstr>
      <vt:lpstr>Aptos</vt:lpstr>
      <vt:lpstr>Wingdings</vt:lpstr>
      <vt:lpstr>Titillium Web</vt:lpstr>
      <vt:lpstr>Gaming Week! Infographics by Slidesgo</vt:lpstr>
      <vt:lpstr>Hoover MaxExtract PressurePro Model 60</vt:lpstr>
      <vt:lpstr>Problem</vt:lpstr>
      <vt:lpstr>Solution</vt:lpstr>
      <vt:lpstr>Framework</vt:lpstr>
      <vt:lpstr>Marketing</vt:lpstr>
      <vt:lpstr>Financial Metrics</vt:lpstr>
      <vt:lpstr>Roadmap</vt:lpstr>
      <vt:lpstr>Q&amp;A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Hapciu .</cp:lastModifiedBy>
  <cp:revision>1</cp:revision>
  <dcterms:modified xsi:type="dcterms:W3CDTF">2024-11-17T11:52:14Z</dcterms:modified>
</cp:coreProperties>
</file>