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6013-A507-DC38-E35B-0ED3D3F77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8D6D1-7B8B-5B60-9BF5-28623C0F4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D23B-695F-B1C2-51DB-83C96EF9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551D-66B6-A8AC-2256-C0963F52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DC36-3E0C-E9EF-8ABE-00BFB1F4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124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359E-0F30-1627-DB7C-2E03E11E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E18EA-4EB4-41CB-A09A-5358E554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6DBD0-F03E-DE16-F555-108017C9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EAA0-8EE2-0A4C-8A26-7CD440D4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9BD6-BCF2-4A1C-8E0A-7D4773E7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987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580EA-668E-D0A9-334C-2E2763441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D4FD2-12F3-B7A2-CAE0-B79C5C2D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67CF5-CFB6-9D07-C850-B48B643B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22DA-92EC-468C-F01D-76FE0875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13E4-AC90-A10C-321C-0133F128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821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8E95-05AF-E8DD-2196-62C1DCFA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E327-97E1-E75C-3472-568838EE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9B794-D565-89C8-E746-CD674AF5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5A0A-D076-7CC0-C439-1DC9FF33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07A4-01B8-6A5B-CCA8-8F36E79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558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BBF-B94A-268E-38DF-6AA3A0C8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88D2E-7409-DAE3-1D7A-D457909A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9E32-EEAB-531A-50CC-67E3926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768B-DB2C-BD3F-595D-431031C7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ECBF0-C24D-1FCC-62F7-B1747911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798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7B67-1C23-1585-30A7-05258A3E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FE81-655D-F659-E53A-C21193510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74C30-15B4-FC47-5158-DA9399C4F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1519A-D7D9-F797-123B-5F0E473D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9E22-2D84-E3EE-442F-A7A7CA8E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8D999-F68B-E304-FA16-4C8403ED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504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4490-2263-5817-04C7-5F4A0E9C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89E8-018F-D34E-DCDA-333A11BC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B2881-2C8D-FEF5-FB53-E9BCD3011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86953-E1A4-7C4E-7A40-A3B6996B3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C82CA-FE63-C3CF-87E7-222E29A3C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5BB00-D13A-77E2-99EC-07822F6E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C0B96-8DA4-1038-8112-A88349BE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01799-9D78-946B-E9F5-0B5B8F01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893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A272-4DB7-A93F-879F-F2A7F03D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75EFC-294A-48AC-F408-EDB62AB0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B4EE9-C12F-51A0-F16C-830408A8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2D853-3DD8-75D9-908D-8FC4E483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51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925B0-435F-8812-6212-EEA85C69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4AAB0-2E32-4D8A-C874-8711B275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B86-8C74-1BF9-C5DB-923DC555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759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9FC2-C613-AD4A-E139-A4F1A222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557D-1E6F-7287-BCFC-88AFB598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3215-0E81-2F1D-6F93-EA3ECC58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BAE0-6F22-A9B3-C1F6-856ED0C5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71C19-430D-F5C5-6AF8-118B968E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ED788-82B0-CD23-CBA0-8FC79B3C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58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C8ED-D88C-F744-7773-A15D704A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7A2C4-7954-1185-EDA8-81FCD2BCF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8772B-4231-EF8B-3BD3-53D59666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950CE-3B8A-C504-70E0-40F6611F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1CDCA-FC74-8E2C-4F65-EEAC28EE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4903-33FB-4763-2B7D-9B5B15E5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21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2CF7D-CC4A-D16B-3232-9FF4AACD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B9E56-A7DD-0C0A-A76A-1D8371F9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622E-A61C-FA0D-D48B-3D261CA43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348FF-DF98-4308-B55D-FB629ADC924D}" type="datetimeFigureOut">
              <a:rPr lang="ro-RO" smtClean="0"/>
              <a:t>09.01.2025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9A50E-5617-635E-D745-7D4A751A6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726C-DEC3-A806-07C6-216A514A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227F6-FFCA-4B05-8697-0513E6A0C6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887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3B3A-47AC-76CC-C668-5868941C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1303"/>
            <a:ext cx="9144000" cy="2387600"/>
          </a:xfrm>
        </p:spPr>
        <p:txBody>
          <a:bodyPr>
            <a:normAutofit/>
          </a:bodyPr>
          <a:lstStyle/>
          <a:p>
            <a:r>
              <a:rPr lang="ro-RO" sz="4000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CONTROLLING LEDS USING AN IR REMOTE AND ARDUINO UNO R3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34F0-FB85-FE4A-83D9-63925EE55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9651"/>
            <a:ext cx="9144000" cy="1216742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A PRESENTATION FOR</a:t>
            </a:r>
          </a:p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COURSE: ELECTRONIC DEVICES AND ANALOG ELECTRONICS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2D2F1-3545-2165-E1AE-5DF2AD810AA9}"/>
              </a:ext>
            </a:extLst>
          </p:cNvPr>
          <p:cNvSpPr txBox="1"/>
          <p:nvPr/>
        </p:nvSpPr>
        <p:spPr>
          <a:xfrm>
            <a:off x="4214163" y="2813447"/>
            <a:ext cx="376367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>
                <a:solidFill>
                  <a:schemeClr val="bg1">
                    <a:lumMod val="95000"/>
                  </a:schemeClr>
                </a:solidFill>
              </a:rPr>
              <a:t>ANAMARIA CIOCAN</a:t>
            </a:r>
          </a:p>
          <a:p>
            <a:pPr algn="ctr"/>
            <a:r>
              <a:rPr lang="ro-RO" sz="2800" dirty="0">
                <a:solidFill>
                  <a:schemeClr val="bg1">
                    <a:lumMod val="95000"/>
                  </a:schemeClr>
                </a:solidFill>
              </a:rPr>
              <a:t>POPESCU LUCIAN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323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994D1A-6881-1DB9-CA38-B4BAB7571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B4A1D84-93E5-AA7F-4B60-14E868D9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LED Control Functions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744FEE6-493F-E1A9-175D-32DB69A4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58" y="1600702"/>
            <a:ext cx="10515600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The turnOffAll() function turns off all LEDs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The turnOnRed(), turnOnWhite(), turnOnGreen() function turns on the respective LEDs using PWM to control brightness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The turnOnAll() function turns on all LEDs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8345E-A2CF-B77B-3A97-72754F97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23" y="4523371"/>
            <a:ext cx="9592470" cy="14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96DA7-9AB9-B6D2-9C12-88CEBBE95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86E063-3FAE-F38D-BAF2-DCA71796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5099"/>
            <a:ext cx="10515600" cy="1325563"/>
          </a:xfrm>
        </p:spPr>
        <p:txBody>
          <a:bodyPr/>
          <a:lstStyle/>
          <a:p>
            <a:pPr algn="ctr"/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LED Modes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632A3C-7014-D5B1-1D37-44BCDE78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585912"/>
            <a:ext cx="2561138" cy="823912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Christmas Mode </a:t>
            </a:r>
            <a:r>
              <a:rPr lang="en-US" sz="1800" b="0" dirty="0">
                <a:solidFill>
                  <a:schemeClr val="bg1">
                    <a:lumMod val="95000"/>
                  </a:schemeClr>
                </a:solidFill>
              </a:rPr>
              <a:t>cycles through Red, White, and Green LEDs every 300 </a:t>
            </a:r>
            <a:r>
              <a:rPr lang="en-US" sz="1800" b="0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endParaRPr lang="ro-RO" sz="1800" b="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56F63F-D31A-9E3B-4257-B0A3404EE4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409824"/>
            <a:ext cx="2692652" cy="39878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A665A-BAA8-C4EA-DAAC-1F96DFE6C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1552" y="1490662"/>
            <a:ext cx="2843463" cy="82391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Blink Mode 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</a:rPr>
              <a:t>toggles all LEDs on and off based on the blink speed</a:t>
            </a:r>
            <a:endParaRPr lang="ro-RO" b="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FA11E8-0506-5D48-6A45-E2B185238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73" y="3115824"/>
            <a:ext cx="3254022" cy="276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30370C-DA33-8AD7-5430-9E63FA6D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640" y="2409824"/>
            <a:ext cx="3048264" cy="40830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CA77F2-4BE9-60C7-20CA-99EF46E38498}"/>
              </a:ext>
            </a:extLst>
          </p:cNvPr>
          <p:cNvSpPr txBox="1"/>
          <p:nvPr/>
        </p:nvSpPr>
        <p:spPr>
          <a:xfrm>
            <a:off x="8245640" y="1209495"/>
            <a:ext cx="2756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Fade Mode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gradually changes the brightness of LEDs by adjusting the PWM value</a:t>
            </a:r>
            <a:endParaRPr lang="ro-RO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2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DF2E69-04DC-C6AD-20CE-5694FCA4C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E2C084-7D8A-8820-B080-0BEE27D1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339" y="447174"/>
            <a:ext cx="3932237" cy="717885"/>
          </a:xfrm>
        </p:spPr>
        <p:txBody>
          <a:bodyPr>
            <a:normAutofit/>
          </a:bodyPr>
          <a:lstStyle/>
          <a:p>
            <a:pPr algn="ctr"/>
            <a:r>
              <a:rPr lang="ro-RO" sz="2800" dirty="0">
                <a:solidFill>
                  <a:schemeClr val="bg1">
                    <a:lumMod val="95000"/>
                  </a:schemeClr>
                </a:solidFill>
              </a:rPr>
              <a:t>Output to Serial Monitor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ECF1F11-432E-13CF-2770-78A435AAA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0338" y="733926"/>
            <a:ext cx="3932237" cy="144379"/>
          </a:xfrm>
        </p:spPr>
        <p:txBody>
          <a:bodyPr>
            <a:noAutofit/>
          </a:bodyPr>
          <a:lstStyle/>
          <a:p>
            <a:pPr algn="ctr"/>
            <a:endParaRPr lang="ro-RO" sz="28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ro-RO" sz="2000" b="1" dirty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printAction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o-RO" sz="20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displays the current command, action, and the speed for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Blink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Fade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modes on the Serial Monito</a:t>
            </a:r>
            <a:r>
              <a:rPr lang="ro-RO" sz="2000" dirty="0">
                <a:solidFill>
                  <a:schemeClr val="bg1">
                    <a:lumMod val="95000"/>
                  </a:schemeClr>
                </a:solidFill>
              </a:rPr>
              <a:t>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547F8-08D4-8398-09AD-2C8E4DB1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432" y="2588795"/>
            <a:ext cx="2734048" cy="3822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9E6CC-3B95-00FC-63AA-0804E1716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411" y="2932734"/>
            <a:ext cx="4191363" cy="3370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D46B0-D852-6610-7AD9-3D8A0F56F09A}"/>
              </a:ext>
            </a:extLst>
          </p:cNvPr>
          <p:cNvSpPr txBox="1"/>
          <p:nvPr/>
        </p:nvSpPr>
        <p:spPr>
          <a:xfrm>
            <a:off x="1295038" y="641839"/>
            <a:ext cx="419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bg1">
                    <a:lumMod val="95000"/>
                  </a:schemeClr>
                </a:solidFill>
              </a:rPr>
              <a:t>Speed Control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6E5E8-FC3B-9587-0072-A07175DFE33A}"/>
              </a:ext>
            </a:extLst>
          </p:cNvPr>
          <p:cNvSpPr txBox="1"/>
          <p:nvPr/>
        </p:nvSpPr>
        <p:spPr>
          <a:xfrm>
            <a:off x="1150411" y="1383667"/>
            <a:ext cx="4191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ro-RO" sz="2000" b="1" dirty="0">
                <a:solidFill>
                  <a:schemeClr val="bg1">
                    <a:lumMod val="95000"/>
                  </a:schemeClr>
                </a:solidFill>
              </a:rPr>
              <a:t>increaseSpeed()</a:t>
            </a:r>
            <a:r>
              <a:rPr lang="ro-RO" sz="20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ro-RO" sz="2000" b="1" dirty="0">
                <a:solidFill>
                  <a:schemeClr val="bg1">
                    <a:lumMod val="95000"/>
                  </a:schemeClr>
                </a:solidFill>
              </a:rPr>
              <a:t>decreaseSpeed() </a:t>
            </a:r>
            <a:r>
              <a:rPr lang="ro-RO" sz="2000" dirty="0">
                <a:solidFill>
                  <a:schemeClr val="bg1">
                    <a:lumMod val="95000"/>
                  </a:schemeClr>
                </a:solidFill>
              </a:rPr>
              <a:t>adjust the speed of </a:t>
            </a:r>
            <a:r>
              <a:rPr lang="ro-RO" sz="2000" b="1" dirty="0">
                <a:solidFill>
                  <a:schemeClr val="bg1">
                    <a:lumMod val="95000"/>
                  </a:schemeClr>
                </a:solidFill>
              </a:rPr>
              <a:t>Blink</a:t>
            </a:r>
            <a:r>
              <a:rPr lang="ro-RO" sz="20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ro-RO" sz="2000" b="1" dirty="0">
                <a:solidFill>
                  <a:schemeClr val="bg1">
                    <a:lumMod val="95000"/>
                  </a:schemeClr>
                </a:solidFill>
              </a:rPr>
              <a:t>Fade</a:t>
            </a:r>
            <a:r>
              <a:rPr lang="ro-RO" sz="2000" dirty="0">
                <a:solidFill>
                  <a:schemeClr val="bg1">
                    <a:lumMod val="95000"/>
                  </a:schemeClr>
                </a:solidFill>
              </a:rPr>
              <a:t> modes by changing the delay times</a:t>
            </a:r>
          </a:p>
        </p:txBody>
      </p:sp>
    </p:spTree>
    <p:extLst>
      <p:ext uri="{BB962C8B-B14F-4D97-AF65-F5344CB8AC3E}">
        <p14:creationId xmlns:p14="http://schemas.microsoft.com/office/powerpoint/2010/main" val="83571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3F42C-39D5-4AAA-44AE-F24672832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F184-0279-CB45-96D1-18B64B17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775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</a:rPr>
              <a:t>Thank you for </a:t>
            </a:r>
            <a:br>
              <a:rPr lang="ro-RO" sz="6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000" b="1" dirty="0">
                <a:solidFill>
                  <a:schemeClr val="bg1">
                    <a:lumMod val="95000"/>
                  </a:schemeClr>
                </a:solidFill>
              </a:rPr>
              <a:t>your attention!</a:t>
            </a:r>
            <a:r>
              <a:rPr lang="ro-RO" sz="6000" b="1" dirty="0">
                <a:solidFill>
                  <a:schemeClr val="bg1">
                    <a:lumMod val="95000"/>
                  </a:schemeClr>
                </a:solidFill>
              </a:rPr>
              <a:t>!!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D24B1-F316-3100-B069-37BEB51A9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CB1C36-7F86-3618-7EBD-0F3B12BF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OBJECTIVES OF THE PROJECT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AF556C-41E2-15E0-9207-C3EEA7A1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Main goal </a:t>
            </a:r>
          </a:p>
          <a:p>
            <a:pPr marL="0" indent="0" algn="ctr">
              <a:buNone/>
            </a:pP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Create a system to control LEDs dynamically using an IR remote</a:t>
            </a:r>
          </a:p>
          <a:p>
            <a:pPr marL="0" indent="0" algn="ctr">
              <a:buNone/>
            </a:pPr>
            <a:endParaRPr lang="ro-RO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Specific Objectives</a:t>
            </a:r>
          </a:p>
          <a:p>
            <a:pPr marL="0" indent="0" algn="ctr">
              <a:buNone/>
            </a:pP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	Turn individual LEDs on and off;</a:t>
            </a:r>
          </a:p>
          <a:p>
            <a:pPr marL="0" indent="0" algn="ctr">
              <a:buNone/>
            </a:pP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	Activate multiple LEDs simultaneously;</a:t>
            </a:r>
          </a:p>
          <a:p>
            <a:pPr marL="0" indent="0" algn="ctr">
              <a:buNone/>
            </a:pP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	 Implement special effects: Blink Mode, Fade Mode, Christmas mode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2782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3E499-03EB-C7B5-9172-37B046595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7FD4DAE-11CC-BE8C-33CF-17931C86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COMPONENTS OF THE CIRCUIT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458D02-3566-F73A-0F92-AE5CC78A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ARDUINO UNO R3 – the microcontroller used to control and interact with the components on a breadboad</a:t>
            </a:r>
          </a:p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IR RECEIVER – allows the Arduino to receive signals from the IR remote control</a:t>
            </a:r>
          </a:p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IR REMOTE CONTROL– used to send commands for controlling the LEDs</a:t>
            </a:r>
          </a:p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BREADBOARD – for assembling the circuit</a:t>
            </a:r>
          </a:p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LEDs (Red, White, Green) – used to display different lighting effects</a:t>
            </a:r>
          </a:p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RESISTORS(220</a:t>
            </a:r>
            <a:r>
              <a:rPr lang="el-GR" dirty="0">
                <a:solidFill>
                  <a:schemeClr val="bg1">
                    <a:lumMod val="95000"/>
                  </a:schemeClr>
                </a:solidFill>
              </a:rPr>
              <a:t>Ω</a:t>
            </a: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) – used to limit the current flow throughout the circuit</a:t>
            </a:r>
          </a:p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JUMPER WIRES – used for connecting the circuit</a:t>
            </a:r>
          </a:p>
        </p:txBody>
      </p:sp>
    </p:spTree>
    <p:extLst>
      <p:ext uri="{BB962C8B-B14F-4D97-AF65-F5344CB8AC3E}">
        <p14:creationId xmlns:p14="http://schemas.microsoft.com/office/powerpoint/2010/main" val="223295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5ADF7E-61E8-DE7B-666C-F31E240B4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13917B9-D01A-B6EF-06BD-10527A29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5600"/>
            <a:ext cx="10515600" cy="1325563"/>
          </a:xfrm>
        </p:spPr>
        <p:txBody>
          <a:bodyPr/>
          <a:lstStyle/>
          <a:p>
            <a:pPr algn="ctr"/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WIRING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2680-4DDE-7AA8-8639-30CF2372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9059"/>
            <a:ext cx="5157787" cy="568120"/>
          </a:xfrm>
        </p:spPr>
        <p:txBody>
          <a:bodyPr>
            <a:normAutofit/>
          </a:bodyPr>
          <a:lstStyle/>
          <a:p>
            <a:pPr algn="ctr"/>
            <a:r>
              <a:rPr lang="ro-RO" sz="3200" b="0" dirty="0">
                <a:solidFill>
                  <a:schemeClr val="bg1">
                    <a:lumMod val="95000"/>
                  </a:schemeClr>
                </a:solidFill>
              </a:rPr>
              <a:t>LED Wiring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BDCC3C-E306-13C2-D8A9-6535EC7F2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The Red LED is connected to pin D6 of Arduino through a 220</a:t>
            </a:r>
            <a:r>
              <a:rPr lang="el-GR" dirty="0">
                <a:solidFill>
                  <a:schemeClr val="bg1">
                    <a:lumMod val="95000"/>
                  </a:schemeClr>
                </a:solidFill>
              </a:rPr>
              <a:t>Ω</a:t>
            </a: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 resistor</a:t>
            </a:r>
          </a:p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The White LED is connected to pin D10 of Arduino through a 220</a:t>
            </a:r>
            <a:r>
              <a:rPr lang="el-GR" dirty="0">
                <a:solidFill>
                  <a:schemeClr val="bg1">
                    <a:lumMod val="95000"/>
                  </a:schemeClr>
                </a:solidFill>
              </a:rPr>
              <a:t>Ω</a:t>
            </a: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 resistor</a:t>
            </a:r>
          </a:p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The Green LED is connected to pin D9 of Arduino through a 220</a:t>
            </a:r>
            <a:r>
              <a:rPr lang="el-GR" dirty="0">
                <a:solidFill>
                  <a:schemeClr val="bg1">
                    <a:lumMod val="95000"/>
                  </a:schemeClr>
                </a:solidFill>
              </a:rPr>
              <a:t>Ω</a:t>
            </a: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 resistor</a:t>
            </a:r>
          </a:p>
          <a:p>
            <a:endParaRPr lang="ro-RO" dirty="0">
              <a:solidFill>
                <a:schemeClr val="bg1">
                  <a:lumMod val="95000"/>
                </a:schemeClr>
              </a:solidFill>
            </a:endParaRPr>
          </a:p>
          <a:p>
            <a:endParaRPr lang="ro-RO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84BF-49C2-E54C-0A6D-34D737BCC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818815"/>
            <a:ext cx="5183188" cy="568120"/>
          </a:xfrm>
        </p:spPr>
        <p:txBody>
          <a:bodyPr>
            <a:normAutofit/>
          </a:bodyPr>
          <a:lstStyle/>
          <a:p>
            <a:pPr algn="ctr"/>
            <a:r>
              <a:rPr lang="ro-RO" sz="3200" b="0" dirty="0">
                <a:solidFill>
                  <a:schemeClr val="bg1">
                    <a:lumMod val="95000"/>
                  </a:schemeClr>
                </a:solidFill>
              </a:rPr>
              <a:t>IR Receiver wiring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960CEE-4ABE-DACD-2DD9-2DF1C3742A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The VCC pin of the IR receiver is connected to Arduino’s 5V source</a:t>
            </a:r>
          </a:p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The Ground pin of the IR receiver is connected to Arduino’s Ground</a:t>
            </a:r>
          </a:p>
          <a:p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The Signal pin of the IR receiver is connected to pin D7 of Arduino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9299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D8654E-59A0-EED2-D3FE-C5C407E8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18E0AA-2C21-3779-27ED-BB76189F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SCHEME OF THE CIRCUIT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AEB3C-9B5B-1B56-DB1E-49115A22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794174"/>
            <a:ext cx="7225748" cy="32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A3FC9-6659-7EF9-80F3-F746FD30A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ircuit board with wires&#10;&#10;Description automatically generated">
            <a:extLst>
              <a:ext uri="{FF2B5EF4-FFF2-40B4-BE49-F238E27FC236}">
                <a16:creationId xmlns:a16="http://schemas.microsoft.com/office/drawing/2014/main" id="{C4DD68BE-B4F6-9841-3838-6F9B53C1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1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7C2A54-652F-699D-0A76-5B612680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SCHEME OF THE CIRCUIT</a:t>
            </a:r>
          </a:p>
        </p:txBody>
      </p:sp>
    </p:spTree>
    <p:extLst>
      <p:ext uri="{BB962C8B-B14F-4D97-AF65-F5344CB8AC3E}">
        <p14:creationId xmlns:p14="http://schemas.microsoft.com/office/powerpoint/2010/main" val="2678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7F5FE-E6A8-5095-0A87-1390B7816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C6D0563-BF82-04C8-91EE-FE30A742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02"/>
            <a:ext cx="10515600" cy="1325563"/>
          </a:xfrm>
        </p:spPr>
        <p:txBody>
          <a:bodyPr/>
          <a:lstStyle/>
          <a:p>
            <a:pPr algn="ctr"/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IR Remote Control Decoder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B987-3A94-EA34-AF51-5721A7243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2167"/>
            <a:ext cx="5181600" cy="473479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This Arduino code uses the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IRremote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library to receive and decode IR signals.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Pin Setup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The IR receiver is connected to pin 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Setup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Initializes serial communication and starts the IR receiver with LED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Loop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When an IR signal is received, the code decodes and prints the signal in both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HEX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DEC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formats, then prepares for the next signal.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54B761-3B4F-361C-B50D-BBD3FEF5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39" y="1936457"/>
            <a:ext cx="4854361" cy="37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5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549611-E113-4621-FA72-45B9F932E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9FAE028-F714-E2E7-37F6-7D8DEB2E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2063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IR Remote Control with LED Modes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344346C-3C28-DC11-0534-3FFC17522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420351"/>
            <a:ext cx="5157787" cy="451687"/>
          </a:xfrm>
        </p:spPr>
        <p:txBody>
          <a:bodyPr/>
          <a:lstStyle/>
          <a:p>
            <a:pPr algn="ctr"/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PIN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E065B-86E8-9937-B38D-DD0B9458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017745"/>
            <a:ext cx="5157787" cy="3684588"/>
          </a:xfrm>
        </p:spPr>
        <p:txBody>
          <a:bodyPr>
            <a:normAutofit/>
          </a:bodyPr>
          <a:lstStyle/>
          <a:p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RECV_PIN – defines where the IR receiver is connected</a:t>
            </a:r>
          </a:p>
          <a:p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RED/WHITE/GREEN_LED – assign pins for the LEDs, all suporting PWM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10C954-3E1E-7764-6C79-FEF2A58D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20352"/>
            <a:ext cx="5183188" cy="451686"/>
          </a:xfrm>
        </p:spPr>
        <p:txBody>
          <a:bodyPr/>
          <a:lstStyle/>
          <a:p>
            <a:pPr algn="ctr"/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Initialization in Setup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BCB872-40B7-3235-CC43-9AAD36AC8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017745"/>
            <a:ext cx="5183188" cy="3684588"/>
          </a:xfrm>
        </p:spPr>
        <p:txBody>
          <a:bodyPr/>
          <a:lstStyle/>
          <a:p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Configures the LED pins as outputs</a:t>
            </a:r>
          </a:p>
          <a:p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Initializes:</a:t>
            </a:r>
          </a:p>
          <a:p>
            <a:pPr>
              <a:buFontTx/>
              <a:buChar char="-"/>
            </a:pPr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the serial communication to output messages to the Serial Monitor</a:t>
            </a:r>
          </a:p>
          <a:p>
            <a:pPr>
              <a:buFontTx/>
              <a:buChar char="-"/>
            </a:pPr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The IR receiver to listen for signal from remote control</a:t>
            </a:r>
          </a:p>
          <a:p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5012E-B229-7062-6E07-17071190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13" y="4651647"/>
            <a:ext cx="3636536" cy="17448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F01853-219E-2961-5DC2-FC6D546AE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760" y="4536767"/>
            <a:ext cx="4317715" cy="19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4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0A1E9-88F0-C6AB-1AB7-E0C2E0D4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2E7AFBD-DD7C-3663-C2E2-CFA1704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0"/>
            <a:ext cx="3932237" cy="1600200"/>
          </a:xfrm>
        </p:spPr>
        <p:txBody>
          <a:bodyPr/>
          <a:lstStyle/>
          <a:p>
            <a:pPr algn="ctr"/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Main Loop - IR Signal Handling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73458F-7FFA-5708-F472-2E6ADC52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0200"/>
            <a:ext cx="3932237" cy="426878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The loop() function continously checks for IR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When a signal is received, the command is decoded and mapped to specific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bg1">
                    <a:lumMod val="95000"/>
                  </a:schemeClr>
                </a:solidFill>
              </a:rPr>
              <a:t>The corresponding LED control functions are executed based on the command received from the remote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9CF96D-488F-21F4-4794-209F3F3B2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3002"/>
            <a:ext cx="4486293" cy="515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6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584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Open Sans</vt:lpstr>
      <vt:lpstr>Office Theme</vt:lpstr>
      <vt:lpstr>CONTROLLING LEDS USING AN IR REMOTE AND ARDUINO UNO R3</vt:lpstr>
      <vt:lpstr>OBJECTIVES OF THE PROJECT</vt:lpstr>
      <vt:lpstr>COMPONENTS OF THE CIRCUIT</vt:lpstr>
      <vt:lpstr>WIRING CONNECTIONS</vt:lpstr>
      <vt:lpstr>SCHEME OF THE CIRCUIT</vt:lpstr>
      <vt:lpstr>SCHEME OF THE CIRCUIT</vt:lpstr>
      <vt:lpstr>IR Remote Control Decoder Code</vt:lpstr>
      <vt:lpstr>IR Remote Control with LED Modes</vt:lpstr>
      <vt:lpstr>Main Loop - IR Signal Handling</vt:lpstr>
      <vt:lpstr>LED Control Functions</vt:lpstr>
      <vt:lpstr>LED Modes</vt:lpstr>
      <vt:lpstr>Output to Serial Monitor</vt:lpstr>
      <vt:lpstr>Thank you for  your attention!!!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LUCIAN POPESCU</dc:creator>
  <cp:lastModifiedBy>LUCIAN POPESCU</cp:lastModifiedBy>
  <cp:revision>1</cp:revision>
  <dcterms:created xsi:type="dcterms:W3CDTF">2025-01-09T21:20:52Z</dcterms:created>
  <dcterms:modified xsi:type="dcterms:W3CDTF">2025-01-10T01:13:26Z</dcterms:modified>
</cp:coreProperties>
</file>