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8" r:id="rId4"/>
    <p:sldId id="275" r:id="rId5"/>
    <p:sldId id="276" r:id="rId6"/>
    <p:sldId id="267" r:id="rId7"/>
    <p:sldId id="270" r:id="rId8"/>
    <p:sldId id="264" r:id="rId9"/>
    <p:sldId id="271" r:id="rId10"/>
    <p:sldId id="269" r:id="rId11"/>
    <p:sldId id="268" r:id="rId12"/>
    <p:sldId id="256" r:id="rId13"/>
    <p:sldId id="259" r:id="rId14"/>
    <p:sldId id="257" r:id="rId15"/>
    <p:sldId id="258" r:id="rId16"/>
    <p:sldId id="260" r:id="rId17"/>
    <p:sldId id="26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55845" y="3040532"/>
            <a:ext cx="3012972" cy="2570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824347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553380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29" y="219450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238720" y="1680726"/>
            <a:ext cx="901294" cy="1262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395867" y="2920475"/>
            <a:ext cx="71326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481703" y="1477881"/>
            <a:ext cx="860211" cy="20336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868234" y="1351089"/>
            <a:ext cx="4559517" cy="2226671"/>
          </a:xfrm>
          <a:prstGeom prst="bentConnector4">
            <a:avLst>
              <a:gd name="adj1" fmla="val 5848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68353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039025" y="75607"/>
            <a:ext cx="448364" cy="15109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79274" y="105527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50" y="268353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340414" y="-684040"/>
            <a:ext cx="417586" cy="3061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2" y="1945604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16200000" flipH="1">
            <a:off x="3812558" y="1730269"/>
            <a:ext cx="421465" cy="9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87279" y="289168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130828" y="3782022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3819249" y="3568001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5400000">
            <a:off x="3738917" y="2602713"/>
            <a:ext cx="576753" cy="11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24" y="53823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>
            <a:off x="1469398" y="877547"/>
            <a:ext cx="1084047" cy="175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3" idx="2"/>
            <a:endCxn id="20" idx="0"/>
          </p:cNvCxnSpPr>
          <p:nvPr/>
        </p:nvCxnSpPr>
        <p:spPr>
          <a:xfrm rot="16200000" flipH="1">
            <a:off x="4530497" y="-2008291"/>
            <a:ext cx="308061" cy="5170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223458</TotalTime>
  <Words>342</Words>
  <Application>Microsoft Macintosh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89</cp:revision>
  <dcterms:created xsi:type="dcterms:W3CDTF">2016-10-07T19:40:25Z</dcterms:created>
  <dcterms:modified xsi:type="dcterms:W3CDTF">2018-07-24T22:22:53Z</dcterms:modified>
</cp:coreProperties>
</file>