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72" r:id="rId3"/>
    <p:sldId id="277" r:id="rId4"/>
    <p:sldId id="278" r:id="rId5"/>
    <p:sldId id="276" r:id="rId6"/>
    <p:sldId id="268" r:id="rId7"/>
    <p:sldId id="281" r:id="rId8"/>
    <p:sldId id="282" r:id="rId9"/>
    <p:sldId id="267" r:id="rId10"/>
    <p:sldId id="270" r:id="rId11"/>
    <p:sldId id="264" r:id="rId12"/>
    <p:sldId id="271" r:id="rId13"/>
    <p:sldId id="269" r:id="rId14"/>
    <p:sldId id="256" r:id="rId15"/>
    <p:sldId id="279" r:id="rId16"/>
    <p:sldId id="259" r:id="rId17"/>
    <p:sldId id="257" r:id="rId18"/>
    <p:sldId id="258" r:id="rId19"/>
    <p:sldId id="260" r:id="rId20"/>
    <p:sldId id="261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51" d="100"/>
          <a:sy n="151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>
            <a:stCxn id="23" idx="2"/>
            <a:endCxn id="11" idx="1"/>
          </p:cNvCxnSpPr>
          <p:nvPr/>
        </p:nvCxnSpPr>
        <p:spPr>
          <a:xfrm rot="16200000" flipH="1">
            <a:off x="3137855" y="50392"/>
            <a:ext cx="1989044" cy="3154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8" idx="2"/>
            <a:endCxn id="11" idx="2"/>
          </p:cNvCxnSpPr>
          <p:nvPr/>
        </p:nvCxnSpPr>
        <p:spPr>
          <a:xfrm rot="16200000" flipH="1">
            <a:off x="3715335" y="1299023"/>
            <a:ext cx="594465" cy="23837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9" idx="0"/>
            <a:endCxn id="11" idx="4"/>
          </p:cNvCxnSpPr>
          <p:nvPr/>
        </p:nvCxnSpPr>
        <p:spPr>
          <a:xfrm rot="5400000" flipH="1" flipV="1">
            <a:off x="6541039" y="3107992"/>
            <a:ext cx="474314" cy="3034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3" idx="2"/>
            <a:endCxn id="11" idx="0"/>
          </p:cNvCxnSpPr>
          <p:nvPr/>
        </p:nvCxnSpPr>
        <p:spPr>
          <a:xfrm rot="16200000" flipH="1">
            <a:off x="5821743" y="1445514"/>
            <a:ext cx="1346466" cy="8698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7240" y="3496866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probe_set_1_25_all.txt</a:t>
            </a:r>
          </a:p>
        </p:txBody>
      </p:sp>
      <p:sp>
        <p:nvSpPr>
          <p:cNvPr id="11" name="Oval 10"/>
          <p:cNvSpPr/>
          <p:nvPr/>
        </p:nvSpPr>
        <p:spPr>
          <a:xfrm>
            <a:off x="5204429" y="2553684"/>
            <a:ext cx="345096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make_overlap_probesets.py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" y="263972"/>
            <a:ext cx="50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HumanOmni1-Quad_v1-0_H_SNPlist.txt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824321"/>
            <a:ext cx="56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InfiniumOmni2-5-8v1-3_A1.annotated.txt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19472" y="837886"/>
            <a:ext cx="6681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HumanOmni2-5-8-v1-2-A-Gene-Annotation-File.txt</a:t>
            </a:r>
          </a:p>
        </p:txBody>
      </p:sp>
    </p:spTree>
    <p:extLst>
      <p:ext uri="{BB962C8B-B14F-4D97-AF65-F5344CB8AC3E}">
        <p14:creationId xmlns:p14="http://schemas.microsoft.com/office/powerpoint/2010/main" val="268268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joint_processed_segmentation_TAG</a:t>
            </a:r>
            <a:r>
              <a:rPr lang="en-US" dirty="0"/>
              <a:t>/</a:t>
            </a:r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remove_joint_duplicates.py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joint_segmentation_nodupes_TAG</a:t>
            </a:r>
            <a:r>
              <a:rPr lang="en-US" dirty="0"/>
              <a:t>/</a:t>
            </a:r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create_BEAST_input.py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BEAST_TAG/</a:t>
            </a:r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create_delgains_from_BEAST.py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joint_delsandgains</a:t>
            </a:r>
            <a:r>
              <a:rPr lang="en-US" dirty="0"/>
              <a:t>/</a:t>
            </a:r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distribute_BEAST.py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BEAST_allcombos_TAG</a:t>
            </a:r>
            <a:r>
              <a:rPr lang="en-US" dirty="0"/>
              <a:t>/</a:t>
            </a:r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CN_raw_data</a:t>
            </a:r>
            <a:r>
              <a:rPr lang="en-US" dirty="0"/>
              <a:t>/</a:t>
            </a:r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process_omni_CN.py</a:t>
            </a:r>
            <a:endParaRPr lang="en-US" sz="1400" dirty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process_filtered_omni_CN.py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CN_float_Xiaohong</a:t>
            </a:r>
            <a:r>
              <a:rPr lang="en-US" dirty="0"/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cs typeface="Courier New"/>
              </a:rPr>
              <a:t>CN_Xiaohong_segmentation</a:t>
            </a:r>
            <a:r>
              <a:rPr lang="en-US" dirty="0">
                <a:cs typeface="Courier New"/>
              </a:rPr>
              <a:t>/</a:t>
            </a:r>
          </a:p>
          <a:p>
            <a:pPr algn="ctr"/>
            <a:r>
              <a:rPr lang="en-US" dirty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ploidy</a:t>
            </a:r>
            <a:r>
              <a:rPr lang="en-US" dirty="0"/>
              <a:t>/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purity/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FlowDataForChallenge.txt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sort_which_constraints.py</a:t>
            </a:r>
            <a:endParaRPr lang="en-US" sz="1400" dirty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calculate_odds.py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joint_summary_TAG_odds.txt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</a:t>
            </a:r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calculate_joint_scatterplots.py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calculate_joint_histograms.py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SNP_data_orig</a:t>
            </a:r>
            <a:r>
              <a:rPr lang="en-US" dirty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[median = 0.</a:t>
            </a:r>
            <a:r>
              <a:rPr lang="is-IS" dirty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exome_data_reformatted</a:t>
            </a:r>
            <a:r>
              <a:rPr lang="en-US" dirty="0"/>
              <a:t>/</a:t>
            </a:r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SNP_data_filtered</a:t>
            </a:r>
            <a:r>
              <a:rPr lang="en-US" dirty="0"/>
              <a:t>/</a:t>
            </a:r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pASCAT_output_combined_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process_joint_segmentation.py</a:t>
            </a:r>
            <a:endParaRPr lang="en-US" sz="1400" dirty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CN_joint_log2rs_</a:t>
            </a:r>
            <a:r>
              <a:rPr lang="en-US" i="1" dirty="0"/>
              <a:t>tag</a:t>
            </a:r>
            <a:r>
              <a:rPr lang="en-US" dirty="0"/>
              <a:t>/</a:t>
            </a:r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create_ploidy_estimates_from_pASCAT.py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calculate_odds.py</a:t>
            </a:r>
            <a:endParaRPr lang="en-US" sz="1400" dirty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joint_seg_</a:t>
            </a:r>
            <a:r>
              <a:rPr lang="en-US" i="1" dirty="0" err="1">
                <a:latin typeface="Courier New"/>
                <a:cs typeface="Courier New"/>
              </a:rPr>
              <a:t>tag</a:t>
            </a:r>
            <a:r>
              <a:rPr lang="en-US" i="1" dirty="0">
                <a:latin typeface="Courier New"/>
                <a:cs typeface="Courier New"/>
              </a:rPr>
              <a:t>_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uncon</a:t>
            </a:r>
            <a:r>
              <a:rPr lang="en-US" dirty="0">
                <a:latin typeface="Courier New"/>
                <a:cs typeface="Courier New"/>
              </a:rPr>
              <a:t>/dip/</a:t>
            </a:r>
            <a:r>
              <a:rPr lang="en-US" dirty="0" err="1">
                <a:latin typeface="Courier New"/>
                <a:cs typeface="Courier New"/>
              </a:rPr>
              <a:t>tet</a:t>
            </a:r>
            <a:r>
              <a:rPr lang="en-US" dirty="0">
                <a:latin typeface="Courier New"/>
                <a:cs typeface="Courier New"/>
              </a:rPr>
              <a:t>].txt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</a:t>
            </a:r>
            <a:r>
              <a:rPr lang="en-US" i="1" dirty="0" err="1">
                <a:latin typeface="Courier New"/>
                <a:cs typeface="Courier New"/>
              </a:rPr>
              <a:t>tag</a:t>
            </a:r>
            <a:r>
              <a:rPr lang="en-US" dirty="0" err="1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</a:t>
            </a:r>
            <a:r>
              <a:rPr lang="en-US" i="1" dirty="0" err="1">
                <a:latin typeface="Courier New"/>
                <a:cs typeface="Courier New"/>
              </a:rPr>
              <a:t>tag_</a:t>
            </a:r>
            <a:r>
              <a:rPr lang="en-US" dirty="0" err="1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</a:t>
            </a:r>
            <a:r>
              <a:rPr lang="en-US" i="1" dirty="0" err="1"/>
              <a:t>_tag_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CN_joint_vals</a:t>
            </a:r>
            <a:r>
              <a:rPr lang="en-US" i="1" dirty="0" err="1"/>
              <a:t>_tag_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SNP_data_orig</a:t>
            </a:r>
            <a:r>
              <a:rPr lang="en-US" dirty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[median = 0.</a:t>
            </a:r>
            <a:r>
              <a:rPr lang="is-IS" dirty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exome_data_reformatted</a:t>
            </a:r>
            <a:r>
              <a:rPr lang="en-US" dirty="0"/>
              <a:t>/</a:t>
            </a:r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exome_data_filtered</a:t>
            </a:r>
            <a:r>
              <a:rPr lang="en-US" dirty="0"/>
              <a:t>/</a:t>
            </a:r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[Fitted </a:t>
            </a:r>
            <a:r>
              <a:rPr lang="en-US" i="1" dirty="0" err="1"/>
              <a:t>gaussians</a:t>
            </a:r>
            <a:r>
              <a:rPr lang="en-US" i="1" dirty="0"/>
              <a:t>]</a:t>
            </a:r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separate_histograms.py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[smoothed histogram]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patty_interp.py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[input]_</a:t>
            </a:r>
            <a:r>
              <a:rPr lang="en-US" dirty="0" err="1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ASCAT_smoothed_histograms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create_ASCAT_histograms.py</a:t>
            </a:r>
            <a:endParaRPr lang="en-US" sz="1400" dirty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CN_raw_data</a:t>
            </a:r>
            <a:r>
              <a:rPr lang="en-US" dirty="0"/>
              <a:t>/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CN_float_Xiaohong</a:t>
              </a:r>
              <a:r>
                <a:rPr lang="en-US" dirty="0"/>
                <a:t>/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 New"/>
                  <a:cs typeface="Courier New"/>
                </a:rPr>
                <a:t>CN_Xiaohong_segmentation</a:t>
              </a:r>
              <a:r>
                <a:rPr lang="en-US" dirty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full_segmentation_output</a:t>
            </a:r>
            <a:r>
              <a:rPr lang="en-US" dirty="0"/>
              <a:t>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full_segmentation</a:t>
            </a:r>
            <a:r>
              <a:rPr lang="en-US" dirty="0"/>
              <a:t>/</a:t>
            </a:r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full_segmentation_histograms</a:t>
            </a:r>
            <a:r>
              <a:rPr lang="en-US" dirty="0"/>
              <a:t>/</a:t>
            </a:r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[printed count]</a:t>
            </a:r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short_segments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[next slide]</a:t>
            </a:r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create_CN-BAF_segments.py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SNP_all_BAFs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create_CN-BAF_histograms.py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SNP_segment_BAFs</a:t>
            </a:r>
            <a:r>
              <a:rPr lang="en-US" dirty="0"/>
              <a:t>/</a:t>
            </a:r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presentation2/</a:t>
            </a:r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calibrate_CN_values.py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Calibration_*.txt</a:t>
            </a: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calibrate_CN_histograms.py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CN_smoothed_histograms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calculate_positions_histograms_by_length.py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seglength_chr_histograms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create_seglength_histograms.py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CN_seglength_histograms</a:t>
            </a:r>
            <a:r>
              <a:rPr lang="en-US" dirty="0"/>
              <a:t>/</a:t>
            </a:r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BAF_raw_data</a:t>
            </a:r>
            <a:r>
              <a:rPr lang="en-US" dirty="0"/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CN_raw_data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20170724_sample_omni.txt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BAF_first_filtered_data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BAF_second_filter.py</a:t>
            </a:r>
            <a:endParaRPr lang="en-US" sz="1400" dirty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BAF_filtered_data_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create_combined_pASCAT_input.py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pASCAT_input_combined</a:t>
            </a:r>
            <a:r>
              <a:rPr lang="en-US" i="1" dirty="0" err="1"/>
              <a:t>_tag</a:t>
            </a:r>
            <a:r>
              <a:rPr lang="en-US" dirty="0"/>
              <a:t>/</a:t>
            </a:r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426414" y="5340595"/>
            <a:ext cx="363151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make_gamma_test_sge_files.py</a:t>
            </a:r>
            <a:endParaRPr lang="en-US" sz="1400" dirty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267579" y="4089589"/>
            <a:ext cx="225599" cy="22764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pASCAT_output_combined</a:t>
            </a:r>
            <a:r>
              <a:rPr lang="en-US" i="1" dirty="0" err="1"/>
              <a:t>_tag</a:t>
            </a:r>
            <a:r>
              <a:rPr lang="en-US" dirty="0"/>
              <a:t>/  or</a:t>
            </a:r>
          </a:p>
          <a:p>
            <a:pPr algn="ctr"/>
            <a:r>
              <a:rPr lang="en-US" dirty="0" err="1"/>
              <a:t>gamma_test_output</a:t>
            </a:r>
            <a:r>
              <a:rPr lang="en-US" dirty="0"/>
              <a:t>/</a:t>
            </a:r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</a:t>
            </a:r>
            <a:r>
              <a:rPr lang="en-US" sz="1400" dirty="0" err="1"/>
              <a:t>sge</a:t>
            </a:r>
            <a:r>
              <a:rPr lang="en-US" sz="1400" dirty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109031" y="4708168"/>
            <a:ext cx="234435" cy="1968156"/>
          </a:xfrm>
          <a:prstGeom prst="bentConnector4">
            <a:avLst>
              <a:gd name="adj1" fmla="val -97511"/>
              <a:gd name="adj2" fmla="val 961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02942" y="1201460"/>
            <a:ext cx="23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nan_probes#.txt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1" name="Elbow Connector 40"/>
          <p:cNvCxnSpPr>
            <a:stCxn id="31" idx="2"/>
            <a:endCxn id="60" idx="6"/>
          </p:cNvCxnSpPr>
          <p:nvPr/>
        </p:nvCxnSpPr>
        <p:spPr>
          <a:xfrm rot="5400000">
            <a:off x="7367578" y="1114384"/>
            <a:ext cx="131458" cy="10442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compare_array_and_exome_BAFs.py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1047_full.baf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1047_BAFs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Courier New"/>
              </a:rPr>
              <a:t>data/</a:t>
            </a: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CN_data_2expands_fm_results7.py</a:t>
            </a:r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BAF_to_expands_from_combined_exome_and_array_data.py</a:t>
            </a:r>
            <a:endParaRPr lang="en-US" sz="1400" dirty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Courier New"/>
              </a:rPr>
              <a:t>baf_overlap_data</a:t>
            </a:r>
            <a:r>
              <a:rPr lang="en-US" dirty="0">
                <a:latin typeface="+mj-lt"/>
                <a:cs typeface="Courier New"/>
              </a:rPr>
              <a:t>/</a:t>
            </a: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CN_calc_log2rs/</a:t>
            </a:r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create_full_expands_input.py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</a:t>
            </a:r>
            <a:r>
              <a:rPr lang="en-US" dirty="0"/>
              <a:t>/</a:t>
            </a:r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remove_dupes_for_expands.py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expands_full_input_alldupes</a:t>
            </a:r>
            <a:r>
              <a:rPr lang="en-US" dirty="0"/>
              <a:t>/</a:t>
            </a:r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BAF_filtered_data_</a:t>
            </a:r>
            <a:r>
              <a:rPr lang="en-US" i="1" dirty="0"/>
              <a:t>15</a:t>
            </a:r>
            <a:r>
              <a:rPr lang="en-US" dirty="0"/>
              <a:t>/</a:t>
            </a:r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remove_LOH_for_expands.py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expands_full_input_alldupes_noLOH</a:t>
            </a:r>
            <a:r>
              <a:rPr lang="en-US" dirty="0"/>
              <a:t>/</a:t>
            </a:r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shuffle_expands_input.py</a:t>
            </a:r>
            <a:endParaRPr lang="en-US" sz="1400" dirty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expands_full_input_shuffled_noLOH_</a:t>
            </a:r>
            <a:r>
              <a:rPr lang="en-US" i="1" dirty="0" err="1"/>
              <a:t>nn</a:t>
            </a:r>
            <a:r>
              <a:rPr lang="en-US" dirty="0"/>
              <a:t>/</a:t>
            </a:r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expands_full_input_alldupes_noLOH</a:t>
            </a:r>
            <a:r>
              <a:rPr lang="en-US" dirty="0"/>
              <a:t>/results/</a:t>
            </a:r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collect_maxps.py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check_expands_trees.py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collect_spstats_noise.py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72" y="2082207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balanced_calls</a:t>
            </a:r>
            <a:r>
              <a:rPr lang="en-US" dirty="0"/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538951" y="1097585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39676" y="892338"/>
            <a:ext cx="515754" cy="18639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573687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Xiaohong_pASCAT_compare</a:t>
            </a:r>
            <a:r>
              <a:rPr lang="en-US" dirty="0"/>
              <a:t>/</a:t>
            </a:r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46351" y="1462996"/>
            <a:ext cx="515754" cy="7226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441696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gamma_test_output</a:t>
            </a:r>
            <a:r>
              <a:rPr lang="en-US" dirty="0"/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278" y="2082207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analysis_compare</a:t>
            </a:r>
            <a:r>
              <a:rPr lang="en-US" dirty="0"/>
              <a:t>/</a:t>
            </a:r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compare_Xiaohong_to_ASCAT.py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5400000" flipH="1" flipV="1">
            <a:off x="2848198" y="3494173"/>
            <a:ext cx="2223980" cy="1387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1266043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get_noninteger_CN_from_ASCAT.py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111684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30" y="245153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nonintegerCNs</a:t>
            </a:r>
            <a:r>
              <a:rPr lang="en-US" dirty="0"/>
              <a:t>/</a:t>
            </a:r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331053" y="2030089"/>
            <a:ext cx="716628" cy="126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re_call_segments.py</a:t>
            </a:r>
            <a:endParaRPr lang="en-US" sz="1400" dirty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524383" y="3048989"/>
            <a:ext cx="456238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noninteger_processed_CNs</a:t>
            </a:r>
            <a:r>
              <a:rPr lang="en-US" dirty="0"/>
              <a:t>/</a:t>
            </a:r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877417" y="2266873"/>
            <a:ext cx="464496" cy="12446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647386" y="1571937"/>
            <a:ext cx="4117821" cy="2226671"/>
          </a:xfrm>
          <a:prstGeom prst="bentConnector4">
            <a:avLst>
              <a:gd name="adj1" fmla="val 46924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9984" y="72364"/>
            <a:ext cx="321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pASCAT_input_combined_all</a:t>
            </a:r>
            <a:r>
              <a:rPr lang="en-US" dirty="0"/>
              <a:t>/</a:t>
            </a:r>
          </a:p>
        </p:txBody>
      </p:sp>
      <p:cxnSp>
        <p:nvCxnSpPr>
          <p:cNvPr id="30" name="Elbow Connector 29"/>
          <p:cNvCxnSpPr>
            <a:stCxn id="3" idx="7"/>
            <a:endCxn id="29" idx="2"/>
          </p:cNvCxnSpPr>
          <p:nvPr/>
        </p:nvCxnSpPr>
        <p:spPr>
          <a:xfrm rot="5400000" flipH="1" flipV="1">
            <a:off x="3083370" y="674076"/>
            <a:ext cx="724553" cy="259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58685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471551" y="533413"/>
            <a:ext cx="448362" cy="23760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44324" y="194560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assemble_ploidy_evidence.py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5449" y="1158685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772940" y="638817"/>
            <a:ext cx="417584" cy="21959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1" y="2835936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5400000">
            <a:off x="4245082" y="2197278"/>
            <a:ext cx="421467" cy="8558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61566" y="409489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calculate_diploid_likelihood.py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05115" y="4985231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6193536" y="4771210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16200000" flipH="1">
            <a:off x="4769621" y="2463538"/>
            <a:ext cx="889630" cy="2373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858" y="378246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count_ploidy_evidence.py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7" idx="2"/>
            <a:endCxn id="13" idx="0"/>
          </p:cNvCxnSpPr>
          <p:nvPr/>
        </p:nvCxnSpPr>
        <p:spPr>
          <a:xfrm rot="5400000">
            <a:off x="2864982" y="2619559"/>
            <a:ext cx="577201" cy="17486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  <a:endCxn id="56" idx="2"/>
          </p:cNvCxnSpPr>
          <p:nvPr/>
        </p:nvCxnSpPr>
        <p:spPr>
          <a:xfrm rot="16200000" flipH="1">
            <a:off x="3431422" y="3099187"/>
            <a:ext cx="77995" cy="2382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4222" y="446070"/>
            <a:ext cx="35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tom_final_DNA_calls.tsv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7625" y="450431"/>
            <a:ext cx="25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flow_summary.tsv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7" name="Elbow Connector 26"/>
          <p:cNvCxnSpPr>
            <a:stCxn id="26" idx="1"/>
            <a:endCxn id="15" idx="0"/>
          </p:cNvCxnSpPr>
          <p:nvPr/>
        </p:nvCxnSpPr>
        <p:spPr>
          <a:xfrm rot="10800000" flipV="1">
            <a:off x="4883739" y="635097"/>
            <a:ext cx="463886" cy="1310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15" idx="0"/>
          </p:cNvCxnSpPr>
          <p:nvPr/>
        </p:nvCxnSpPr>
        <p:spPr>
          <a:xfrm>
            <a:off x="3860928" y="630736"/>
            <a:ext cx="1022811" cy="13148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8723" y="107516"/>
            <a:ext cx="383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gamma_test_output</a:t>
            </a:r>
            <a:r>
              <a:rPr lang="en-US" sz="1600" dirty="0"/>
              <a:t>/pASCAT_input_g500/</a:t>
            </a:r>
          </a:p>
        </p:txBody>
      </p:sp>
      <p:cxnSp>
        <p:nvCxnSpPr>
          <p:cNvPr id="42" name="Elbow Connector 41"/>
          <p:cNvCxnSpPr>
            <a:stCxn id="41" idx="2"/>
            <a:endCxn id="15" idx="0"/>
          </p:cNvCxnSpPr>
          <p:nvPr/>
        </p:nvCxnSpPr>
        <p:spPr>
          <a:xfrm rot="5400000">
            <a:off x="4133974" y="1195835"/>
            <a:ext cx="1499531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0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noninteger_processed_CNs</a:t>
            </a:r>
            <a:r>
              <a:rPr lang="en-US" dirty="0"/>
              <a:t>/</a:t>
            </a:r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segmentation_validation_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cxnSp>
        <p:nvCxnSpPr>
          <p:cNvPr id="32" name="Elbow Connector 31"/>
          <p:cNvCxnSpPr>
            <a:stCxn id="2" idx="2"/>
            <a:endCxn id="20" idx="0"/>
          </p:cNvCxnSpPr>
          <p:nvPr/>
        </p:nvCxnSpPr>
        <p:spPr>
          <a:xfrm rot="16200000" flipH="1">
            <a:off x="6043763" y="-495024"/>
            <a:ext cx="361884" cy="20905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joint_segmentation_nodupes_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BEAST_</a:t>
            </a:r>
            <a:r>
              <a:rPr lang="en-US" i="1" dirty="0" err="1"/>
              <a:t>tag</a:t>
            </a:r>
            <a:r>
              <a:rPr lang="en-US" dirty="0"/>
              <a:t>/</a:t>
            </a:r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BEAST_allcombos_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joint_delsandgains_</a:t>
            </a:r>
            <a:r>
              <a:rPr lang="en-US" i="1" dirty="0" err="1"/>
              <a:t>tag_</a:t>
            </a:r>
            <a:r>
              <a:rPr lang="en-US" dirty="0" err="1"/>
              <a:t>joined_best</a:t>
            </a:r>
            <a:r>
              <a:rPr lang="en-US" dirty="0"/>
              <a:t>/</a:t>
            </a:r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2982664" y="-689541"/>
            <a:ext cx="1137870" cy="3255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54758" y="119363"/>
            <a:ext cx="2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BAF_filtered_data</a:t>
            </a:r>
            <a:r>
              <a:rPr lang="en-US" dirty="0"/>
              <a:t>_*/</a:t>
            </a:r>
          </a:p>
        </p:txBody>
      </p:sp>
      <p:cxnSp>
        <p:nvCxnSpPr>
          <p:cNvPr id="33" name="Elbow Connector 32"/>
          <p:cNvCxnSpPr>
            <a:stCxn id="30" idx="2"/>
            <a:endCxn id="20" idx="0"/>
          </p:cNvCxnSpPr>
          <p:nvPr/>
        </p:nvCxnSpPr>
        <p:spPr>
          <a:xfrm rot="5400000">
            <a:off x="7486137" y="272561"/>
            <a:ext cx="242521" cy="6747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1913E6-0560-4C6A-8ED8-BECCD536F1E3}"/>
              </a:ext>
            </a:extLst>
          </p:cNvPr>
          <p:cNvSpPr txBox="1"/>
          <p:nvPr/>
        </p:nvSpPr>
        <p:spPr>
          <a:xfrm>
            <a:off x="5420680" y="2472413"/>
            <a:ext cx="238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VAFclusters_pngs</a:t>
            </a:r>
            <a:r>
              <a:rPr lang="en-US" sz="1600" dirty="0"/>
              <a:t>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977AB42-A668-4442-B7B3-035F51736FF7}"/>
              </a:ext>
            </a:extLst>
          </p:cNvPr>
          <p:cNvSpPr/>
          <p:nvPr/>
        </p:nvSpPr>
        <p:spPr>
          <a:xfrm>
            <a:off x="2658131" y="645954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cluster_VAFs.py</a:t>
            </a:r>
          </a:p>
        </p:txBody>
      </p:sp>
      <p:cxnSp>
        <p:nvCxnSpPr>
          <p:cNvPr id="8" name="Elbow Connector 47">
            <a:extLst>
              <a:ext uri="{FF2B5EF4-FFF2-40B4-BE49-F238E27FC236}">
                <a16:creationId xmlns:a16="http://schemas.microsoft.com/office/drawing/2014/main" xmlns="" id="{9FFE1939-21BE-4ED7-AF80-94D4924D0B52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 rot="5400000">
            <a:off x="4271814" y="1240554"/>
            <a:ext cx="251465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07BAD29-E669-4E17-A860-314539CA9C9E}"/>
              </a:ext>
            </a:extLst>
          </p:cNvPr>
          <p:cNvSpPr/>
          <p:nvPr/>
        </p:nvSpPr>
        <p:spPr>
          <a:xfrm>
            <a:off x="4572000" y="1794754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viewVAFclusters.py</a:t>
            </a:r>
          </a:p>
        </p:txBody>
      </p: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xmlns="" id="{7532C528-E83D-4436-A563-CCAF55CC2993}"/>
              </a:ext>
            </a:extLst>
          </p:cNvPr>
          <p:cNvCxnSpPr>
            <a:cxnSpLocks/>
            <a:stCxn id="13" idx="4"/>
            <a:endCxn id="2" idx="0"/>
          </p:cNvCxnSpPr>
          <p:nvPr/>
        </p:nvCxnSpPr>
        <p:spPr>
          <a:xfrm rot="16200000" flipH="1">
            <a:off x="6357226" y="2217811"/>
            <a:ext cx="208791" cy="3004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21BA4DF-20BA-48FE-A58A-6AEDA18B6DC3}"/>
              </a:ext>
            </a:extLst>
          </p:cNvPr>
          <p:cNvSpPr txBox="1"/>
          <p:nvPr/>
        </p:nvSpPr>
        <p:spPr>
          <a:xfrm>
            <a:off x="2382426" y="67831"/>
            <a:ext cx="403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snv_plus_indels.20180919.csv</a:t>
            </a:r>
          </a:p>
        </p:txBody>
      </p: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xmlns="" id="{28744C4D-767A-49FE-8841-CF64DE7CF290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rot="16200000" flipH="1">
            <a:off x="4293150" y="541557"/>
            <a:ext cx="208791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BD1F53-AEB1-424F-8911-A488E9589575}"/>
              </a:ext>
            </a:extLst>
          </p:cNvPr>
          <p:cNvSpPr txBox="1"/>
          <p:nvPr/>
        </p:nvSpPr>
        <p:spPr>
          <a:xfrm>
            <a:off x="3523236" y="1366287"/>
            <a:ext cx="174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VAFclusters</a:t>
            </a:r>
            <a:r>
              <a:rPr lang="en-US" sz="1600" dirty="0"/>
              <a:t>/</a:t>
            </a:r>
          </a:p>
        </p:txBody>
      </p:sp>
      <p:cxnSp>
        <p:nvCxnSpPr>
          <p:cNvPr id="21" name="Elbow Connector 41">
            <a:extLst>
              <a:ext uri="{FF2B5EF4-FFF2-40B4-BE49-F238E27FC236}">
                <a16:creationId xmlns:a16="http://schemas.microsoft.com/office/drawing/2014/main" xmlns="" id="{0E03B66C-B43C-4E63-8E6F-A2CD5B1957ED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16200000" flipH="1">
            <a:off x="5309524" y="792862"/>
            <a:ext cx="89913" cy="19138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A2EBB58-A883-45A4-93CA-D35E4C2CA86D}"/>
              </a:ext>
            </a:extLst>
          </p:cNvPr>
          <p:cNvSpPr txBox="1"/>
          <p:nvPr/>
        </p:nvSpPr>
        <p:spPr>
          <a:xfrm>
            <a:off x="764153" y="2451820"/>
            <a:ext cx="181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SNP_groups</a:t>
            </a:r>
            <a:r>
              <a:rPr lang="en-US" sz="1600" dirty="0"/>
              <a:t>/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8707D029-2347-40D7-AB1B-5C05AA7618F5}"/>
              </a:ext>
            </a:extLst>
          </p:cNvPr>
          <p:cNvSpPr/>
          <p:nvPr/>
        </p:nvSpPr>
        <p:spPr>
          <a:xfrm>
            <a:off x="247167" y="1794754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</a:t>
            </a:r>
            <a:r>
              <a:rPr lang="en-US" sz="1400" dirty="0" err="1" smtClean="0"/>
              <a:t>ind_SNP_groups.py</a:t>
            </a:r>
            <a:endParaRPr lang="en-US" sz="1400" dirty="0"/>
          </a:p>
        </p:txBody>
      </p:sp>
      <p:cxnSp>
        <p:nvCxnSpPr>
          <p:cNvPr id="63" name="Elbow Connector 18">
            <a:extLst>
              <a:ext uri="{FF2B5EF4-FFF2-40B4-BE49-F238E27FC236}">
                <a16:creationId xmlns:a16="http://schemas.microsoft.com/office/drawing/2014/main" xmlns="" id="{605BDC00-E715-4E06-A284-20EC83D5032F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 rot="5400000">
            <a:off x="1735778" y="2201016"/>
            <a:ext cx="188198" cy="3134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41">
            <a:extLst>
              <a:ext uri="{FF2B5EF4-FFF2-40B4-BE49-F238E27FC236}">
                <a16:creationId xmlns:a16="http://schemas.microsoft.com/office/drawing/2014/main" xmlns="" id="{019AD323-762E-419B-865F-D562CA045EAA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rot="5400000">
            <a:off x="3147108" y="544315"/>
            <a:ext cx="89913" cy="24109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1913E6-0560-4C6A-8ED8-BECCD536F1E3}"/>
              </a:ext>
            </a:extLst>
          </p:cNvPr>
          <p:cNvSpPr txBox="1"/>
          <p:nvPr/>
        </p:nvSpPr>
        <p:spPr>
          <a:xfrm>
            <a:off x="5573080" y="6106907"/>
            <a:ext cx="238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VAFclusters_pngs</a:t>
            </a:r>
            <a:r>
              <a:rPr lang="en-US" sz="1600" dirty="0"/>
              <a:t>/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977AB42-A668-4442-B7B3-035F51736FF7}"/>
              </a:ext>
            </a:extLst>
          </p:cNvPr>
          <p:cNvSpPr/>
          <p:nvPr/>
        </p:nvSpPr>
        <p:spPr>
          <a:xfrm>
            <a:off x="2810531" y="428044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cluster_VAFs.py</a:t>
            </a:r>
          </a:p>
        </p:txBody>
      </p:sp>
      <p:cxnSp>
        <p:nvCxnSpPr>
          <p:cNvPr id="22" name="Elbow Connector 47">
            <a:extLst>
              <a:ext uri="{FF2B5EF4-FFF2-40B4-BE49-F238E27FC236}">
                <a16:creationId xmlns:a16="http://schemas.microsoft.com/office/drawing/2014/main" xmlns="" id="{9FFE1939-21BE-4ED7-AF80-94D4924D0B52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rot="5400000">
            <a:off x="4386114" y="4836948"/>
            <a:ext cx="251465" cy="762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07BAD29-E669-4E17-A860-314539CA9C9E}"/>
              </a:ext>
            </a:extLst>
          </p:cNvPr>
          <p:cNvSpPr/>
          <p:nvPr/>
        </p:nvSpPr>
        <p:spPr>
          <a:xfrm>
            <a:off x="4724400" y="542924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viewVAFclusters.py</a:t>
            </a: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xmlns="" id="{7532C528-E83D-4436-A563-CCAF55CC2993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rot="16200000" flipH="1">
            <a:off x="6509626" y="5852305"/>
            <a:ext cx="208791" cy="3004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21BA4DF-20BA-48FE-A58A-6AEDA18B6DC3}"/>
              </a:ext>
            </a:extLst>
          </p:cNvPr>
          <p:cNvSpPr txBox="1"/>
          <p:nvPr/>
        </p:nvSpPr>
        <p:spPr>
          <a:xfrm>
            <a:off x="2534826" y="3702325"/>
            <a:ext cx="403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lucian_from_kanika.csv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6" name="Elbow Connector 30">
            <a:extLst>
              <a:ext uri="{FF2B5EF4-FFF2-40B4-BE49-F238E27FC236}">
                <a16:creationId xmlns:a16="http://schemas.microsoft.com/office/drawing/2014/main" xmlns="" id="{28744C4D-767A-49FE-8841-CF64DE7CF290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16200000" flipH="1">
            <a:off x="4445550" y="4176051"/>
            <a:ext cx="208791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8BD1F53-AEB1-424F-8911-A488E9589575}"/>
              </a:ext>
            </a:extLst>
          </p:cNvPr>
          <p:cNvSpPr txBox="1"/>
          <p:nvPr/>
        </p:nvSpPr>
        <p:spPr>
          <a:xfrm>
            <a:off x="3523236" y="5000781"/>
            <a:ext cx="190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VAFclusters_kanika</a:t>
            </a:r>
            <a:r>
              <a:rPr lang="en-US" sz="1600" dirty="0" smtClean="0"/>
              <a:t>/</a:t>
            </a:r>
            <a:endParaRPr lang="en-US" sz="1600" dirty="0"/>
          </a:p>
        </p:txBody>
      </p:sp>
      <p:cxnSp>
        <p:nvCxnSpPr>
          <p:cNvPr id="28" name="Elbow Connector 41">
            <a:extLst>
              <a:ext uri="{FF2B5EF4-FFF2-40B4-BE49-F238E27FC236}">
                <a16:creationId xmlns:a16="http://schemas.microsoft.com/office/drawing/2014/main" xmlns="" id="{0E03B66C-B43C-4E63-8E6F-A2CD5B1957E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16200000" flipH="1">
            <a:off x="5423824" y="4389256"/>
            <a:ext cx="89913" cy="19900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A2EBB58-A883-45A4-93CA-D35E4C2CA86D}"/>
              </a:ext>
            </a:extLst>
          </p:cNvPr>
          <p:cNvSpPr txBox="1"/>
          <p:nvPr/>
        </p:nvSpPr>
        <p:spPr>
          <a:xfrm>
            <a:off x="916553" y="6086314"/>
            <a:ext cx="181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SNP_groups</a:t>
            </a:r>
            <a:r>
              <a:rPr lang="en-US" sz="1600" dirty="0"/>
              <a:t>/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707D029-2347-40D7-AB1B-5C05AA7618F5}"/>
              </a:ext>
            </a:extLst>
          </p:cNvPr>
          <p:cNvSpPr/>
          <p:nvPr/>
        </p:nvSpPr>
        <p:spPr>
          <a:xfrm>
            <a:off x="399567" y="542924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</a:t>
            </a:r>
            <a:r>
              <a:rPr lang="en-US" sz="1400" dirty="0" err="1" smtClean="0"/>
              <a:t>ind_SNP_groups.py</a:t>
            </a:r>
            <a:endParaRPr lang="en-US" sz="1400" dirty="0"/>
          </a:p>
        </p:txBody>
      </p:sp>
      <p:cxnSp>
        <p:nvCxnSpPr>
          <p:cNvPr id="31" name="Elbow Connector 18">
            <a:extLst>
              <a:ext uri="{FF2B5EF4-FFF2-40B4-BE49-F238E27FC236}">
                <a16:creationId xmlns:a16="http://schemas.microsoft.com/office/drawing/2014/main" xmlns="" id="{605BDC00-E715-4E06-A284-20EC83D5032F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rot="5400000">
            <a:off x="1888178" y="5835510"/>
            <a:ext cx="188198" cy="3134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41">
            <a:extLst>
              <a:ext uri="{FF2B5EF4-FFF2-40B4-BE49-F238E27FC236}">
                <a16:creationId xmlns:a16="http://schemas.microsoft.com/office/drawing/2014/main" xmlns="" id="{019AD323-762E-419B-865F-D562CA045EAA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3261408" y="4216909"/>
            <a:ext cx="89913" cy="233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5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9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CN_joint_log2rs_vXX/</a:t>
            </a:r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synthesize_joint_segments.py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BAF_joint_vals_vXX</a:t>
            </a:r>
            <a:r>
              <a:rPr lang="en-US" dirty="0"/>
              <a:t>/</a:t>
            </a:r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segmentation_validation_vXX</a:t>
            </a:r>
            <a:r>
              <a:rPr lang="en-US" dirty="0"/>
              <a:t>/</a:t>
            </a:r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process_joint_segmentation.py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process_joint_BAFs.py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BAF_filtered_data_15/</a:t>
            </a:r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validate_segmentation.py</a:t>
            </a:r>
            <a:endParaRPr lang="en-US" sz="1400" dirty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calculate_odds.py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CN_joint_log2rs_vXX_joined_best/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BAF_joint_vals_vXX_joined_best</a:t>
            </a:r>
            <a:r>
              <a:rPr lang="en-US" dirty="0"/>
              <a:t>/</a:t>
            </a:r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324778</TotalTime>
  <Words>414</Words>
  <Application>Microsoft Macintosh PowerPoint</Application>
  <PresentationFormat>On-screen Show (4:3)</PresentationFormat>
  <Paragraphs>225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112</cp:revision>
  <dcterms:created xsi:type="dcterms:W3CDTF">2016-10-07T19:40:25Z</dcterms:created>
  <dcterms:modified xsi:type="dcterms:W3CDTF">2019-11-13T23:02:07Z</dcterms:modified>
</cp:coreProperties>
</file>