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7" r:id="rId3"/>
    <p:sldId id="278" r:id="rId4"/>
    <p:sldId id="276" r:id="rId5"/>
    <p:sldId id="267" r:id="rId6"/>
    <p:sldId id="270" r:id="rId7"/>
    <p:sldId id="264" r:id="rId8"/>
    <p:sldId id="271" r:id="rId9"/>
    <p:sldId id="269" r:id="rId10"/>
    <p:sldId id="268" r:id="rId11"/>
    <p:sldId id="256" r:id="rId12"/>
    <p:sldId id="279" r:id="rId13"/>
    <p:sldId id="259" r:id="rId14"/>
    <p:sldId id="257" r:id="rId15"/>
    <p:sldId id="258" r:id="rId16"/>
    <p:sldId id="260" r:id="rId17"/>
    <p:sldId id="26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2" autoAdjust="0"/>
  </p:normalViewPr>
  <p:slideViewPr>
    <p:cSldViewPr snapToGrid="0" snapToObjects="1">
      <p:cViewPr varScale="1">
        <p:scale>
          <a:sx n="138" d="100"/>
          <a:sy n="13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9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957" y="1293215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8951" y="655889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15467" y="474852"/>
            <a:ext cx="168458" cy="14682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131991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16200000" flipH="1">
            <a:off x="3738275" y="5296943"/>
            <a:ext cx="593248" cy="288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22141" y="649794"/>
            <a:ext cx="168458" cy="11183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0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63" y="1293215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959054" y="4675519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16200000" flipV="1">
            <a:off x="2255845" y="3040532"/>
            <a:ext cx="3012972" cy="2570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7475" y="824347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get_noninteger_CN_from_ASCAT.py</a:t>
            </a:r>
            <a:endParaRPr lang="en-US" sz="1400" dirty="0" smtClean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4248505" y="-1553380"/>
            <a:ext cx="639681" cy="4115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4629" y="2194509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6238720" y="1680726"/>
            <a:ext cx="901294" cy="1262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re_call_segments.py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5400000" flipH="1" flipV="1">
            <a:off x="6395867" y="2920475"/>
            <a:ext cx="71326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4" idx="2"/>
            <a:endCxn id="2" idx="3"/>
          </p:cNvCxnSpPr>
          <p:nvPr/>
        </p:nvCxnSpPr>
        <p:spPr>
          <a:xfrm rot="10800000">
            <a:off x="4481703" y="1477881"/>
            <a:ext cx="860211" cy="20336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1"/>
            <a:endCxn id="11" idx="1"/>
          </p:cNvCxnSpPr>
          <p:nvPr/>
        </p:nvCxnSpPr>
        <p:spPr>
          <a:xfrm rot="16200000" flipV="1">
            <a:off x="-868234" y="1351089"/>
            <a:ext cx="4559517" cy="2226671"/>
          </a:xfrm>
          <a:prstGeom prst="bentConnector4">
            <a:avLst>
              <a:gd name="adj1" fmla="val 5848"/>
              <a:gd name="adj2" fmla="val 110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7"/>
            <a:endCxn id="79" idx="2"/>
          </p:cNvCxnSpPr>
          <p:nvPr/>
        </p:nvCxnSpPr>
        <p:spPr>
          <a:xfrm rot="5400000" flipH="1" flipV="1">
            <a:off x="5852152" y="3717341"/>
            <a:ext cx="431495" cy="1622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68353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039025" y="75607"/>
            <a:ext cx="448364" cy="151096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79274" y="105527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assemble_ploidy_evidence.py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5450" y="268353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340414" y="-684040"/>
            <a:ext cx="417586" cy="3061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2" y="1945604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16200000" flipH="1">
            <a:off x="3812558" y="1730269"/>
            <a:ext cx="421465" cy="92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287279" y="289168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calculate_diploid_likelihood.py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130828" y="3782022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3819249" y="3568001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5400000">
            <a:off x="3738917" y="2602713"/>
            <a:ext cx="576753" cy="11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19" y="165525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5" name="Elbow Connector 34"/>
          <p:cNvCxnSpPr>
            <a:stCxn id="34" idx="2"/>
            <a:endCxn id="4" idx="0"/>
          </p:cNvCxnSpPr>
          <p:nvPr/>
        </p:nvCxnSpPr>
        <p:spPr>
          <a:xfrm rot="5400000">
            <a:off x="1474553" y="984094"/>
            <a:ext cx="972345" cy="738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246485</TotalTime>
  <Words>341</Words>
  <Application>Microsoft Macintosh PowerPoint</Application>
  <PresentationFormat>On-screen Show (4:3)</PresentationFormat>
  <Paragraphs>199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92</cp:revision>
  <dcterms:created xsi:type="dcterms:W3CDTF">2016-10-07T19:40:25Z</dcterms:created>
  <dcterms:modified xsi:type="dcterms:W3CDTF">2018-08-09T22:09:35Z</dcterms:modified>
</cp:coreProperties>
</file>