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48F1-55C9-7241-BA54-9D781CEE6D6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8CE1-2FF9-3241-BFAC-24070A25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0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57705" y="941696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findmutations.py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5" idx="4"/>
            <a:endCxn id="7" idx="0"/>
          </p:cNvCxnSpPr>
          <p:nvPr/>
        </p:nvCxnSpPr>
        <p:spPr>
          <a:xfrm rot="5400000">
            <a:off x="4509236" y="1086514"/>
            <a:ext cx="152991" cy="801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6405" y="1563555"/>
            <a:ext cx="205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mutationfiles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02779" y="2383664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createbamruns.py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597868" y="1983460"/>
            <a:ext cx="201203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bamscore.py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78" idx="2"/>
            <a:endCxn id="8" idx="5"/>
          </p:cNvCxnSpPr>
          <p:nvPr/>
        </p:nvCxnSpPr>
        <p:spPr>
          <a:xfrm rot="5400000" flipH="1">
            <a:off x="6354182" y="1947375"/>
            <a:ext cx="437997" cy="2110984"/>
          </a:xfrm>
          <a:prstGeom prst="bentConnector3">
            <a:avLst>
              <a:gd name="adj1" fmla="val -521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2779" y="3049961"/>
            <a:ext cx="18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results/</a:t>
            </a:r>
            <a:endParaRPr lang="en-US" dirty="0"/>
          </a:p>
        </p:txBody>
      </p:sp>
      <p:cxnSp>
        <p:nvCxnSpPr>
          <p:cNvPr id="16" name="Elbow Connector 15"/>
          <p:cNvCxnSpPr>
            <a:stCxn id="7" idx="2"/>
            <a:endCxn id="8" idx="0"/>
          </p:cNvCxnSpPr>
          <p:nvPr/>
        </p:nvCxnSpPr>
        <p:spPr>
          <a:xfrm rot="16200000" flipH="1">
            <a:off x="4105194" y="2012878"/>
            <a:ext cx="450777" cy="2907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4030" y="3603959"/>
            <a:ext cx="22292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classify.py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17" idx="4"/>
            <a:endCxn id="19" idx="0"/>
          </p:cNvCxnSpPr>
          <p:nvPr/>
        </p:nvCxnSpPr>
        <p:spPr>
          <a:xfrm rot="5400000">
            <a:off x="1036699" y="3916664"/>
            <a:ext cx="205773" cy="5180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735" y="42786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analysis/</a:t>
            </a:r>
            <a:endParaRPr lang="en-US" dirty="0"/>
          </a:p>
        </p:txBody>
      </p:sp>
      <p:cxnSp>
        <p:nvCxnSpPr>
          <p:cNvPr id="20" name="Elbow Connector 19"/>
          <p:cNvCxnSpPr>
            <a:stCxn id="15" idx="2"/>
            <a:endCxn id="17" idx="0"/>
          </p:cNvCxnSpPr>
          <p:nvPr/>
        </p:nvCxnSpPr>
        <p:spPr>
          <a:xfrm rot="5400000">
            <a:off x="2563495" y="2254432"/>
            <a:ext cx="184666" cy="25143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4734" y="4923972"/>
            <a:ext cx="231850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collate_analyses.py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21" idx="4"/>
            <a:endCxn id="23" idx="0"/>
          </p:cNvCxnSpPr>
          <p:nvPr/>
        </p:nvCxnSpPr>
        <p:spPr>
          <a:xfrm rot="5400000">
            <a:off x="1150044" y="5477704"/>
            <a:ext cx="288806" cy="1190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573" y="5681646"/>
            <a:ext cx="151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collate/</a:t>
            </a:r>
            <a:endParaRPr lang="en-US" dirty="0"/>
          </a:p>
        </p:txBody>
      </p:sp>
      <p:cxnSp>
        <p:nvCxnSpPr>
          <p:cNvPr id="24" name="Elbow Connector 23"/>
          <p:cNvCxnSpPr>
            <a:stCxn id="19" idx="2"/>
            <a:endCxn id="21" idx="0"/>
          </p:cNvCxnSpPr>
          <p:nvPr/>
        </p:nvCxnSpPr>
        <p:spPr>
          <a:xfrm rot="16200000" flipH="1">
            <a:off x="979240" y="4549226"/>
            <a:ext cx="276040" cy="4734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5166" y="3873309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classify_bybreakpoint.py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5" idx="4"/>
            <a:endCxn id="127" idx="0"/>
          </p:cNvCxnSpPr>
          <p:nvPr/>
        </p:nvCxnSpPr>
        <p:spPr>
          <a:xfrm rot="5400000">
            <a:off x="7148466" y="4409294"/>
            <a:ext cx="322388" cy="1881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8" idx="4"/>
            <a:endCxn id="121" idx="0"/>
          </p:cNvCxnSpPr>
          <p:nvPr/>
        </p:nvCxnSpPr>
        <p:spPr>
          <a:xfrm rot="5400000">
            <a:off x="4068405" y="4395382"/>
            <a:ext cx="233565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5" idx="0"/>
          </p:cNvCxnSpPr>
          <p:nvPr/>
        </p:nvCxnSpPr>
        <p:spPr>
          <a:xfrm rot="5400000">
            <a:off x="4700094" y="655514"/>
            <a:ext cx="57236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0"/>
            <a:ext cx="356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snv_plus_indels.twoPlus.20181030.csv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1" name="Elbow Connector 30"/>
          <p:cNvCxnSpPr>
            <a:stCxn id="30" idx="2"/>
            <a:endCxn id="5" idx="0"/>
          </p:cNvCxnSpPr>
          <p:nvPr/>
        </p:nvCxnSpPr>
        <p:spPr>
          <a:xfrm rot="16200000" flipH="1">
            <a:off x="3236919" y="-807662"/>
            <a:ext cx="295365" cy="3203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97868" y="10230"/>
            <a:ext cx="25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2" idx="2"/>
            <a:endCxn id="5" idx="0"/>
          </p:cNvCxnSpPr>
          <p:nvPr/>
        </p:nvCxnSpPr>
        <p:spPr>
          <a:xfrm rot="5400000">
            <a:off x="6286038" y="-643201"/>
            <a:ext cx="285135" cy="288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3" idx="1"/>
            <a:endCxn id="8" idx="7"/>
          </p:cNvCxnSpPr>
          <p:nvPr/>
        </p:nvCxnSpPr>
        <p:spPr>
          <a:xfrm rot="16200000" flipH="1" flipV="1">
            <a:off x="6005004" y="1564809"/>
            <a:ext cx="400204" cy="1374834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5" idx="0"/>
            <a:endCxn id="8" idx="4"/>
          </p:cNvCxnSpPr>
          <p:nvPr/>
        </p:nvCxnSpPr>
        <p:spPr>
          <a:xfrm rot="5400000" flipH="1" flipV="1">
            <a:off x="4095786" y="2669769"/>
            <a:ext cx="197429" cy="5629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14847" y="2852533"/>
            <a:ext cx="16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bamruns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0"/>
            <a:endCxn id="13" idx="4"/>
          </p:cNvCxnSpPr>
          <p:nvPr/>
        </p:nvCxnSpPr>
        <p:spPr>
          <a:xfrm rot="16200000" flipV="1">
            <a:off x="7416177" y="2640037"/>
            <a:ext cx="400205" cy="247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70583" y="3809732"/>
            <a:ext cx="22292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classify_bysize.py</a:t>
            </a:r>
            <a:endParaRPr lang="en-US" sz="1400" dirty="0"/>
          </a:p>
        </p:txBody>
      </p:sp>
      <p:cxnSp>
        <p:nvCxnSpPr>
          <p:cNvPr id="109" name="Elbow Connector 108"/>
          <p:cNvCxnSpPr>
            <a:stCxn id="15" idx="2"/>
            <a:endCxn id="108" idx="0"/>
          </p:cNvCxnSpPr>
          <p:nvPr/>
        </p:nvCxnSpPr>
        <p:spPr>
          <a:xfrm rot="16200000" flipH="1">
            <a:off x="3853885" y="3478429"/>
            <a:ext cx="390439" cy="2721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402259" y="4512165"/>
            <a:ext cx="356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Cis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Distances.tsv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Trans </a:t>
            </a:r>
            <a:r>
              <a:rPr lang="en-US" dirty="0" err="1" smtClean="0">
                <a:latin typeface="Courier New"/>
                <a:cs typeface="Courier New"/>
              </a:rPr>
              <a:t>Distances.tsv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Nested </a:t>
            </a:r>
            <a:r>
              <a:rPr lang="en-US" dirty="0" err="1" smtClean="0">
                <a:latin typeface="Courier New"/>
                <a:cs typeface="Courier New"/>
              </a:rPr>
              <a:t>Distances.tsv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on-screen histogram plot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432656" y="4664565"/>
            <a:ext cx="356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all_distances.tsv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129" name="Elbow Connector 128"/>
          <p:cNvCxnSpPr>
            <a:stCxn id="15" idx="2"/>
            <a:endCxn id="25" idx="0"/>
          </p:cNvCxnSpPr>
          <p:nvPr/>
        </p:nvCxnSpPr>
        <p:spPr>
          <a:xfrm rot="16200000" flipH="1">
            <a:off x="5431371" y="1900943"/>
            <a:ext cx="454016" cy="34907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9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37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3</cp:revision>
  <dcterms:created xsi:type="dcterms:W3CDTF">2019-01-25T20:53:12Z</dcterms:created>
  <dcterms:modified xsi:type="dcterms:W3CDTF">2019-02-01T23:03:23Z</dcterms:modified>
</cp:coreProperties>
</file>