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7" r:id="rId3"/>
    <p:sldId id="278" r:id="rId4"/>
    <p:sldId id="275" r:id="rId5"/>
    <p:sldId id="276" r:id="rId6"/>
    <p:sldId id="267" r:id="rId7"/>
    <p:sldId id="270" r:id="rId8"/>
    <p:sldId id="264" r:id="rId9"/>
    <p:sldId id="271" r:id="rId10"/>
    <p:sldId id="269" r:id="rId11"/>
    <p:sldId id="268" r:id="rId12"/>
    <p:sldId id="256" r:id="rId13"/>
    <p:sldId id="259" r:id="rId14"/>
    <p:sldId id="257" r:id="rId15"/>
    <p:sldId id="258" r:id="rId16"/>
    <p:sldId id="260" r:id="rId17"/>
    <p:sldId id="26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2" autoAdjust="0"/>
  </p:normalViewPr>
  <p:slideViewPr>
    <p:cSldViewPr snapToGrid="0" snapToObjects="1">
      <p:cViewPr varScale="1">
        <p:scale>
          <a:sx n="138" d="100"/>
          <a:sy n="138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20170724_sample_omni.txt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i="1" dirty="0" err="1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create_combined_pASCAT_input.py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872700" y="5340595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make_pASCAT_sge_files.py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379151" y="4201160"/>
            <a:ext cx="225599" cy="2053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</a:t>
            </a:r>
            <a:r>
              <a:rPr lang="en-US" i="1" dirty="0" err="1" smtClean="0"/>
              <a:t>_tag</a:t>
            </a:r>
            <a:r>
              <a:rPr lang="en-US" dirty="0" smtClean="0"/>
              <a:t>/  or</a:t>
            </a:r>
          </a:p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</a:t>
            </a:r>
            <a:r>
              <a:rPr lang="en-US" sz="1400" dirty="0" err="1" smtClean="0"/>
              <a:t>sge</a:t>
            </a:r>
            <a:r>
              <a:rPr lang="en-US" sz="1400" dirty="0" smtClean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220602" y="4819739"/>
            <a:ext cx="234435" cy="1745013"/>
          </a:xfrm>
          <a:prstGeom prst="bentConnector4">
            <a:avLst>
              <a:gd name="adj1" fmla="val -97511"/>
              <a:gd name="adj2" fmla="val 956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8345" y="2865399"/>
            <a:ext cx="23039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076890" y="3548545"/>
            <a:ext cx="567729" cy="139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225626" y="1415429"/>
            <a:ext cx="654684" cy="22452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5957" y="1293215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balanced_calls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8951" y="655889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2815467" y="474852"/>
            <a:ext cx="168458" cy="14682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1641665" y="131991"/>
            <a:ext cx="286557" cy="7612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4724" y="5737635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Xiaohong_pASCAT_compare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5400000">
            <a:off x="4002736" y="5555053"/>
            <a:ext cx="358814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1522141" y="649794"/>
            <a:ext cx="168458" cy="11183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673209" y="5922301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188" y="0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63" y="1293215"/>
            <a:ext cx="197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analysis_compare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3" name="Elbow Connector 12"/>
          <p:cNvCxnSpPr>
            <a:stCxn id="46" idx="0"/>
            <a:endCxn id="12" idx="2"/>
          </p:cNvCxnSpPr>
          <p:nvPr/>
        </p:nvCxnSpPr>
        <p:spPr>
          <a:xfrm rot="16200000" flipV="1">
            <a:off x="1202870" y="1506856"/>
            <a:ext cx="229815" cy="5411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88667" y="6106967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summarize_xiaohong_pASCAT_differences.py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184053" y="1892362"/>
            <a:ext cx="280864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choose_best_analysis.py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2253540" y="4909953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compare_Xiaohong_to_ASCAT.py</a:t>
            </a:r>
            <a:endParaRPr lang="en-US" sz="1400" dirty="0" smtClean="0"/>
          </a:p>
        </p:txBody>
      </p:sp>
      <p:cxnSp>
        <p:nvCxnSpPr>
          <p:cNvPr id="52" name="Elbow Connector 51"/>
          <p:cNvCxnSpPr>
            <a:stCxn id="53" idx="0"/>
            <a:endCxn id="46" idx="4"/>
          </p:cNvCxnSpPr>
          <p:nvPr/>
        </p:nvCxnSpPr>
        <p:spPr>
          <a:xfrm rot="16200000" flipV="1">
            <a:off x="1593683" y="2355922"/>
            <a:ext cx="163942" cy="1745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76725" y="2525172"/>
            <a:ext cx="157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best_analyses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3" name="Elbow Connector 62"/>
          <p:cNvCxnSpPr>
            <a:stCxn id="38" idx="1"/>
            <a:endCxn id="53" idx="3"/>
          </p:cNvCxnSpPr>
          <p:nvPr/>
        </p:nvCxnSpPr>
        <p:spPr>
          <a:xfrm rot="16200000" flipH="1" flipV="1">
            <a:off x="3050260" y="1488003"/>
            <a:ext cx="720714" cy="1722955"/>
          </a:xfrm>
          <a:prstGeom prst="bentConnector4">
            <a:avLst>
              <a:gd name="adj1" fmla="val -31719"/>
              <a:gd name="adj2" fmla="val 669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1" idx="0"/>
            <a:endCxn id="2" idx="2"/>
          </p:cNvCxnSpPr>
          <p:nvPr/>
        </p:nvCxnSpPr>
        <p:spPr>
          <a:xfrm rot="16200000" flipV="1">
            <a:off x="2285871" y="3010506"/>
            <a:ext cx="3247406" cy="5514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1" idx="0"/>
            <a:endCxn id="53" idx="2"/>
          </p:cNvCxnSpPr>
          <p:nvPr/>
        </p:nvCxnSpPr>
        <p:spPr>
          <a:xfrm rot="16200000" flipV="1">
            <a:off x="1966401" y="2691036"/>
            <a:ext cx="2015449" cy="24223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938447" y="5347488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689601" y="1920460"/>
            <a:ext cx="397751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get_noninteger_CN_from_ASCAT.py</a:t>
            </a:r>
            <a:endParaRPr lang="en-US" sz="1400" dirty="0" smtClean="0"/>
          </a:p>
        </p:txBody>
      </p:sp>
      <p:cxnSp>
        <p:nvCxnSpPr>
          <p:cNvPr id="41" name="Elbow Connector 40"/>
          <p:cNvCxnSpPr>
            <a:stCxn id="38" idx="0"/>
            <a:endCxn id="11" idx="3"/>
          </p:cNvCxnSpPr>
          <p:nvPr/>
        </p:nvCxnSpPr>
        <p:spPr>
          <a:xfrm rot="16200000" flipV="1">
            <a:off x="3226511" y="-531387"/>
            <a:ext cx="1735794" cy="31678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17693" y="2709837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8" name="Elbow Connector 67"/>
          <p:cNvCxnSpPr>
            <a:stCxn id="67" idx="0"/>
            <a:endCxn id="38" idx="4"/>
          </p:cNvCxnSpPr>
          <p:nvPr/>
        </p:nvCxnSpPr>
        <p:spPr>
          <a:xfrm rot="16200000" flipV="1">
            <a:off x="5811708" y="2255978"/>
            <a:ext cx="320509" cy="5872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341913" y="3277109"/>
            <a:ext cx="282117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re_call_segments.py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74" idx="0"/>
            <a:endCxn id="67" idx="2"/>
          </p:cNvCxnSpPr>
          <p:nvPr/>
        </p:nvCxnSpPr>
        <p:spPr>
          <a:xfrm rot="16200000" flipV="1">
            <a:off x="6410064" y="2934671"/>
            <a:ext cx="197940" cy="4869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66385" y="3943356"/>
            <a:ext cx="2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0" name="Elbow Connector 79"/>
          <p:cNvCxnSpPr>
            <a:stCxn id="74" idx="7"/>
            <a:endCxn id="2" idx="3"/>
          </p:cNvCxnSpPr>
          <p:nvPr/>
        </p:nvCxnSpPr>
        <p:spPr>
          <a:xfrm rot="16200000" flipV="1">
            <a:off x="5181873" y="777710"/>
            <a:ext cx="1867892" cy="32682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0"/>
            <a:endCxn id="74" idx="4"/>
          </p:cNvCxnSpPr>
          <p:nvPr/>
        </p:nvCxnSpPr>
        <p:spPr>
          <a:xfrm rot="16200000" flipV="1">
            <a:off x="6717059" y="3781420"/>
            <a:ext cx="197379" cy="1264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1" idx="0"/>
            <a:endCxn id="11" idx="1"/>
          </p:cNvCxnSpPr>
          <p:nvPr/>
        </p:nvCxnSpPr>
        <p:spPr>
          <a:xfrm rot="16200000" flipV="1">
            <a:off x="-120890" y="603745"/>
            <a:ext cx="4725287" cy="3887130"/>
          </a:xfrm>
          <a:prstGeom prst="bentConnector4">
            <a:avLst>
              <a:gd name="adj1" fmla="val 6370"/>
              <a:gd name="adj2" fmla="val 1058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1" idx="0"/>
            <a:endCxn id="79" idx="2"/>
          </p:cNvCxnSpPr>
          <p:nvPr/>
        </p:nvCxnSpPr>
        <p:spPr>
          <a:xfrm rot="5400000" flipH="1" flipV="1">
            <a:off x="5233524" y="3264483"/>
            <a:ext cx="597265" cy="26936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68353"/>
            <a:ext cx="501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Xiaohong_pASCAT_compare</a:t>
            </a:r>
            <a:r>
              <a:rPr lang="en-US" sz="1600" dirty="0"/>
              <a:t>/﻿</a:t>
            </a:r>
            <a:r>
              <a:rPr lang="en-US" sz="1600" dirty="0" err="1"/>
              <a:t>xiaocompare_summary.tsv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7" idx="2"/>
            <a:endCxn id="15" idx="0"/>
          </p:cNvCxnSpPr>
          <p:nvPr/>
        </p:nvCxnSpPr>
        <p:spPr>
          <a:xfrm rot="16200000" flipH="1">
            <a:off x="3039025" y="75607"/>
            <a:ext cx="448364" cy="151096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79274" y="1055271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assemble_ploidy_evidence.py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015450" y="268353"/>
            <a:ext cx="41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initial_calling_evidence.tsv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3" name="Elbow Connector 42"/>
          <p:cNvCxnSpPr>
            <a:stCxn id="40" idx="2"/>
            <a:endCxn id="15" idx="0"/>
          </p:cNvCxnSpPr>
          <p:nvPr/>
        </p:nvCxnSpPr>
        <p:spPr>
          <a:xfrm rot="5400000">
            <a:off x="5340414" y="-684040"/>
            <a:ext cx="417586" cy="3061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92292" y="1945604"/>
            <a:ext cx="30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8" name="Elbow Connector 47"/>
          <p:cNvCxnSpPr>
            <a:stCxn id="15" idx="4"/>
            <a:endCxn id="47" idx="0"/>
          </p:cNvCxnSpPr>
          <p:nvPr/>
        </p:nvCxnSpPr>
        <p:spPr>
          <a:xfrm rot="16200000" flipH="1">
            <a:off x="3812558" y="1730269"/>
            <a:ext cx="421465" cy="92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287279" y="2891689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calculate_diploid_likelihood.py</a:t>
            </a:r>
            <a:endParaRPr lang="en-US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130828" y="3782022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8" name="Elbow Connector 57"/>
          <p:cNvCxnSpPr>
            <a:stCxn id="56" idx="4"/>
            <a:endCxn id="57" idx="0"/>
          </p:cNvCxnSpPr>
          <p:nvPr/>
        </p:nvCxnSpPr>
        <p:spPr>
          <a:xfrm rot="16200000" flipH="1">
            <a:off x="3819249" y="3568001"/>
            <a:ext cx="421465" cy="65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2"/>
            <a:endCxn id="56" idx="0"/>
          </p:cNvCxnSpPr>
          <p:nvPr/>
        </p:nvCxnSpPr>
        <p:spPr>
          <a:xfrm rot="5400000">
            <a:off x="3738917" y="2602713"/>
            <a:ext cx="576753" cy="11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</a:t>
            </a:r>
            <a:r>
              <a:rPr lang="en-US" i="1" dirty="0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create_ploidy_estimates_from_pASCAT.py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i="1" dirty="0" smtClean="0">
                <a:latin typeface="Courier New"/>
                <a:cs typeface="Courier New"/>
              </a:rPr>
              <a:t>_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uncon</a:t>
            </a:r>
            <a:r>
              <a:rPr lang="en-US" dirty="0" smtClean="0">
                <a:latin typeface="Courier New"/>
                <a:cs typeface="Courier New"/>
              </a:rPr>
              <a:t>/dip/</a:t>
            </a:r>
            <a:r>
              <a:rPr lang="en-US" dirty="0" err="1" smtClean="0">
                <a:latin typeface="Courier New"/>
                <a:cs typeface="Courier New"/>
              </a:rPr>
              <a:t>tet</a:t>
            </a:r>
            <a:r>
              <a:rPr lang="en-US" dirty="0" smtClean="0">
                <a:latin typeface="Courier New"/>
                <a:cs typeface="Courier New"/>
              </a:rPr>
              <a:t>].txt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tag_</a:t>
            </a:r>
            <a:r>
              <a:rPr lang="en-US" dirty="0" err="1" smtClean="0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5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589" y="538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024" y="53823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3" idx="2"/>
            <a:endCxn id="4" idx="0"/>
          </p:cNvCxnSpPr>
          <p:nvPr/>
        </p:nvCxnSpPr>
        <p:spPr>
          <a:xfrm rot="5400000">
            <a:off x="1469398" y="877547"/>
            <a:ext cx="1084047" cy="1752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3" name="Elbow Connector 12"/>
          <p:cNvCxnSpPr>
            <a:stCxn id="2" idx="2"/>
            <a:endCxn id="4" idx="0"/>
          </p:cNvCxnSpPr>
          <p:nvPr/>
        </p:nvCxnSpPr>
        <p:spPr>
          <a:xfrm rot="5400000">
            <a:off x="3217770" y="-870825"/>
            <a:ext cx="1084047" cy="36720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3" idx="2"/>
            <a:endCxn id="20" idx="0"/>
          </p:cNvCxnSpPr>
          <p:nvPr/>
        </p:nvCxnSpPr>
        <p:spPr>
          <a:xfrm rot="16200000" flipH="1">
            <a:off x="4530497" y="-2008291"/>
            <a:ext cx="308061" cy="51709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6269594" y="-259918"/>
            <a:ext cx="308061" cy="16742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55937" y="4123234"/>
            <a:ext cx="158544" cy="339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19400" y="437249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68224" y="4186207"/>
            <a:ext cx="281354" cy="1392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3" name="Elbow Connector 82"/>
          <p:cNvCxnSpPr>
            <a:stCxn id="55" idx="3"/>
            <a:endCxn id="80" idx="0"/>
          </p:cNvCxnSpPr>
          <p:nvPr/>
        </p:nvCxnSpPr>
        <p:spPr>
          <a:xfrm>
            <a:off x="4190999" y="4557163"/>
            <a:ext cx="2267177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216312</TotalTime>
  <Words>345</Words>
  <Application>Microsoft Macintosh PowerPoint</Application>
  <PresentationFormat>On-screen Show (4:3)</PresentationFormat>
  <Paragraphs>201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88</cp:revision>
  <dcterms:created xsi:type="dcterms:W3CDTF">2016-10-07T19:40:25Z</dcterms:created>
  <dcterms:modified xsi:type="dcterms:W3CDTF">2018-05-25T16:42:54Z</dcterms:modified>
</cp:coreProperties>
</file>