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5" r:id="rId3"/>
    <p:sldId id="276" r:id="rId4"/>
    <p:sldId id="267" r:id="rId5"/>
    <p:sldId id="270" r:id="rId6"/>
    <p:sldId id="264" r:id="rId7"/>
    <p:sldId id="271" r:id="rId8"/>
    <p:sldId id="269" r:id="rId9"/>
    <p:sldId id="268" r:id="rId10"/>
    <p:sldId id="256" r:id="rId11"/>
    <p:sldId id="259" r:id="rId12"/>
    <p:sldId id="257" r:id="rId13"/>
    <p:sldId id="258" r:id="rId14"/>
    <p:sldId id="260" r:id="rId15"/>
    <p:sldId id="261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2" autoAdjust="0"/>
  </p:normalViewPr>
  <p:slideViewPr>
    <p:cSldViewPr snapToGrid="0" snapToObjects="1">
      <p:cViewPr varScale="1">
        <p:scale>
          <a:sx n="151" d="100"/>
          <a:sy n="151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20170724_sample_omni.txt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BAF_first_filtered_data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BAF_second_filter.py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i="1" dirty="0" err="1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create_combined_pASCAT_input.py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872700" y="5340595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make_pASCAT_sge_files.py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379151" y="4201160"/>
            <a:ext cx="225599" cy="2053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29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580911" y="5903904"/>
            <a:ext cx="316471" cy="1275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</a:t>
            </a:r>
            <a:r>
              <a:rPr lang="en-US" sz="1400" dirty="0" err="1" smtClean="0"/>
              <a:t>sge</a:t>
            </a:r>
            <a:r>
              <a:rPr lang="en-US" sz="1400" dirty="0" smtClean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220602" y="4819739"/>
            <a:ext cx="234435" cy="1745013"/>
          </a:xfrm>
          <a:prstGeom prst="bentConnector4">
            <a:avLst>
              <a:gd name="adj1" fmla="val -97511"/>
              <a:gd name="adj2" fmla="val 956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11199" y="2865399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85103" y="3440331"/>
            <a:ext cx="567729" cy="3556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333840" y="1523642"/>
            <a:ext cx="654684" cy="20288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[Fitted </a:t>
            </a:r>
            <a:r>
              <a:rPr lang="en-US" i="1" dirty="0" err="1" smtClean="0"/>
              <a:t>gaussians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separate_histograms.py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[smoothed histogram]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patty_interp.py</a:t>
            </a:r>
            <a:endParaRPr lang="en-US" sz="1400" dirty="0" smtClean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[input]_</a:t>
            </a:r>
            <a:r>
              <a:rPr lang="en-US" dirty="0" err="1" smtClean="0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ASCAT_smoothed_histograms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create_ASCAT_histograms.py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CN_float_Xiaohong</a:t>
              </a:r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/>
                  <a:cs typeface="Courier New"/>
                </a:rPr>
                <a:t>CN_Xiaohong_segmentation</a:t>
              </a:r>
              <a:r>
                <a:rPr lang="en-US" dirty="0" smtClean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[printed count]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short_segments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[next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create_CN-BAF_segments.py</a:t>
            </a:r>
            <a:endParaRPr lang="en-US" sz="1400" dirty="0" smtClean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SNP_all_BAFs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create_CN-BAF_histograms.py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SNP_segment_BAFs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presentation2/</a:t>
            </a:r>
            <a:endParaRPr lang="en-US" dirty="0"/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calibrate_CN_values.py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Calibration_*.txt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calibrate_CN_histograms.py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CN_smoothed_histograms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calculate_positions_histograms_by_length.py</a:t>
            </a:r>
            <a:endParaRPr lang="en-US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seglength_chr_histograms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create_seglength_histograms.py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CN_seglength_histograms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compare_array_and_exome_BAFs.py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1047_full.baf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1047_BAFs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Courier New"/>
              </a:rPr>
              <a:t>data/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CN_data_2expands_fm_results7.py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BAF_to_expands_from_combined_exome_and_array_data.py</a:t>
            </a:r>
            <a:endParaRPr lang="en-US" sz="1400" dirty="0" smtClean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baf_overlap_data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create_full_expands_input.py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remove_dupes_for_expands.py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</a:t>
            </a:r>
            <a:r>
              <a:rPr lang="en-US" i="1" dirty="0" smtClean="0"/>
              <a:t>15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remove_LOH_for_expands.py</a:t>
            </a:r>
            <a:endParaRPr lang="en-US" sz="1400" dirty="0" smtClean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shuffle_expands_input.py</a:t>
            </a:r>
            <a:endParaRPr lang="en-US" sz="1400" dirty="0" smtClean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/results/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collect_maxps.py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check_expands_trees.py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collect_spstats_noise.py</a:t>
            </a:r>
            <a:endParaRPr lang="en-US" sz="1400" dirty="0" smtClean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</a:t>
            </a:r>
            <a:r>
              <a:rPr lang="en-US" i="1" dirty="0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create_ploidy_estimates_from_pASCAT.py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i="1" dirty="0" smtClean="0">
                <a:latin typeface="Courier New"/>
                <a:cs typeface="Courier New"/>
              </a:rPr>
              <a:t>_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uncon</a:t>
            </a:r>
            <a:r>
              <a:rPr lang="en-US" dirty="0" smtClean="0">
                <a:latin typeface="Courier New"/>
                <a:cs typeface="Courier New"/>
              </a:rPr>
              <a:t>/dip/</a:t>
            </a:r>
            <a:r>
              <a:rPr lang="en-US" dirty="0" err="1" smtClean="0">
                <a:latin typeface="Courier New"/>
                <a:cs typeface="Courier New"/>
              </a:rPr>
              <a:t>tet</a:t>
            </a:r>
            <a:r>
              <a:rPr lang="en-US" dirty="0" smtClean="0">
                <a:latin typeface="Courier New"/>
                <a:cs typeface="Courier New"/>
              </a:rPr>
              <a:t>].txt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dirty="0" err="1" smtClean="0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tag_</a:t>
            </a:r>
            <a:r>
              <a:rPr lang="en-US" dirty="0" err="1" smtClean="0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5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589" y="538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024" y="53823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3" idx="2"/>
            <a:endCxn id="4" idx="0"/>
          </p:cNvCxnSpPr>
          <p:nvPr/>
        </p:nvCxnSpPr>
        <p:spPr>
          <a:xfrm rot="5400000">
            <a:off x="1469398" y="877547"/>
            <a:ext cx="1084047" cy="1752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3" name="Elbow Connector 12"/>
          <p:cNvCxnSpPr>
            <a:stCxn id="2" idx="2"/>
            <a:endCxn id="4" idx="0"/>
          </p:cNvCxnSpPr>
          <p:nvPr/>
        </p:nvCxnSpPr>
        <p:spPr>
          <a:xfrm rot="5400000">
            <a:off x="3217770" y="-870825"/>
            <a:ext cx="1084047" cy="36720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3" idx="2"/>
            <a:endCxn id="20" idx="0"/>
          </p:cNvCxnSpPr>
          <p:nvPr/>
        </p:nvCxnSpPr>
        <p:spPr>
          <a:xfrm rot="16200000" flipH="1">
            <a:off x="4530497" y="-2008291"/>
            <a:ext cx="308061" cy="51709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6269594" y="-259918"/>
            <a:ext cx="308061" cy="16742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11610" y="4167561"/>
            <a:ext cx="158544" cy="2513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93886" y="4372497"/>
            <a:ext cx="284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23897" y="4230534"/>
            <a:ext cx="281354" cy="13039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3" name="Elbow Connector 82"/>
          <p:cNvCxnSpPr>
            <a:endCxn id="80" idx="0"/>
          </p:cNvCxnSpPr>
          <p:nvPr/>
        </p:nvCxnSpPr>
        <p:spPr>
          <a:xfrm>
            <a:off x="4629605" y="4557163"/>
            <a:ext cx="1828571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 smtClean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BAF_filtered_data_15/</a:t>
            </a:r>
            <a:endParaRPr lang="en-US" dirty="0"/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CN_joint_log2rs_vXX_joined_best/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BAF_joint_vals_vXX_joined_best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BEAST_TAG/</a:t>
            </a:r>
            <a:endParaRPr lang="en-US" dirty="0"/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CN_float_Xiaohong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Courier New"/>
              </a:rPr>
              <a:t>CN_Xiaohong_segmentation</a:t>
            </a:r>
            <a:r>
              <a:rPr lang="en-US" dirty="0" smtClean="0">
                <a:cs typeface="Courier New"/>
              </a:rPr>
              <a:t>/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ploidy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purity/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FlowDataForChallenge.txt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sort_which_constraints.py</a:t>
            </a:r>
            <a:endParaRPr lang="en-US" sz="1400" dirty="0" smtClean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joint_summary_TAG_odds.txt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calculate_joint_scatterplots.py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calculate_joint_histograms.py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165663</TotalTime>
  <Words>314</Words>
  <Application>Microsoft Macintosh PowerPoint</Application>
  <PresentationFormat>On-screen Show (4:3)</PresentationFormat>
  <Paragraphs>181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72</cp:revision>
  <dcterms:created xsi:type="dcterms:W3CDTF">2016-10-07T19:40:25Z</dcterms:created>
  <dcterms:modified xsi:type="dcterms:W3CDTF">2017-12-18T22:54:24Z</dcterms:modified>
</cp:coreProperties>
</file>