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72" r:id="rId3"/>
    <p:sldId id="277" r:id="rId4"/>
    <p:sldId id="278" r:id="rId5"/>
    <p:sldId id="276" r:id="rId6"/>
    <p:sldId id="267" r:id="rId7"/>
    <p:sldId id="270" r:id="rId8"/>
    <p:sldId id="264" r:id="rId9"/>
    <p:sldId id="271" r:id="rId10"/>
    <p:sldId id="269" r:id="rId11"/>
    <p:sldId id="268" r:id="rId12"/>
    <p:sldId id="256" r:id="rId13"/>
    <p:sldId id="279" r:id="rId14"/>
    <p:sldId id="259" r:id="rId15"/>
    <p:sldId id="257" r:id="rId16"/>
    <p:sldId id="258" r:id="rId17"/>
    <p:sldId id="260" r:id="rId18"/>
    <p:sldId id="261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>
            <a:stCxn id="23" idx="2"/>
            <a:endCxn id="11" idx="1"/>
          </p:cNvCxnSpPr>
          <p:nvPr/>
        </p:nvCxnSpPr>
        <p:spPr>
          <a:xfrm rot="16200000" flipH="1">
            <a:off x="3137855" y="50392"/>
            <a:ext cx="1989044" cy="3154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8" idx="2"/>
            <a:endCxn id="11" idx="2"/>
          </p:cNvCxnSpPr>
          <p:nvPr/>
        </p:nvCxnSpPr>
        <p:spPr>
          <a:xfrm rot="16200000" flipH="1">
            <a:off x="3715335" y="1299023"/>
            <a:ext cx="594465" cy="23837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9" idx="0"/>
            <a:endCxn id="11" idx="4"/>
          </p:cNvCxnSpPr>
          <p:nvPr/>
        </p:nvCxnSpPr>
        <p:spPr>
          <a:xfrm rot="5400000" flipH="1" flipV="1">
            <a:off x="6541039" y="3107992"/>
            <a:ext cx="474314" cy="3034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3" idx="2"/>
            <a:endCxn id="11" idx="0"/>
          </p:cNvCxnSpPr>
          <p:nvPr/>
        </p:nvCxnSpPr>
        <p:spPr>
          <a:xfrm rot="16200000" flipH="1">
            <a:off x="5821743" y="1445514"/>
            <a:ext cx="1346466" cy="8698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7240" y="3496866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probe_set_1_25_all.txt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04429" y="2553684"/>
            <a:ext cx="345096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make_overlap_probesets.py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" y="263972"/>
            <a:ext cx="50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HumanOmni1-Quad_v1</a:t>
            </a:r>
            <a:r>
              <a:rPr lang="en-US" dirty="0">
                <a:latin typeface="Courier New"/>
                <a:cs typeface="Courier New"/>
              </a:rPr>
              <a:t>-0_H_SNPlist.txt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824321"/>
            <a:ext cx="56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InfiniumOmni2</a:t>
            </a:r>
            <a:r>
              <a:rPr lang="en-US" dirty="0">
                <a:latin typeface="Courier New"/>
                <a:cs typeface="Courier New"/>
              </a:rPr>
              <a:t>-5-8v1-3_A1.annotated.txt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19472" y="837886"/>
            <a:ext cx="668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HumanOmni2</a:t>
            </a:r>
            <a:r>
              <a:rPr lang="en-US" dirty="0">
                <a:latin typeface="Courier New"/>
                <a:cs typeface="Courier New"/>
              </a:rPr>
              <a:t>-5-8-v1-2-A-Gene-Annotation-File.txt</a:t>
            </a:r>
          </a:p>
        </p:txBody>
      </p:sp>
    </p:spTree>
    <p:extLst>
      <p:ext uri="{BB962C8B-B14F-4D97-AF65-F5344CB8AC3E}">
        <p14:creationId xmlns:p14="http://schemas.microsoft.com/office/powerpoint/2010/main" val="268268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426414" y="5340595"/>
            <a:ext cx="363151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make_gamma_test_sge_files.py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267579" y="4089589"/>
            <a:ext cx="225599" cy="22764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109031" y="4708168"/>
            <a:ext cx="234435" cy="1968156"/>
          </a:xfrm>
          <a:prstGeom prst="bentConnector4">
            <a:avLst>
              <a:gd name="adj1" fmla="val -97511"/>
              <a:gd name="adj2" fmla="val 961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2942" y="1201460"/>
            <a:ext cx="23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nan_probes#.txt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1" name="Elbow Connector 40"/>
          <p:cNvCxnSpPr>
            <a:stCxn id="31" idx="2"/>
            <a:endCxn id="60" idx="6"/>
          </p:cNvCxnSpPr>
          <p:nvPr/>
        </p:nvCxnSpPr>
        <p:spPr>
          <a:xfrm rot="5400000">
            <a:off x="7367578" y="1114384"/>
            <a:ext cx="131458" cy="10442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72" y="2082207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1097585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39676" y="892338"/>
            <a:ext cx="515754" cy="18639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573687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46351" y="1462996"/>
            <a:ext cx="515754" cy="7226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441696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278" y="2082207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5400000" flipH="1" flipV="1">
            <a:off x="2848198" y="3494173"/>
            <a:ext cx="2223980" cy="1387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1266043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111684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30" y="245153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331053" y="2030089"/>
            <a:ext cx="716628" cy="126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524383" y="3048989"/>
            <a:ext cx="456238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877417" y="2266873"/>
            <a:ext cx="464496" cy="12446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647386" y="1571937"/>
            <a:ext cx="4117821" cy="2226671"/>
          </a:xfrm>
          <a:prstGeom prst="bentConnector4">
            <a:avLst>
              <a:gd name="adj1" fmla="val 46924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9984" y="72364"/>
            <a:ext cx="321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pASCAT_input_combined_all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3" idx="7"/>
            <a:endCxn id="29" idx="2"/>
          </p:cNvCxnSpPr>
          <p:nvPr/>
        </p:nvCxnSpPr>
        <p:spPr>
          <a:xfrm rot="5400000" flipH="1" flipV="1">
            <a:off x="3083370" y="674076"/>
            <a:ext cx="724553" cy="259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58685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471551" y="533413"/>
            <a:ext cx="448362" cy="23760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44324" y="194560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49" y="1158685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772940" y="638817"/>
            <a:ext cx="417584" cy="21959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1" y="2835936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5400000">
            <a:off x="4245082" y="2197278"/>
            <a:ext cx="421467" cy="8558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61566" y="409489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505115" y="4985231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6193536" y="4771210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16200000" flipH="1">
            <a:off x="4769621" y="2463538"/>
            <a:ext cx="889630" cy="2373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858" y="378246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count_ploidy_evidence.py</a:t>
            </a:r>
            <a:endParaRPr lang="en-US" sz="1400" dirty="0" smtClean="0"/>
          </a:p>
        </p:txBody>
      </p:sp>
      <p:cxnSp>
        <p:nvCxnSpPr>
          <p:cNvPr id="16" name="Elbow Connector 15"/>
          <p:cNvCxnSpPr>
            <a:stCxn id="47" idx="2"/>
            <a:endCxn id="13" idx="0"/>
          </p:cNvCxnSpPr>
          <p:nvPr/>
        </p:nvCxnSpPr>
        <p:spPr>
          <a:xfrm rot="5400000">
            <a:off x="2864982" y="2619559"/>
            <a:ext cx="577201" cy="17486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  <a:endCxn id="56" idx="2"/>
          </p:cNvCxnSpPr>
          <p:nvPr/>
        </p:nvCxnSpPr>
        <p:spPr>
          <a:xfrm rot="16200000" flipH="1">
            <a:off x="3431422" y="3099187"/>
            <a:ext cx="77995" cy="2382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4222" y="446070"/>
            <a:ext cx="35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tom_final_DNA_calls.tsv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7625" y="450431"/>
            <a:ext cx="25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flow_summary.tsv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7" name="Elbow Connector 26"/>
          <p:cNvCxnSpPr>
            <a:stCxn id="26" idx="1"/>
            <a:endCxn id="15" idx="0"/>
          </p:cNvCxnSpPr>
          <p:nvPr/>
        </p:nvCxnSpPr>
        <p:spPr>
          <a:xfrm rot="10800000" flipV="1">
            <a:off x="4883739" y="635097"/>
            <a:ext cx="463886" cy="1310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15" idx="0"/>
          </p:cNvCxnSpPr>
          <p:nvPr/>
        </p:nvCxnSpPr>
        <p:spPr>
          <a:xfrm>
            <a:off x="3860928" y="630736"/>
            <a:ext cx="1022811" cy="13148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8723" y="107516"/>
            <a:ext cx="383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gamma_test_output</a:t>
            </a:r>
            <a:r>
              <a:rPr lang="en-US" sz="1600" dirty="0" smtClean="0"/>
              <a:t>/pASCAT_input_g500/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41" idx="2"/>
            <a:endCxn id="15" idx="0"/>
          </p:cNvCxnSpPr>
          <p:nvPr/>
        </p:nvCxnSpPr>
        <p:spPr>
          <a:xfrm rot="5400000">
            <a:off x="4133974" y="1195835"/>
            <a:ext cx="1499531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0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2" name="Elbow Connector 31"/>
          <p:cNvCxnSpPr>
            <a:stCxn id="2" idx="2"/>
            <a:endCxn id="20" idx="0"/>
          </p:cNvCxnSpPr>
          <p:nvPr/>
        </p:nvCxnSpPr>
        <p:spPr>
          <a:xfrm rot="16200000" flipH="1">
            <a:off x="6043763" y="-495024"/>
            <a:ext cx="361884" cy="20905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2982664" y="-689541"/>
            <a:ext cx="1137870" cy="3255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54758" y="119363"/>
            <a:ext cx="2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</a:t>
            </a:r>
            <a:r>
              <a:rPr lang="en-US" dirty="0" smtClean="0"/>
              <a:t>_*/</a:t>
            </a:r>
            <a:endParaRPr lang="en-US" dirty="0"/>
          </a:p>
        </p:txBody>
      </p:sp>
      <p:cxnSp>
        <p:nvCxnSpPr>
          <p:cNvPr id="33" name="Elbow Connector 32"/>
          <p:cNvCxnSpPr>
            <a:stCxn id="30" idx="2"/>
            <a:endCxn id="20" idx="0"/>
          </p:cNvCxnSpPr>
          <p:nvPr/>
        </p:nvCxnSpPr>
        <p:spPr>
          <a:xfrm rot="5400000">
            <a:off x="7486137" y="272561"/>
            <a:ext cx="242521" cy="6747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297138</TotalTime>
  <Words>390</Words>
  <Application>Microsoft Macintosh PowerPoint</Application>
  <PresentationFormat>On-screen Show (4:3)</PresentationFormat>
  <Paragraphs>211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104</cp:revision>
  <dcterms:created xsi:type="dcterms:W3CDTF">2016-10-07T19:40:25Z</dcterms:created>
  <dcterms:modified xsi:type="dcterms:W3CDTF">2018-09-21T23:33:28Z</dcterms:modified>
</cp:coreProperties>
</file>