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7" r:id="rId3"/>
    <p:sldId id="275" r:id="rId4"/>
    <p:sldId id="276" r:id="rId5"/>
    <p:sldId id="267" r:id="rId6"/>
    <p:sldId id="270" r:id="rId7"/>
    <p:sldId id="264" r:id="rId8"/>
    <p:sldId id="271" r:id="rId9"/>
    <p:sldId id="269" r:id="rId10"/>
    <p:sldId id="268" r:id="rId11"/>
    <p:sldId id="256" r:id="rId12"/>
    <p:sldId id="259" r:id="rId13"/>
    <p:sldId id="257" r:id="rId14"/>
    <p:sldId id="258" r:id="rId15"/>
    <p:sldId id="260" r:id="rId16"/>
    <p:sldId id="26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82" autoAdjust="0"/>
  </p:normalViewPr>
  <p:slideViewPr>
    <p:cSldViewPr snapToGrid="0" snapToObjects="1">
      <p:cViewPr varScale="1">
        <p:scale>
          <a:sx n="144" d="100"/>
          <a:sy n="144" d="100"/>
        </p:scale>
        <p:origin x="-1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872700" y="5340595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make_pASCAT_sge_files.py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379151" y="4201160"/>
            <a:ext cx="225599" cy="2053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  or</a:t>
            </a:r>
          </a:p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220602" y="4819739"/>
            <a:ext cx="234435" cy="1745013"/>
          </a:xfrm>
          <a:prstGeom prst="bentConnector4">
            <a:avLst>
              <a:gd name="adj1" fmla="val -97511"/>
              <a:gd name="adj2" fmla="val 956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1199" y="2865399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85103" y="3440331"/>
            <a:ext cx="567729" cy="3556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333840" y="1523642"/>
            <a:ext cx="654684" cy="20288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8799" y="1283418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balanced_calls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836527" y="655890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4804523" y="-216627"/>
            <a:ext cx="158660" cy="28414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3105205" y="297956"/>
            <a:ext cx="286558" cy="4293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Xiaohong_pASCAT_compare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5400000">
            <a:off x="4002736" y="5555053"/>
            <a:ext cx="358814" cy="63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2230632" y="60708"/>
            <a:ext cx="168457" cy="22965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8139" y="0"/>
            <a:ext cx="267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40671" y="1293215"/>
            <a:ext cx="24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analysis_compare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3" name="Elbow Connector 12"/>
          <p:cNvCxnSpPr>
            <a:stCxn id="46" idx="0"/>
            <a:endCxn id="12" idx="2"/>
          </p:cNvCxnSpPr>
          <p:nvPr/>
        </p:nvCxnSpPr>
        <p:spPr>
          <a:xfrm rot="16200000" flipV="1">
            <a:off x="1712786" y="1116343"/>
            <a:ext cx="331040" cy="14234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summarize_xiaohong_pASCAT_differences.py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1185708" y="1993587"/>
            <a:ext cx="280864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choose_best_analysis.py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2253540" y="4909953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compare_Xiaohong_to_ASCAT.py</a:t>
            </a:r>
            <a:endParaRPr lang="en-US" sz="1400" dirty="0" smtClean="0"/>
          </a:p>
        </p:txBody>
      </p:sp>
      <p:cxnSp>
        <p:nvCxnSpPr>
          <p:cNvPr id="52" name="Elbow Connector 51"/>
          <p:cNvCxnSpPr>
            <a:stCxn id="53" idx="0"/>
            <a:endCxn id="46" idx="4"/>
          </p:cNvCxnSpPr>
          <p:nvPr/>
        </p:nvCxnSpPr>
        <p:spPr>
          <a:xfrm rot="16200000" flipV="1">
            <a:off x="3104740" y="1947746"/>
            <a:ext cx="330203" cy="13596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39951" y="279265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best_analyses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3" name="Elbow Connector 62"/>
          <p:cNvCxnSpPr>
            <a:stCxn id="51" idx="1"/>
          </p:cNvCxnSpPr>
          <p:nvPr/>
        </p:nvCxnSpPr>
        <p:spPr>
          <a:xfrm rot="16200000" flipV="1">
            <a:off x="1728642" y="3887913"/>
            <a:ext cx="235228" cy="19461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1" idx="7"/>
            <a:endCxn id="2" idx="2"/>
          </p:cNvCxnSpPr>
          <p:nvPr/>
        </p:nvCxnSpPr>
        <p:spPr>
          <a:xfrm rot="5400000" flipH="1" flipV="1">
            <a:off x="4264996" y="2939045"/>
            <a:ext cx="3325867" cy="7532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1" idx="0"/>
            <a:endCxn id="53" idx="2"/>
          </p:cNvCxnSpPr>
          <p:nvPr/>
        </p:nvCxnSpPr>
        <p:spPr>
          <a:xfrm rot="16200000" flipV="1">
            <a:off x="3193504" y="3918138"/>
            <a:ext cx="1747963" cy="2356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5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589" y="538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5024" y="53823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3" idx="2"/>
            <a:endCxn id="4" idx="0"/>
          </p:cNvCxnSpPr>
          <p:nvPr/>
        </p:nvCxnSpPr>
        <p:spPr>
          <a:xfrm rot="5400000">
            <a:off x="1469398" y="877547"/>
            <a:ext cx="1084047" cy="1752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3" name="Elbow Connector 12"/>
          <p:cNvCxnSpPr>
            <a:stCxn id="2" idx="2"/>
            <a:endCxn id="4" idx="0"/>
          </p:cNvCxnSpPr>
          <p:nvPr/>
        </p:nvCxnSpPr>
        <p:spPr>
          <a:xfrm rot="5400000">
            <a:off x="3217770" y="-870825"/>
            <a:ext cx="1084047" cy="36720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3" idx="2"/>
            <a:endCxn id="20" idx="0"/>
          </p:cNvCxnSpPr>
          <p:nvPr/>
        </p:nvCxnSpPr>
        <p:spPr>
          <a:xfrm rot="16200000" flipH="1">
            <a:off x="4530497" y="-2008291"/>
            <a:ext cx="308061" cy="51709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6269594" y="-259918"/>
            <a:ext cx="308061" cy="16742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11610" y="4167561"/>
            <a:ext cx="158544" cy="2513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93886" y="4372497"/>
            <a:ext cx="284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23897" y="4230534"/>
            <a:ext cx="281354" cy="13039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endCxn id="80" idx="0"/>
          </p:cNvCxnSpPr>
          <p:nvPr/>
        </p:nvCxnSpPr>
        <p:spPr>
          <a:xfrm>
            <a:off x="4629605" y="4557163"/>
            <a:ext cx="1828571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194725</TotalTime>
  <Words>331</Words>
  <Application>Microsoft Macintosh PowerPoint</Application>
  <PresentationFormat>On-screen Show (4:3)</PresentationFormat>
  <Paragraphs>191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77</cp:revision>
  <dcterms:created xsi:type="dcterms:W3CDTF">2016-10-07T19:40:25Z</dcterms:created>
  <dcterms:modified xsi:type="dcterms:W3CDTF">2018-04-06T23:50:29Z</dcterms:modified>
</cp:coreProperties>
</file>