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7" r:id="rId3"/>
    <p:sldId id="278" r:id="rId4"/>
    <p:sldId id="276" r:id="rId5"/>
    <p:sldId id="267" r:id="rId6"/>
    <p:sldId id="270" r:id="rId7"/>
    <p:sldId id="264" r:id="rId8"/>
    <p:sldId id="271" r:id="rId9"/>
    <p:sldId id="269" r:id="rId10"/>
    <p:sldId id="268" r:id="rId11"/>
    <p:sldId id="256" r:id="rId12"/>
    <p:sldId id="279" r:id="rId13"/>
    <p:sldId id="259" r:id="rId14"/>
    <p:sldId id="257" r:id="rId15"/>
    <p:sldId id="258" r:id="rId16"/>
    <p:sldId id="260" r:id="rId17"/>
    <p:sldId id="26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9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957" y="1293215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655889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15467" y="474852"/>
            <a:ext cx="168458" cy="14682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131991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22141" y="649794"/>
            <a:ext cx="168458" cy="11183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0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63" y="1293215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16200000" flipV="1">
            <a:off x="2255845" y="3040532"/>
            <a:ext cx="3012972" cy="2570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824347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553380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29" y="219450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238720" y="1680726"/>
            <a:ext cx="901294" cy="1262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395867" y="2920475"/>
            <a:ext cx="71326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481703" y="1477881"/>
            <a:ext cx="860211" cy="20336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868234" y="1351089"/>
            <a:ext cx="4559517" cy="2226671"/>
          </a:xfrm>
          <a:prstGeom prst="bentConnector4">
            <a:avLst>
              <a:gd name="adj1" fmla="val 5848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58685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471551" y="533413"/>
            <a:ext cx="448362" cy="23760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44324" y="194560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49" y="1158685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772940" y="638817"/>
            <a:ext cx="417584" cy="21959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1" y="2835936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5400000">
            <a:off x="4245082" y="2197278"/>
            <a:ext cx="421467" cy="8558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61566" y="4094898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505115" y="4985231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6193536" y="4771210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16200000" flipH="1">
            <a:off x="4769621" y="2463538"/>
            <a:ext cx="889630" cy="23730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858" y="378246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count</a:t>
            </a:r>
            <a:r>
              <a:rPr lang="en-US" sz="1400" dirty="0" err="1" smtClean="0"/>
              <a:t>_ploidy_evidence.py</a:t>
            </a:r>
            <a:endParaRPr lang="en-US" sz="1400" dirty="0" smtClean="0"/>
          </a:p>
        </p:txBody>
      </p:sp>
      <p:cxnSp>
        <p:nvCxnSpPr>
          <p:cNvPr id="16" name="Elbow Connector 15"/>
          <p:cNvCxnSpPr>
            <a:stCxn id="47" idx="2"/>
            <a:endCxn id="13" idx="0"/>
          </p:cNvCxnSpPr>
          <p:nvPr/>
        </p:nvCxnSpPr>
        <p:spPr>
          <a:xfrm rot="5400000">
            <a:off x="2864982" y="2619559"/>
            <a:ext cx="577201" cy="17486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4"/>
            <a:endCxn id="56" idx="2"/>
          </p:cNvCxnSpPr>
          <p:nvPr/>
        </p:nvCxnSpPr>
        <p:spPr>
          <a:xfrm rot="16200000" flipH="1">
            <a:off x="3431422" y="3099187"/>
            <a:ext cx="77995" cy="2382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4222" y="446070"/>
            <a:ext cx="35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tom_final_DNA_calls.tsv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7625" y="450431"/>
            <a:ext cx="25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flow_summary.tsv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7" name="Elbow Connector 26"/>
          <p:cNvCxnSpPr>
            <a:stCxn id="26" idx="1"/>
            <a:endCxn id="15" idx="0"/>
          </p:cNvCxnSpPr>
          <p:nvPr/>
        </p:nvCxnSpPr>
        <p:spPr>
          <a:xfrm rot="10800000" flipV="1">
            <a:off x="4883739" y="635097"/>
            <a:ext cx="463886" cy="1310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15" idx="0"/>
          </p:cNvCxnSpPr>
          <p:nvPr/>
        </p:nvCxnSpPr>
        <p:spPr>
          <a:xfrm>
            <a:off x="3860928" y="630736"/>
            <a:ext cx="1022811" cy="13148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8723" y="107516"/>
            <a:ext cx="383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gamma_test_output</a:t>
            </a:r>
            <a:r>
              <a:rPr lang="en-US" sz="1600" dirty="0" smtClean="0"/>
              <a:t>/pASCAT_input_g500/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41" idx="2"/>
            <a:endCxn id="15" idx="0"/>
          </p:cNvCxnSpPr>
          <p:nvPr/>
        </p:nvCxnSpPr>
        <p:spPr>
          <a:xfrm rot="5400000">
            <a:off x="4133974" y="1195835"/>
            <a:ext cx="1499531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19" y="165525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5" name="Elbow Connector 34"/>
          <p:cNvCxnSpPr>
            <a:stCxn id="34" idx="2"/>
            <a:endCxn id="4" idx="0"/>
          </p:cNvCxnSpPr>
          <p:nvPr/>
        </p:nvCxnSpPr>
        <p:spPr>
          <a:xfrm rot="5400000">
            <a:off x="1474553" y="984094"/>
            <a:ext cx="972345" cy="738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246520</TotalTime>
  <Words>348</Words>
  <Application>Microsoft Macintosh PowerPoint</Application>
  <PresentationFormat>On-screen Show (4:3)</PresentationFormat>
  <Paragraphs>203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95</cp:revision>
  <dcterms:created xsi:type="dcterms:W3CDTF">2016-10-07T19:40:25Z</dcterms:created>
  <dcterms:modified xsi:type="dcterms:W3CDTF">2018-08-09T22:44:20Z</dcterms:modified>
</cp:coreProperties>
</file>