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7" r:id="rId3"/>
    <p:sldId id="278" r:id="rId4"/>
    <p:sldId id="276" r:id="rId5"/>
    <p:sldId id="267" r:id="rId6"/>
    <p:sldId id="270" r:id="rId7"/>
    <p:sldId id="264" r:id="rId8"/>
    <p:sldId id="271" r:id="rId9"/>
    <p:sldId id="269" r:id="rId10"/>
    <p:sldId id="268" r:id="rId11"/>
    <p:sldId id="256" r:id="rId12"/>
    <p:sldId id="279" r:id="rId13"/>
    <p:sldId id="259" r:id="rId14"/>
    <p:sldId id="257" r:id="rId15"/>
    <p:sldId id="258" r:id="rId16"/>
    <p:sldId id="260" r:id="rId17"/>
    <p:sldId id="26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82" autoAdjust="0"/>
  </p:normalViewPr>
  <p:slideViewPr>
    <p:cSldViewPr snapToGrid="0" snapToObjects="1">
      <p:cViewPr varScale="1">
        <p:scale>
          <a:sx n="138" d="100"/>
          <a:sy n="138" d="100"/>
        </p:scale>
        <p:origin x="-13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8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8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46B6-7B9C-A04B-98D9-80CC642E8FE6}" type="datetimeFigureOut">
              <a:rPr lang="en-US" smtClean="0"/>
              <a:t>7/19/18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D180-6D22-F54B-9BDC-74E86723E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378090"/>
            <a:ext cx="20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6875" y="146781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process_omni_BAF.py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935665" y="837527"/>
            <a:ext cx="720393" cy="5401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" idx="0"/>
            <a:endCxn id="19" idx="2"/>
          </p:cNvCxnSpPr>
          <p:nvPr/>
        </p:nvCxnSpPr>
        <p:spPr>
          <a:xfrm rot="5400000" flipH="1" flipV="1">
            <a:off x="2125162" y="-189877"/>
            <a:ext cx="1098483" cy="22169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16200000" flipV="1">
            <a:off x="5577409" y="1961369"/>
            <a:ext cx="326283" cy="27691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08067" y="454686"/>
            <a:ext cx="232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9" idx="2"/>
            <a:endCxn id="60" idx="0"/>
          </p:cNvCxnSpPr>
          <p:nvPr/>
        </p:nvCxnSpPr>
        <p:spPr>
          <a:xfrm rot="16200000" flipH="1">
            <a:off x="4143232" y="8955"/>
            <a:ext cx="1098484" cy="18192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35" idx="0"/>
          </p:cNvCxnSpPr>
          <p:nvPr/>
        </p:nvCxnSpPr>
        <p:spPr>
          <a:xfrm rot="16200000" flipH="1">
            <a:off x="1561576" y="1941058"/>
            <a:ext cx="326284" cy="31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60" idx="0"/>
          </p:cNvCxnSpPr>
          <p:nvPr/>
        </p:nvCxnSpPr>
        <p:spPr>
          <a:xfrm rot="5400000">
            <a:off x="6165671" y="260440"/>
            <a:ext cx="643798" cy="17709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63616" y="0"/>
            <a:ext cx="363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20170724_sample_omni.txt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6874" y="2262967"/>
            <a:ext cx="325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BAF_first_filtered_data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75957" y="3276185"/>
            <a:ext cx="251979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BAF_second_filter.py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35" idx="2"/>
          </p:cNvCxnSpPr>
          <p:nvPr/>
        </p:nvCxnSpPr>
        <p:spPr>
          <a:xfrm rot="5400000" flipH="1" flipV="1">
            <a:off x="1437727" y="2830428"/>
            <a:ext cx="643886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6716" y="4186956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BAF_filtered_data_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16200000" flipH="1">
            <a:off x="1538719" y="3842189"/>
            <a:ext cx="441903" cy="2476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307" y="2262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i="1" dirty="0" err="1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714173" y="3718088"/>
            <a:ext cx="410386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create_combined_pASCAT_input.py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48" idx="2"/>
          </p:cNvCxnSpPr>
          <p:nvPr/>
        </p:nvCxnSpPr>
        <p:spPr>
          <a:xfrm rot="16200000" flipV="1">
            <a:off x="5779662" y="2731645"/>
            <a:ext cx="1085789" cy="8870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93016" y="1467816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49" idx="0"/>
            <a:endCxn id="35" idx="2"/>
          </p:cNvCxnSpPr>
          <p:nvPr/>
        </p:nvCxnSpPr>
        <p:spPr>
          <a:xfrm rot="16200000" flipV="1">
            <a:off x="3781901" y="733884"/>
            <a:ext cx="1085789" cy="48826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964124" y="4745664"/>
            <a:ext cx="310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pASCAT_input_combined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3" name="Elbow Connector 92"/>
          <p:cNvCxnSpPr>
            <a:stCxn id="92" idx="0"/>
            <a:endCxn id="49" idx="4"/>
          </p:cNvCxnSpPr>
          <p:nvPr/>
        </p:nvCxnSpPr>
        <p:spPr>
          <a:xfrm rot="5400000" flipH="1" flipV="1">
            <a:off x="5862991" y="3842551"/>
            <a:ext cx="558708" cy="1247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872700" y="5340595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make_pASCAT_sge_files.py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92" idx="2"/>
          </p:cNvCxnSpPr>
          <p:nvPr/>
        </p:nvCxnSpPr>
        <p:spPr>
          <a:xfrm rot="5400000" flipH="1" flipV="1">
            <a:off x="4379151" y="4201160"/>
            <a:ext cx="225599" cy="20532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30138" y="6125933"/>
            <a:ext cx="350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</a:t>
            </a:r>
            <a:r>
              <a:rPr lang="en-US" i="1" dirty="0" err="1" smtClean="0"/>
              <a:t>_tag</a:t>
            </a:r>
            <a:r>
              <a:rPr lang="en-US" dirty="0" smtClean="0"/>
              <a:t>/  or</a:t>
            </a:r>
          </a:p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2" name="Elbow Connector 101"/>
          <p:cNvCxnSpPr>
            <a:stCxn id="101" idx="0"/>
            <a:endCxn id="34" idx="4"/>
          </p:cNvCxnSpPr>
          <p:nvPr/>
        </p:nvCxnSpPr>
        <p:spPr>
          <a:xfrm rot="5400000" flipH="1" flipV="1">
            <a:off x="6635277" y="5958269"/>
            <a:ext cx="316471" cy="18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210327" y="5340594"/>
            <a:ext cx="31852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 </a:t>
            </a:r>
            <a:r>
              <a:rPr lang="en-US" sz="1400" dirty="0" err="1" smtClean="0"/>
              <a:t>sge</a:t>
            </a:r>
            <a:r>
              <a:rPr lang="en-US" sz="1400" dirty="0" smtClean="0"/>
              <a:t> files</a:t>
            </a:r>
          </a:p>
        </p:txBody>
      </p:sp>
      <p:cxnSp>
        <p:nvCxnSpPr>
          <p:cNvPr id="40" name="Elbow Connector 39"/>
          <p:cNvCxnSpPr>
            <a:stCxn id="97" idx="4"/>
            <a:endCxn id="34" idx="2"/>
          </p:cNvCxnSpPr>
          <p:nvPr/>
        </p:nvCxnSpPr>
        <p:spPr>
          <a:xfrm rot="5400000" flipH="1" flipV="1">
            <a:off x="4220602" y="4819739"/>
            <a:ext cx="234435" cy="1745013"/>
          </a:xfrm>
          <a:prstGeom prst="bentConnector4">
            <a:avLst>
              <a:gd name="adj1" fmla="val -97511"/>
              <a:gd name="adj2" fmla="val 956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4" idx="0"/>
            <a:endCxn id="92" idx="2"/>
          </p:cNvCxnSpPr>
          <p:nvPr/>
        </p:nvCxnSpPr>
        <p:spPr>
          <a:xfrm rot="16200000" flipV="1">
            <a:off x="6047965" y="4585617"/>
            <a:ext cx="225598" cy="12843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20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46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8345" y="2865399"/>
            <a:ext cx="23039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SNPFilterFinder_bloodBEdiff.py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filterfinder_SNP_bloodBEdiff.txt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076890" y="3548545"/>
            <a:ext cx="567729" cy="1391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3"/>
          </p:cNvCxnSpPr>
          <p:nvPr/>
        </p:nvCxnSpPr>
        <p:spPr>
          <a:xfrm rot="5400000" flipH="1" flipV="1">
            <a:off x="2225626" y="1415429"/>
            <a:ext cx="654684" cy="22452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12230" y="2917185"/>
            <a:ext cx="222873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653715" y="3901996"/>
            <a:ext cx="286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3749292" y="3563355"/>
            <a:ext cx="515943" cy="161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548989" y="2539579"/>
            <a:ext cx="608985" cy="14622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130799" y="2917186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FilterFinder_exome_diff.py</a:t>
            </a:r>
            <a:endParaRPr 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97" name="Elbow Connector 96"/>
          <p:cNvCxnSpPr>
            <a:stCxn id="95" idx="4"/>
            <a:endCxn id="96" idx="0"/>
          </p:cNvCxnSpPr>
          <p:nvPr/>
        </p:nvCxnSpPr>
        <p:spPr>
          <a:xfrm rot="16200000" flipH="1">
            <a:off x="6270359" y="3182061"/>
            <a:ext cx="527583" cy="9355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95" idx="0"/>
            <a:endCxn id="50" idx="5"/>
          </p:cNvCxnSpPr>
          <p:nvPr/>
        </p:nvCxnSpPr>
        <p:spPr>
          <a:xfrm rot="16200000" flipV="1">
            <a:off x="4622517" y="1473335"/>
            <a:ext cx="706471" cy="21812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514601" y="5227599"/>
            <a:ext cx="2089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SNP2Expands.py</a:t>
            </a:r>
          </a:p>
        </p:txBody>
      </p:sp>
      <p:cxnSp>
        <p:nvCxnSpPr>
          <p:cNvPr id="110" name="Elbow Connector 109"/>
          <p:cNvCxnSpPr>
            <a:stCxn id="39" idx="2"/>
            <a:endCxn id="109" idx="0"/>
          </p:cNvCxnSpPr>
          <p:nvPr/>
        </p:nvCxnSpPr>
        <p:spPr>
          <a:xfrm rot="16200000" flipH="1">
            <a:off x="2085536" y="3753957"/>
            <a:ext cx="679272" cy="2268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88" idx="2"/>
            <a:endCxn id="109" idx="0"/>
          </p:cNvCxnSpPr>
          <p:nvPr/>
        </p:nvCxnSpPr>
        <p:spPr>
          <a:xfrm rot="5400000">
            <a:off x="3483919" y="4623586"/>
            <a:ext cx="679272" cy="528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5" idx="1"/>
            <a:endCxn id="109" idx="0"/>
          </p:cNvCxnSpPr>
          <p:nvPr/>
        </p:nvCxnSpPr>
        <p:spPr>
          <a:xfrm rot="10800000" flipH="1" flipV="1">
            <a:off x="278344" y="1815251"/>
            <a:ext cx="3280834" cy="3412348"/>
          </a:xfrm>
          <a:prstGeom prst="bentConnector4">
            <a:avLst>
              <a:gd name="adj1" fmla="val -6968"/>
              <a:gd name="adj2" fmla="val 849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5" name="Elbow Connector 124"/>
          <p:cNvCxnSpPr>
            <a:stCxn id="109" idx="4"/>
            <a:endCxn id="124" idx="0"/>
          </p:cNvCxnSpPr>
          <p:nvPr/>
        </p:nvCxnSpPr>
        <p:spPr>
          <a:xfrm rot="16200000" flipH="1">
            <a:off x="3422912" y="5832732"/>
            <a:ext cx="272533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96" idx="2"/>
            <a:endCxn id="109" idx="0"/>
          </p:cNvCxnSpPr>
          <p:nvPr/>
        </p:nvCxnSpPr>
        <p:spPr>
          <a:xfrm rot="5400000">
            <a:off x="4946741" y="3172405"/>
            <a:ext cx="667631" cy="34427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6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68" y="193424"/>
            <a:ext cx="323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pASCAT_output_combined_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36166" y="901200"/>
            <a:ext cx="289858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create_joint_seg_file.py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606795" y="622535"/>
            <a:ext cx="338444" cy="2188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8" idx="0"/>
            <a:endCxn id="60" idx="4"/>
          </p:cNvCxnSpPr>
          <p:nvPr/>
        </p:nvCxnSpPr>
        <p:spPr>
          <a:xfrm rot="5400000" flipH="1" flipV="1">
            <a:off x="4890817" y="2716970"/>
            <a:ext cx="478006" cy="7775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0" idx="2"/>
            <a:endCxn id="60" idx="0"/>
          </p:cNvCxnSpPr>
          <p:nvPr/>
        </p:nvCxnSpPr>
        <p:spPr>
          <a:xfrm rot="16200000" flipH="1">
            <a:off x="3881288" y="760566"/>
            <a:ext cx="433772" cy="28408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3" idx="4"/>
            <a:endCxn id="40" idx="0"/>
          </p:cNvCxnSpPr>
          <p:nvPr/>
        </p:nvCxnSpPr>
        <p:spPr>
          <a:xfrm rot="16200000" flipH="1">
            <a:off x="2169265" y="1086263"/>
            <a:ext cx="224693" cy="7923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38" idx="2"/>
            <a:endCxn id="97" idx="2"/>
          </p:cNvCxnSpPr>
          <p:nvPr/>
        </p:nvCxnSpPr>
        <p:spPr>
          <a:xfrm rot="5400000" flipH="1" flipV="1">
            <a:off x="4254573" y="915761"/>
            <a:ext cx="429197" cy="5167424"/>
          </a:xfrm>
          <a:prstGeom prst="bentConnector4">
            <a:avLst>
              <a:gd name="adj1" fmla="val -53262"/>
              <a:gd name="adj2" fmla="val 849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5384" y="2397865"/>
            <a:ext cx="363874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37" name="Elbow Connector 36"/>
          <p:cNvCxnSpPr>
            <a:stCxn id="36" idx="0"/>
            <a:endCxn id="40" idx="2"/>
          </p:cNvCxnSpPr>
          <p:nvPr/>
        </p:nvCxnSpPr>
        <p:spPr>
          <a:xfrm rot="5400000" flipH="1" flipV="1">
            <a:off x="2194372" y="1914475"/>
            <a:ext cx="433772" cy="533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8691" y="3344739"/>
            <a:ext cx="243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</a:t>
            </a:r>
            <a:r>
              <a:rPr lang="en-US" i="1" dirty="0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9" name="Elbow Connector 38"/>
          <p:cNvCxnSpPr>
            <a:stCxn id="36" idx="4"/>
            <a:endCxn id="38" idx="0"/>
          </p:cNvCxnSpPr>
          <p:nvPr/>
        </p:nvCxnSpPr>
        <p:spPr>
          <a:xfrm rot="5400000">
            <a:off x="1776104" y="2976089"/>
            <a:ext cx="478006" cy="259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566" y="3344739"/>
            <a:ext cx="227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4129308" y="562755"/>
            <a:ext cx="477987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create_ploidy_estimates_from_pASCAT.py</a:t>
            </a:r>
            <a:endParaRPr lang="en-US" sz="1400" dirty="0" smtClean="0"/>
          </a:p>
        </p:txBody>
      </p:sp>
      <p:cxnSp>
        <p:nvCxnSpPr>
          <p:cNvPr id="50" name="Elbow Connector 49"/>
          <p:cNvCxnSpPr>
            <a:stCxn id="49" idx="0"/>
            <a:endCxn id="2" idx="3"/>
          </p:cNvCxnSpPr>
          <p:nvPr/>
        </p:nvCxnSpPr>
        <p:spPr>
          <a:xfrm rot="16200000" flipV="1">
            <a:off x="4808982" y="-1147510"/>
            <a:ext cx="184665" cy="32358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209510" y="2397865"/>
            <a:ext cx="261815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/>
          </a:p>
        </p:txBody>
      </p:sp>
      <p:cxnSp>
        <p:nvCxnSpPr>
          <p:cNvPr id="93" name="Elbow Connector 92"/>
          <p:cNvCxnSpPr>
            <a:stCxn id="89" idx="0"/>
            <a:endCxn id="49" idx="4"/>
          </p:cNvCxnSpPr>
          <p:nvPr/>
        </p:nvCxnSpPr>
        <p:spPr>
          <a:xfrm rot="16200000" flipV="1">
            <a:off x="6737998" y="812873"/>
            <a:ext cx="384811" cy="8223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052884" y="3050440"/>
            <a:ext cx="212005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cxnSp>
        <p:nvCxnSpPr>
          <p:cNvPr id="98" name="Elbow Connector 97"/>
          <p:cNvCxnSpPr>
            <a:stCxn id="97" idx="0"/>
            <a:endCxn id="89" idx="2"/>
          </p:cNvCxnSpPr>
          <p:nvPr/>
        </p:nvCxnSpPr>
        <p:spPr>
          <a:xfrm rot="16200000" flipV="1">
            <a:off x="7094899" y="2032426"/>
            <a:ext cx="1264674" cy="77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09" idx="3"/>
            <a:endCxn id="97" idx="4"/>
          </p:cNvCxnSpPr>
          <p:nvPr/>
        </p:nvCxnSpPr>
        <p:spPr>
          <a:xfrm flipV="1">
            <a:off x="6827664" y="3519308"/>
            <a:ext cx="1285249" cy="122512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5385" y="1594761"/>
            <a:ext cx="470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i="1" dirty="0" smtClean="0">
                <a:latin typeface="Courier New"/>
                <a:cs typeface="Courier New"/>
              </a:rPr>
              <a:t>_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uncon</a:t>
            </a:r>
            <a:r>
              <a:rPr lang="en-US" dirty="0" smtClean="0">
                <a:latin typeface="Courier New"/>
                <a:cs typeface="Courier New"/>
              </a:rPr>
              <a:t>/dip/</a:t>
            </a:r>
            <a:r>
              <a:rPr lang="en-US" dirty="0" err="1" smtClean="0">
                <a:latin typeface="Courier New"/>
                <a:cs typeface="Courier New"/>
              </a:rPr>
              <a:t>tet</a:t>
            </a:r>
            <a:r>
              <a:rPr lang="en-US" dirty="0" smtClean="0">
                <a:latin typeface="Courier New"/>
                <a:cs typeface="Courier New"/>
              </a:rPr>
              <a:t>].txt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73932" y="1416434"/>
            <a:ext cx="3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</a:t>
            </a:r>
            <a:r>
              <a:rPr lang="en-US" dirty="0" err="1" smtClean="0">
                <a:latin typeface="Courier New"/>
                <a:cs typeface="Courier New"/>
              </a:rPr>
              <a:t>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954656" y="4559766"/>
            <a:ext cx="38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</a:t>
            </a:r>
            <a:r>
              <a:rPr lang="en-US" i="1" dirty="0" err="1" smtClean="0">
                <a:latin typeface="Courier New"/>
                <a:cs typeface="Courier New"/>
              </a:rPr>
              <a:t>tag_</a:t>
            </a:r>
            <a:r>
              <a:rPr lang="en-US" dirty="0" err="1" smtClean="0">
                <a:latin typeface="Courier New"/>
                <a:cs typeface="Courier New"/>
              </a:rPr>
              <a:t>odds.txt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29" name="Elbow Connector 28"/>
          <p:cNvCxnSpPr>
            <a:stCxn id="30" idx="3"/>
            <a:endCxn id="97" idx="4"/>
          </p:cNvCxnSpPr>
          <p:nvPr/>
        </p:nvCxnSpPr>
        <p:spPr>
          <a:xfrm flipV="1">
            <a:off x="6449362" y="3519308"/>
            <a:ext cx="1663551" cy="212238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00948" y="54570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1306" y="5119410"/>
            <a:ext cx="33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CN_joint_vals</a:t>
            </a:r>
            <a:r>
              <a:rPr lang="en-US" i="1" dirty="0" err="1" smtClean="0"/>
              <a:t>_tag_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3"/>
            <a:endCxn id="97" idx="4"/>
          </p:cNvCxnSpPr>
          <p:nvPr/>
        </p:nvCxnSpPr>
        <p:spPr>
          <a:xfrm flipV="1">
            <a:off x="6449362" y="3519308"/>
            <a:ext cx="1663551" cy="17847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9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56267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SNP_data_orig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44" y="1630585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[median = 0.</a:t>
            </a:r>
            <a:r>
              <a:rPr lang="is-IS" dirty="0" smtClean="0">
                <a:latin typeface="Courier New"/>
                <a:cs typeface="Courier New"/>
              </a:rPr>
              <a:t>5237]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8344" y="1016000"/>
            <a:ext cx="187113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median_calc.py</a:t>
            </a:r>
            <a:endParaRPr lang="en-US" sz="1400" dirty="0"/>
          </a:p>
        </p:txBody>
      </p: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5400000">
            <a:off x="1522108" y="226707"/>
            <a:ext cx="481097" cy="109748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4"/>
            <a:endCxn id="5" idx="0"/>
          </p:cNvCxnSpPr>
          <p:nvPr/>
        </p:nvCxnSpPr>
        <p:spPr>
          <a:xfrm rot="16200000" flipH="1">
            <a:off x="1318853" y="1379926"/>
            <a:ext cx="145717" cy="355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18833" y="646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exome_data_reformatted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0963" y="2865399"/>
            <a:ext cx="212137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ExomeFilterFinder_bloodBEdiff.py</a:t>
            </a:r>
            <a:endParaRPr lang="en-US" sz="1400" dirty="0"/>
          </a:p>
        </p:txBody>
      </p:sp>
      <p:cxnSp>
        <p:nvCxnSpPr>
          <p:cNvPr id="16" name="Elbow Connector 15"/>
          <p:cNvCxnSpPr>
            <a:stCxn id="4" idx="2"/>
            <a:endCxn id="50" idx="0"/>
          </p:cNvCxnSpPr>
          <p:nvPr/>
        </p:nvCxnSpPr>
        <p:spPr>
          <a:xfrm rot="16200000" flipH="1">
            <a:off x="2492068" y="354234"/>
            <a:ext cx="1107631" cy="1468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50" idx="0"/>
          </p:cNvCxnSpPr>
          <p:nvPr/>
        </p:nvCxnSpPr>
        <p:spPr>
          <a:xfrm rot="5400000">
            <a:off x="3541183" y="1255184"/>
            <a:ext cx="626534" cy="1481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3"/>
            <a:endCxn id="50" idx="0"/>
          </p:cNvCxnSpPr>
          <p:nvPr/>
        </p:nvCxnSpPr>
        <p:spPr>
          <a:xfrm flipV="1">
            <a:off x="2860678" y="1642534"/>
            <a:ext cx="919689" cy="172717"/>
          </a:xfrm>
          <a:prstGeom prst="bentConnector4">
            <a:avLst>
              <a:gd name="adj1" fmla="val 41945"/>
              <a:gd name="adj2" fmla="val 2392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0" y="390199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/>
                <a:cs typeface="Courier New"/>
              </a:rPr>
              <a:t>f</a:t>
            </a:r>
            <a:r>
              <a:rPr lang="en-US" dirty="0" err="1" smtClean="0">
                <a:latin typeface="Courier New"/>
                <a:cs typeface="Courier New"/>
              </a:rPr>
              <a:t>ilterfinder_exome_bloodBEdiff.txt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0" name="Elbow Connector 39"/>
          <p:cNvCxnSpPr>
            <a:stCxn id="15" idx="4"/>
            <a:endCxn id="39" idx="0"/>
          </p:cNvCxnSpPr>
          <p:nvPr/>
        </p:nvCxnSpPr>
        <p:spPr>
          <a:xfrm rot="5400000">
            <a:off x="1122544" y="3502890"/>
            <a:ext cx="567729" cy="230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632200" y="1642534"/>
            <a:ext cx="296333" cy="66566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58" name="Elbow Connector 57"/>
          <p:cNvCxnSpPr>
            <a:stCxn id="15" idx="0"/>
            <a:endCxn id="50" idx="4"/>
          </p:cNvCxnSpPr>
          <p:nvPr/>
        </p:nvCxnSpPr>
        <p:spPr>
          <a:xfrm rot="5400000" flipH="1" flipV="1">
            <a:off x="2372409" y="1457441"/>
            <a:ext cx="557199" cy="2258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85630" y="2865400"/>
            <a:ext cx="217969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ExomeFilterFinder_blood_call.py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3085630" y="3826736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exome_filterfinder_blood_call.txt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9" name="Elbow Connector 88"/>
          <p:cNvCxnSpPr>
            <a:stCxn id="87" idx="4"/>
            <a:endCxn id="88" idx="0"/>
          </p:cNvCxnSpPr>
          <p:nvPr/>
        </p:nvCxnSpPr>
        <p:spPr>
          <a:xfrm rot="16200000" flipH="1">
            <a:off x="4029904" y="3479843"/>
            <a:ext cx="492468" cy="201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0"/>
            <a:endCxn id="50" idx="4"/>
          </p:cNvCxnSpPr>
          <p:nvPr/>
        </p:nvCxnSpPr>
        <p:spPr>
          <a:xfrm rot="16200000" flipV="1">
            <a:off x="3699324" y="2389243"/>
            <a:ext cx="557200" cy="3951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514601" y="5227599"/>
            <a:ext cx="245427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exome2Expands.py</a:t>
            </a:r>
          </a:p>
        </p:txBody>
      </p:sp>
      <p:cxnSp>
        <p:nvCxnSpPr>
          <p:cNvPr id="42" name="Elbow Connector 41"/>
          <p:cNvCxnSpPr>
            <a:stCxn id="39" idx="2"/>
            <a:endCxn id="41" idx="0"/>
          </p:cNvCxnSpPr>
          <p:nvPr/>
        </p:nvCxnSpPr>
        <p:spPr>
          <a:xfrm rot="16200000" flipH="1">
            <a:off x="2176817" y="3662676"/>
            <a:ext cx="679272" cy="245057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49479" y="5969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exome_data_filtered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6" name="Elbow Connector 45"/>
          <p:cNvCxnSpPr>
            <a:stCxn id="41" idx="4"/>
            <a:endCxn id="45" idx="0"/>
          </p:cNvCxnSpPr>
          <p:nvPr/>
        </p:nvCxnSpPr>
        <p:spPr>
          <a:xfrm rot="5400000">
            <a:off x="3514194" y="5741453"/>
            <a:ext cx="272533" cy="1825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88" idx="2"/>
            <a:endCxn id="41" idx="0"/>
          </p:cNvCxnSpPr>
          <p:nvPr/>
        </p:nvCxnSpPr>
        <p:spPr>
          <a:xfrm rot="5400000">
            <a:off x="3682003" y="4532805"/>
            <a:ext cx="754532" cy="6350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278" y="3913637"/>
            <a:ext cx="276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filterfinder_exome_diff.txt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3" name="Elbow Connector 52"/>
          <p:cNvCxnSpPr>
            <a:stCxn id="52" idx="2"/>
            <a:endCxn id="41" idx="0"/>
          </p:cNvCxnSpPr>
          <p:nvPr/>
        </p:nvCxnSpPr>
        <p:spPr>
          <a:xfrm rot="5400000">
            <a:off x="5038022" y="3263686"/>
            <a:ext cx="667631" cy="32601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5" idx="1"/>
            <a:endCxn id="41" idx="0"/>
          </p:cNvCxnSpPr>
          <p:nvPr/>
        </p:nvCxnSpPr>
        <p:spPr>
          <a:xfrm rot="10800000" flipH="1" flipV="1">
            <a:off x="278344" y="1815251"/>
            <a:ext cx="3463396" cy="3412348"/>
          </a:xfrm>
          <a:prstGeom prst="bentConnector4">
            <a:avLst>
              <a:gd name="adj1" fmla="val -6600"/>
              <a:gd name="adj2" fmla="val 943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17733" y="646759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[Fitted </a:t>
            </a:r>
            <a:r>
              <a:rPr lang="en-US" i="1" dirty="0" err="1" smtClean="0"/>
              <a:t>gaussians</a:t>
            </a:r>
            <a:r>
              <a:rPr lang="en-US" i="1" dirty="0" smtClean="0"/>
              <a:t>]</a:t>
            </a:r>
            <a:endParaRPr lang="en-US" i="1" dirty="0"/>
          </a:p>
        </p:txBody>
      </p:sp>
      <p:sp>
        <p:nvSpPr>
          <p:cNvPr id="25" name="Oval 24"/>
          <p:cNvSpPr/>
          <p:nvPr/>
        </p:nvSpPr>
        <p:spPr>
          <a:xfrm>
            <a:off x="6560254" y="5778592"/>
            <a:ext cx="258374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separate_histograms.py</a:t>
            </a:r>
            <a:endParaRPr lang="en-US" sz="1400" dirty="0" smtClean="0"/>
          </a:p>
        </p:txBody>
      </p:sp>
      <p:cxnSp>
        <p:nvCxnSpPr>
          <p:cNvPr id="26" name="Elbow Connector 25"/>
          <p:cNvCxnSpPr>
            <a:stCxn id="24" idx="0"/>
            <a:endCxn id="25" idx="4"/>
          </p:cNvCxnSpPr>
          <p:nvPr/>
        </p:nvCxnSpPr>
        <p:spPr>
          <a:xfrm rot="5400000" flipH="1" flipV="1">
            <a:off x="7563909" y="6179375"/>
            <a:ext cx="220133" cy="3563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5" idx="0"/>
            <a:endCxn id="28" idx="2"/>
          </p:cNvCxnSpPr>
          <p:nvPr/>
        </p:nvCxnSpPr>
        <p:spPr>
          <a:xfrm rot="16200000" flipV="1">
            <a:off x="7627549" y="5554013"/>
            <a:ext cx="297934" cy="1512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17733" y="5111326"/>
            <a:ext cx="256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[smoothed histogram]</a:t>
            </a:r>
            <a:endParaRPr lang="en-US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29358" y="3629381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expandsRuns.R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271880" y="2940380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patty_interp.py</a:t>
            </a:r>
            <a:endParaRPr lang="en-US" sz="1400" dirty="0" smtClean="0"/>
          </a:p>
        </p:txBody>
      </p:sp>
      <p:cxnSp>
        <p:nvCxnSpPr>
          <p:cNvPr id="48" name="Elbow Connector 47"/>
          <p:cNvCxnSpPr>
            <a:stCxn id="46" idx="0"/>
            <a:endCxn id="47" idx="4"/>
          </p:cNvCxnSpPr>
          <p:nvPr/>
        </p:nvCxnSpPr>
        <p:spPr>
          <a:xfrm rot="5400000" flipH="1" flipV="1">
            <a:off x="2186046" y="3430651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0"/>
            <a:endCxn id="50" idx="2"/>
          </p:cNvCxnSpPr>
          <p:nvPr/>
        </p:nvCxnSpPr>
        <p:spPr>
          <a:xfrm rot="16200000" flipV="1">
            <a:off x="2186892" y="2742495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978" y="2291927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[input]_</a:t>
            </a:r>
            <a:r>
              <a:rPr lang="en-US" dirty="0" err="1" smtClean="0">
                <a:latin typeface="Courier New"/>
                <a:cs typeface="Courier New"/>
              </a:rPr>
              <a:t>partekSegment.txt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12083" y="1397845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mary_out.txt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54605" y="708844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Mary_data.py</a:t>
            </a:r>
            <a:endParaRPr lang="en-US" sz="1400" dirty="0"/>
          </a:p>
        </p:txBody>
      </p:sp>
      <p:cxnSp>
        <p:nvCxnSpPr>
          <p:cNvPr id="53" name="Elbow Connector 52"/>
          <p:cNvCxnSpPr>
            <a:stCxn id="51" idx="0"/>
            <a:endCxn id="52" idx="4"/>
          </p:cNvCxnSpPr>
          <p:nvPr/>
        </p:nvCxnSpPr>
        <p:spPr>
          <a:xfrm rot="5400000" flipH="1" flipV="1">
            <a:off x="6968771" y="1199115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2" idx="0"/>
            <a:endCxn id="55" idx="2"/>
          </p:cNvCxnSpPr>
          <p:nvPr/>
        </p:nvCxnSpPr>
        <p:spPr>
          <a:xfrm rot="16200000" flipV="1">
            <a:off x="6969617" y="510959"/>
            <a:ext cx="279121" cy="1166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57703" y="60391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prunebreaks.txt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4668" y="1687980"/>
            <a:ext cx="316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ASCAT_smoothed_histograms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10632" y="9989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create_ASCAT_histograms.py</a:t>
            </a:r>
            <a:endParaRPr lang="en-US" sz="1400" dirty="0" smtClean="0"/>
          </a:p>
        </p:txBody>
      </p:sp>
      <p:cxnSp>
        <p:nvCxnSpPr>
          <p:cNvPr id="58" name="Elbow Connector 57"/>
          <p:cNvCxnSpPr>
            <a:stCxn id="56" idx="0"/>
            <a:endCxn id="57" idx="4"/>
          </p:cNvCxnSpPr>
          <p:nvPr/>
        </p:nvCxnSpPr>
        <p:spPr>
          <a:xfrm rot="16200000" flipV="1">
            <a:off x="1484137" y="1507240"/>
            <a:ext cx="220133" cy="1413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7" idx="0"/>
            <a:endCxn id="60" idx="2"/>
          </p:cNvCxnSpPr>
          <p:nvPr/>
        </p:nvCxnSpPr>
        <p:spPr>
          <a:xfrm rot="16200000" flipV="1">
            <a:off x="1379500" y="854949"/>
            <a:ext cx="279122" cy="89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8439" y="350525"/>
            <a:ext cx="239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all_lesions.txt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20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835" y="184075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82357" y="115174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</a:t>
            </a:r>
            <a:r>
              <a:rPr lang="en-US" sz="1400" dirty="0" err="1" smtClean="0"/>
              <a:t>rocess_omni_CN.py</a:t>
            </a:r>
            <a:endParaRPr lang="en-US" sz="1400" dirty="0"/>
          </a:p>
        </p:txBody>
      </p:sp>
      <p:cxnSp>
        <p:nvCxnSpPr>
          <p:cNvPr id="5" name="Elbow Connector 4"/>
          <p:cNvCxnSpPr>
            <a:stCxn id="2" idx="0"/>
            <a:endCxn id="4" idx="4"/>
          </p:cNvCxnSpPr>
          <p:nvPr/>
        </p:nvCxnSpPr>
        <p:spPr>
          <a:xfrm rot="5400000" flipH="1" flipV="1">
            <a:off x="3696523" y="164202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4" idx="0"/>
            <a:endCxn id="7" idx="2"/>
          </p:cNvCxnSpPr>
          <p:nvPr/>
        </p:nvCxnSpPr>
        <p:spPr>
          <a:xfrm rot="16200000" flipV="1">
            <a:off x="3723474" y="979969"/>
            <a:ext cx="279121" cy="6444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52724" y="503296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908903" y="245535"/>
            <a:ext cx="4616450" cy="1964547"/>
            <a:chOff x="4358924" y="505459"/>
            <a:chExt cx="4616450" cy="1964547"/>
          </a:xfrm>
        </p:grpSpPr>
        <p:sp>
          <p:nvSpPr>
            <p:cNvPr id="11" name="TextBox 10"/>
            <p:cNvSpPr txBox="1"/>
            <p:nvPr/>
          </p:nvSpPr>
          <p:spPr>
            <a:xfrm>
              <a:off x="4653492" y="2100674"/>
              <a:ext cx="2156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/>
                <a:t>CN_float_Xiaohong</a:t>
              </a:r>
              <a:r>
                <a:rPr lang="en-US" dirty="0" smtClean="0"/>
                <a:t>/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58924" y="505459"/>
              <a:ext cx="4616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latin typeface="Courier New"/>
                  <a:cs typeface="Courier New"/>
                </a:rPr>
                <a:t>CN_Xiaohong_segmentation</a:t>
              </a:r>
              <a:r>
                <a:rPr lang="en-US" dirty="0" smtClean="0">
                  <a:latin typeface="Courier New"/>
                  <a:cs typeface="Courier New"/>
                </a:rPr>
                <a:t>/copy_number-log2_Lucian.txt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796014" y="1411673"/>
              <a:ext cx="2225794" cy="46886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separate_full_segmentation.py</a:t>
              </a:r>
              <a:endParaRPr lang="en-US" sz="1400" dirty="0"/>
            </a:p>
          </p:txBody>
        </p:sp>
        <p:cxnSp>
          <p:nvCxnSpPr>
            <p:cNvPr id="14" name="Elbow Connector 13"/>
            <p:cNvCxnSpPr>
              <a:stCxn id="11" idx="0"/>
              <a:endCxn id="13" idx="4"/>
            </p:cNvCxnSpPr>
            <p:nvPr/>
          </p:nvCxnSpPr>
          <p:spPr>
            <a:xfrm rot="5400000" flipH="1" flipV="1">
              <a:off x="5710180" y="1901944"/>
              <a:ext cx="220133" cy="17732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13" idx="0"/>
              <a:endCxn id="12" idx="2"/>
            </p:cNvCxnSpPr>
            <p:nvPr/>
          </p:nvCxnSpPr>
          <p:spPr>
            <a:xfrm rot="5400000" flipH="1" flipV="1">
              <a:off x="6158089" y="902613"/>
              <a:ext cx="259883" cy="75823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717925" y="3507743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60447" y="2818742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/>
          </a:p>
        </p:txBody>
      </p:sp>
      <p:cxnSp>
        <p:nvCxnSpPr>
          <p:cNvPr id="19" name="Elbow Connector 18"/>
          <p:cNvCxnSpPr>
            <a:stCxn id="17" idx="0"/>
            <a:endCxn id="18" idx="4"/>
          </p:cNvCxnSpPr>
          <p:nvPr/>
        </p:nvCxnSpPr>
        <p:spPr>
          <a:xfrm rot="5400000" flipH="1" flipV="1">
            <a:off x="4774613" y="3309013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8" idx="0"/>
            <a:endCxn id="2" idx="2"/>
          </p:cNvCxnSpPr>
          <p:nvPr/>
        </p:nvCxnSpPr>
        <p:spPr>
          <a:xfrm rot="16200000" flipV="1">
            <a:off x="4041305" y="1886702"/>
            <a:ext cx="608660" cy="12554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0"/>
            <a:endCxn id="11" idx="2"/>
          </p:cNvCxnSpPr>
          <p:nvPr/>
        </p:nvCxnSpPr>
        <p:spPr>
          <a:xfrm rot="5400000" flipH="1" flipV="1">
            <a:off x="5323122" y="1860304"/>
            <a:ext cx="608660" cy="1308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29166" y="2711307"/>
            <a:ext cx="236290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full_segmentation_analysis.py</a:t>
            </a:r>
            <a:endParaRPr lang="en-US" sz="1400" dirty="0"/>
          </a:p>
        </p:txBody>
      </p:sp>
      <p:cxnSp>
        <p:nvCxnSpPr>
          <p:cNvPr id="34" name="Elbow Connector 33"/>
          <p:cNvCxnSpPr>
            <a:stCxn id="2" idx="2"/>
            <a:endCxn id="33" idx="0"/>
          </p:cNvCxnSpPr>
          <p:nvPr/>
        </p:nvCxnSpPr>
        <p:spPr>
          <a:xfrm rot="5400000">
            <a:off x="2463660" y="1457041"/>
            <a:ext cx="501225" cy="200730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3" idx="4"/>
            <a:endCxn id="38" idx="0"/>
          </p:cNvCxnSpPr>
          <p:nvPr/>
        </p:nvCxnSpPr>
        <p:spPr>
          <a:xfrm rot="5400000">
            <a:off x="1550987" y="3299004"/>
            <a:ext cx="278460" cy="408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000" y="3458635"/>
            <a:ext cx="283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0" y="1729553"/>
            <a:ext cx="23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2" name="Elbow Connector 41"/>
          <p:cNvCxnSpPr>
            <a:stCxn id="41" idx="2"/>
            <a:endCxn id="33" idx="0"/>
          </p:cNvCxnSpPr>
          <p:nvPr/>
        </p:nvCxnSpPr>
        <p:spPr>
          <a:xfrm rot="16200000" flipH="1">
            <a:off x="1134709" y="2135398"/>
            <a:ext cx="612422" cy="539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-107010" y="4092827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full_segmentation_histogram_creator.py</a:t>
            </a:r>
            <a:endParaRPr lang="en-US" sz="1400" dirty="0"/>
          </a:p>
        </p:txBody>
      </p:sp>
      <p:cxnSp>
        <p:nvCxnSpPr>
          <p:cNvPr id="46" name="Elbow Connector 45"/>
          <p:cNvCxnSpPr>
            <a:stCxn id="45" idx="4"/>
            <a:endCxn id="47" idx="0"/>
          </p:cNvCxnSpPr>
          <p:nvPr/>
        </p:nvCxnSpPr>
        <p:spPr>
          <a:xfrm rot="16200000" flipH="1">
            <a:off x="1206756" y="4526160"/>
            <a:ext cx="582747" cy="6538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4000" y="5144442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full_segmentation_histograms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2" name="Elbow Connector 51"/>
          <p:cNvCxnSpPr>
            <a:stCxn id="38" idx="2"/>
            <a:endCxn id="45" idx="0"/>
          </p:cNvCxnSpPr>
          <p:nvPr/>
        </p:nvCxnSpPr>
        <p:spPr>
          <a:xfrm rot="5400000">
            <a:off x="1288089" y="3711101"/>
            <a:ext cx="264860" cy="498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825037" y="4413904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full_segmentation_by_position_creator.py</a:t>
            </a:r>
            <a:endParaRPr lang="en-US" sz="1400" dirty="0"/>
          </a:p>
        </p:txBody>
      </p:sp>
      <p:cxnSp>
        <p:nvCxnSpPr>
          <p:cNvPr id="59" name="Elbow Connector 58"/>
          <p:cNvCxnSpPr>
            <a:stCxn id="38" idx="2"/>
            <a:endCxn id="58" idx="0"/>
          </p:cNvCxnSpPr>
          <p:nvPr/>
        </p:nvCxnSpPr>
        <p:spPr>
          <a:xfrm rot="16200000" flipH="1">
            <a:off x="2093574" y="3404208"/>
            <a:ext cx="585937" cy="1433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4"/>
            <a:endCxn id="47" idx="0"/>
          </p:cNvCxnSpPr>
          <p:nvPr/>
        </p:nvCxnSpPr>
        <p:spPr>
          <a:xfrm rot="5400000">
            <a:off x="2333318" y="4374491"/>
            <a:ext cx="261670" cy="12782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458890" y="2736708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find_example_loss.py</a:t>
            </a:r>
            <a:endParaRPr lang="en-US" sz="1400" dirty="0"/>
          </a:p>
        </p:txBody>
      </p:sp>
      <p:cxnSp>
        <p:nvCxnSpPr>
          <p:cNvPr id="66" name="Elbow Connector 65"/>
          <p:cNvCxnSpPr>
            <a:stCxn id="65" idx="0"/>
            <a:endCxn id="11" idx="3"/>
          </p:cNvCxnSpPr>
          <p:nvPr/>
        </p:nvCxnSpPr>
        <p:spPr>
          <a:xfrm rot="16200000" flipV="1">
            <a:off x="7110073" y="2274993"/>
            <a:ext cx="711292" cy="2121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23355" y="507558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[printed count]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65877" y="4386579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process_all_short.py</a:t>
            </a:r>
            <a:endParaRPr lang="en-US" sz="1400" dirty="0"/>
          </a:p>
        </p:txBody>
      </p:sp>
      <p:cxnSp>
        <p:nvCxnSpPr>
          <p:cNvPr id="72" name="Elbow Connector 71"/>
          <p:cNvCxnSpPr>
            <a:stCxn id="70" idx="0"/>
            <a:endCxn id="71" idx="4"/>
          </p:cNvCxnSpPr>
          <p:nvPr/>
        </p:nvCxnSpPr>
        <p:spPr>
          <a:xfrm rot="5400000" flipH="1" flipV="1">
            <a:off x="7780043" y="4876850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71" idx="0"/>
            <a:endCxn id="74" idx="2"/>
          </p:cNvCxnSpPr>
          <p:nvPr/>
        </p:nvCxnSpPr>
        <p:spPr>
          <a:xfrm rot="16200000" flipV="1">
            <a:off x="7743234" y="4151038"/>
            <a:ext cx="293752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458890" y="3446496"/>
            <a:ext cx="268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short_segments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all_short.txt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77" name="Elbow Connector 76"/>
          <p:cNvCxnSpPr>
            <a:stCxn id="74" idx="0"/>
            <a:endCxn id="65" idx="4"/>
          </p:cNvCxnSpPr>
          <p:nvPr/>
        </p:nvCxnSpPr>
        <p:spPr>
          <a:xfrm rot="16200000" flipV="1">
            <a:off x="7566156" y="3211207"/>
            <a:ext cx="240920" cy="229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2"/>
            <a:endCxn id="97" idx="0"/>
          </p:cNvCxnSpPr>
          <p:nvPr/>
        </p:nvCxnSpPr>
        <p:spPr>
          <a:xfrm rot="5400000">
            <a:off x="3577045" y="5093399"/>
            <a:ext cx="2435295" cy="26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95255" y="6312370"/>
            <a:ext cx="179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[next slide]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3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903" y="117190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931941" y="937466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create_CN-BAF_segments.py</a:t>
            </a:r>
            <a:endParaRPr lang="en-US" sz="1400" dirty="0" smtClean="0"/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 flipH="1" flipV="1">
            <a:off x="3069200" y="-599741"/>
            <a:ext cx="603766" cy="3678180"/>
          </a:xfrm>
          <a:prstGeom prst="bentConnector5">
            <a:avLst>
              <a:gd name="adj1" fmla="val -37862"/>
              <a:gd name="adj2" fmla="val 47279"/>
              <a:gd name="adj3" fmla="val 137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3" idx="4"/>
            <a:endCxn id="17" idx="0"/>
          </p:cNvCxnSpPr>
          <p:nvPr/>
        </p:nvCxnSpPr>
        <p:spPr>
          <a:xfrm rot="16200000" flipH="1">
            <a:off x="6035985" y="580522"/>
            <a:ext cx="304413" cy="1956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970400" y="118270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SNP_all_BAFs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7" idx="2"/>
            <a:endCxn id="3" idx="0"/>
          </p:cNvCxnSpPr>
          <p:nvPr/>
        </p:nvCxnSpPr>
        <p:spPr>
          <a:xfrm rot="5400000">
            <a:off x="5404400" y="293376"/>
            <a:ext cx="449864" cy="8383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421948" y="229952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create_CN-BAF_histograms.py</a:t>
            </a:r>
            <a:endParaRPr lang="en-US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088119" y="17107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SNP_segment_BAFs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8" name="Elbow Connector 17"/>
          <p:cNvCxnSpPr>
            <a:stCxn id="2" idx="2"/>
            <a:endCxn id="16" idx="0"/>
          </p:cNvCxnSpPr>
          <p:nvPr/>
        </p:nvCxnSpPr>
        <p:spPr>
          <a:xfrm rot="16200000" flipH="1">
            <a:off x="3236942" y="-163718"/>
            <a:ext cx="758288" cy="416818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16" idx="0"/>
          </p:cNvCxnSpPr>
          <p:nvPr/>
        </p:nvCxnSpPr>
        <p:spPr>
          <a:xfrm rot="5400000">
            <a:off x="6323475" y="1456785"/>
            <a:ext cx="219441" cy="14660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58199" y="2976417"/>
            <a:ext cx="20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presentation2/</a:t>
            </a:r>
            <a:endParaRPr lang="en-US" dirty="0"/>
          </a:p>
        </p:txBody>
      </p:sp>
      <p:cxnSp>
        <p:nvCxnSpPr>
          <p:cNvPr id="27" name="Elbow Connector 26"/>
          <p:cNvCxnSpPr>
            <a:stCxn id="16" idx="4"/>
            <a:endCxn id="26" idx="0"/>
          </p:cNvCxnSpPr>
          <p:nvPr/>
        </p:nvCxnSpPr>
        <p:spPr>
          <a:xfrm rot="16200000" flipH="1">
            <a:off x="5827178" y="2641389"/>
            <a:ext cx="208029" cy="4620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125480" y="3788523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calibrate_CN_values.py</a:t>
            </a:r>
            <a:endParaRPr lang="en-US" sz="14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613482" y="4522647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Calibration_*.txt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2" name="Elbow Connector 31"/>
          <p:cNvCxnSpPr>
            <a:stCxn id="30" idx="4"/>
            <a:endCxn id="31" idx="0"/>
          </p:cNvCxnSpPr>
          <p:nvPr/>
        </p:nvCxnSpPr>
        <p:spPr>
          <a:xfrm rot="5400000">
            <a:off x="2191444" y="4250466"/>
            <a:ext cx="265256" cy="2791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" idx="2"/>
            <a:endCxn id="30" idx="1"/>
          </p:cNvCxnSpPr>
          <p:nvPr/>
        </p:nvCxnSpPr>
        <p:spPr>
          <a:xfrm rot="5400000">
            <a:off x="366727" y="2691920"/>
            <a:ext cx="2315955" cy="145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120799" y="3554089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calibrate_CN_histograms.py</a:t>
            </a:r>
            <a:endParaRPr lang="en-US" sz="14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321825" y="4072676"/>
            <a:ext cx="28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CN_smoothed_histograms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40" name="Elbow Connector 39"/>
          <p:cNvCxnSpPr>
            <a:stCxn id="38" idx="4"/>
            <a:endCxn id="39" idx="0"/>
          </p:cNvCxnSpPr>
          <p:nvPr/>
        </p:nvCxnSpPr>
        <p:spPr>
          <a:xfrm rot="16200000" flipH="1">
            <a:off x="6580488" y="3901413"/>
            <a:ext cx="49719" cy="2928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" idx="2"/>
            <a:endCxn id="38" idx="1"/>
          </p:cNvCxnSpPr>
          <p:nvPr/>
        </p:nvCxnSpPr>
        <p:spPr>
          <a:xfrm rot="16200000" flipH="1">
            <a:off x="2481603" y="591622"/>
            <a:ext cx="2081521" cy="3980740"/>
          </a:xfrm>
          <a:prstGeom prst="bentConnector3">
            <a:avLst>
              <a:gd name="adj1" fmla="val 897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25401" y="5475082"/>
            <a:ext cx="267629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calculate_positions_histograms_by_length.py</a:t>
            </a:r>
            <a:endParaRPr lang="en-US" sz="14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1019995" y="6443640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seglength_chr_histograms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51" name="Elbow Connector 50"/>
          <p:cNvCxnSpPr>
            <a:stCxn id="49" idx="4"/>
            <a:endCxn id="50" idx="0"/>
          </p:cNvCxnSpPr>
          <p:nvPr/>
        </p:nvCxnSpPr>
        <p:spPr>
          <a:xfrm rot="16200000" flipH="1">
            <a:off x="1977444" y="5830052"/>
            <a:ext cx="499690" cy="72748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" idx="2"/>
            <a:endCxn id="49" idx="1"/>
          </p:cNvCxnSpPr>
          <p:nvPr/>
        </p:nvCxnSpPr>
        <p:spPr>
          <a:xfrm rot="5400000">
            <a:off x="-776593" y="3235160"/>
            <a:ext cx="4002514" cy="6146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043593" y="4777580"/>
            <a:ext cx="25564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create_seglength_histograms.py</a:t>
            </a:r>
            <a:endParaRPr lang="en-US" sz="14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517082" y="5842085"/>
            <a:ext cx="314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CN_seglength_histograms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95" name="Elbow Connector 94"/>
          <p:cNvCxnSpPr>
            <a:stCxn id="93" idx="4"/>
            <a:endCxn id="94" idx="0"/>
          </p:cNvCxnSpPr>
          <p:nvPr/>
        </p:nvCxnSpPr>
        <p:spPr>
          <a:xfrm rot="16200000" flipH="1">
            <a:off x="5407154" y="5161119"/>
            <a:ext cx="595637" cy="766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" idx="2"/>
            <a:endCxn id="93" idx="1"/>
          </p:cNvCxnSpPr>
          <p:nvPr/>
        </p:nvCxnSpPr>
        <p:spPr>
          <a:xfrm rot="16200000" flipH="1">
            <a:off x="1322479" y="1750745"/>
            <a:ext cx="3305012" cy="2885985"/>
          </a:xfrm>
          <a:prstGeom prst="bentConnector3">
            <a:avLst>
              <a:gd name="adj1" fmla="val 602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2" idx="0"/>
          </p:cNvCxnSpPr>
          <p:nvPr/>
        </p:nvCxnSpPr>
        <p:spPr>
          <a:xfrm rot="5400000">
            <a:off x="1005179" y="645085"/>
            <a:ext cx="105363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1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" y="1655417"/>
            <a:ext cx="344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both_exome_and_SNP_good_overlap.txt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Oval 2"/>
          <p:cNvSpPr/>
          <p:nvPr/>
        </p:nvSpPr>
        <p:spPr>
          <a:xfrm>
            <a:off x="619006" y="95409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compare_array_and_exome_BAFs.py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0"/>
            <a:endCxn id="3" idx="4"/>
          </p:cNvCxnSpPr>
          <p:nvPr/>
        </p:nvCxnSpPr>
        <p:spPr>
          <a:xfrm rot="5400000" flipH="1" flipV="1">
            <a:off x="1615677" y="1539191"/>
            <a:ext cx="23245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6" idx="2"/>
          </p:cNvCxnSpPr>
          <p:nvPr/>
        </p:nvCxnSpPr>
        <p:spPr>
          <a:xfrm rot="5400000" flipH="1" flipV="1">
            <a:off x="1907492" y="499387"/>
            <a:ext cx="279121" cy="6302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9052" y="305643"/>
            <a:ext cx="418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1047_full.baf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9422" y="1736788"/>
            <a:ext cx="2650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both_exome_and_SNP.txt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8" name="Oval 7"/>
          <p:cNvSpPr/>
          <p:nvPr/>
        </p:nvSpPr>
        <p:spPr>
          <a:xfrm>
            <a:off x="3342452" y="95409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compare_array_and_exome_v2.py</a:t>
            </a:r>
          </a:p>
        </p:txBody>
      </p:sp>
      <p:cxnSp>
        <p:nvCxnSpPr>
          <p:cNvPr id="9" name="Elbow Connector 8"/>
          <p:cNvCxnSpPr>
            <a:stCxn id="7" idx="0"/>
            <a:endCxn id="8" idx="4"/>
          </p:cNvCxnSpPr>
          <p:nvPr/>
        </p:nvCxnSpPr>
        <p:spPr>
          <a:xfrm rot="16200000" flipV="1">
            <a:off x="4498050" y="1380265"/>
            <a:ext cx="313823" cy="39922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8" idx="0"/>
            <a:endCxn id="6" idx="2"/>
          </p:cNvCxnSpPr>
          <p:nvPr/>
        </p:nvCxnSpPr>
        <p:spPr>
          <a:xfrm rot="16200000" flipV="1">
            <a:off x="3269214" y="-232038"/>
            <a:ext cx="279122" cy="20931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9724" y="26521"/>
            <a:ext cx="19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1047_BAFs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1455" y="4233147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CN_compare.txt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63977" y="3544146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compare_CN_estimates.py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15" idx="0"/>
            <a:endCxn id="16" idx="4"/>
          </p:cNvCxnSpPr>
          <p:nvPr/>
        </p:nvCxnSpPr>
        <p:spPr>
          <a:xfrm rot="5400000" flipH="1" flipV="1">
            <a:off x="1978143" y="4034417"/>
            <a:ext cx="220133" cy="1773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6" idx="0"/>
            <a:endCxn id="19" idx="2"/>
          </p:cNvCxnSpPr>
          <p:nvPr/>
        </p:nvCxnSpPr>
        <p:spPr>
          <a:xfrm rot="5400000" flipH="1" flipV="1">
            <a:off x="3241957" y="2163303"/>
            <a:ext cx="315761" cy="24459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7137" y="2859053"/>
            <a:ext cx="451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/>
                <a:cs typeface="Courier New"/>
              </a:rPr>
              <a:t>combined_results7.merged_calls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22800" y="4310288"/>
            <a:ext cx="99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  <a:cs typeface="Courier New"/>
              </a:rPr>
              <a:t>data/</a:t>
            </a:r>
            <a:endParaRPr lang="en-US" dirty="0">
              <a:latin typeface="+mj-lt"/>
              <a:cs typeface="Courier New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93345" y="3544147"/>
            <a:ext cx="222579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CN_data_2expands_fm_results7.py</a:t>
            </a:r>
            <a:endParaRPr lang="en-US" sz="1400" dirty="0"/>
          </a:p>
        </p:txBody>
      </p:sp>
      <p:cxnSp>
        <p:nvCxnSpPr>
          <p:cNvPr id="23" name="Elbow Connector 22"/>
          <p:cNvCxnSpPr>
            <a:stCxn id="21" idx="0"/>
            <a:endCxn id="22" idx="4"/>
          </p:cNvCxnSpPr>
          <p:nvPr/>
        </p:nvCxnSpPr>
        <p:spPr>
          <a:xfrm rot="16200000" flipV="1">
            <a:off x="4814594" y="4004664"/>
            <a:ext cx="297273" cy="3139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0"/>
            <a:endCxn id="19" idx="2"/>
          </p:cNvCxnSpPr>
          <p:nvPr/>
        </p:nvCxnSpPr>
        <p:spPr>
          <a:xfrm rot="16200000" flipV="1">
            <a:off x="4556640" y="3294545"/>
            <a:ext cx="315762" cy="1834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0"/>
            <a:endCxn id="22" idx="3"/>
          </p:cNvCxnSpPr>
          <p:nvPr/>
        </p:nvCxnSpPr>
        <p:spPr>
          <a:xfrm rot="5400000" flipH="1" flipV="1">
            <a:off x="2865027" y="3078869"/>
            <a:ext cx="288796" cy="2019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919138" y="954095"/>
            <a:ext cx="3224861" cy="7013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BAF_to_expands_from_combined_exome_and_array_data.py</a:t>
            </a:r>
            <a:endParaRPr lang="en-US" sz="1400" dirty="0" smtClean="0"/>
          </a:p>
        </p:txBody>
      </p:sp>
      <p:cxnSp>
        <p:nvCxnSpPr>
          <p:cNvPr id="51" name="Elbow Connector 50"/>
          <p:cNvCxnSpPr>
            <a:stCxn id="39" idx="0"/>
            <a:endCxn id="6" idx="2"/>
          </p:cNvCxnSpPr>
          <p:nvPr/>
        </p:nvCxnSpPr>
        <p:spPr>
          <a:xfrm rot="16200000" flipV="1">
            <a:off x="4807325" y="-1770149"/>
            <a:ext cx="279120" cy="51693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9" idx="0"/>
            <a:endCxn id="11" idx="2"/>
          </p:cNvCxnSpPr>
          <p:nvPr/>
        </p:nvCxnSpPr>
        <p:spPr>
          <a:xfrm rot="16200000" flipV="1">
            <a:off x="7070415" y="492940"/>
            <a:ext cx="558242" cy="3640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97037" y="1932416"/>
            <a:ext cx="247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j-lt"/>
                <a:cs typeface="Courier New"/>
              </a:rPr>
              <a:t>baf_overlap_data</a:t>
            </a:r>
            <a:r>
              <a:rPr lang="en-US" dirty="0" smtClean="0">
                <a:latin typeface="+mj-lt"/>
                <a:cs typeface="Courier New"/>
              </a:rPr>
              <a:t>/</a:t>
            </a:r>
            <a:endParaRPr lang="en-US" dirty="0">
              <a:latin typeface="+mj-lt"/>
              <a:cs typeface="Courier New"/>
            </a:endParaRPr>
          </a:p>
        </p:txBody>
      </p:sp>
      <p:cxnSp>
        <p:nvCxnSpPr>
          <p:cNvPr id="64" name="Elbow Connector 63"/>
          <p:cNvCxnSpPr>
            <a:stCxn id="63" idx="0"/>
            <a:endCxn id="39" idx="4"/>
          </p:cNvCxnSpPr>
          <p:nvPr/>
        </p:nvCxnSpPr>
        <p:spPr>
          <a:xfrm rot="16200000" flipV="1">
            <a:off x="7444340" y="1742645"/>
            <a:ext cx="277000" cy="1025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0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40457" y="91096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create_full_expands_input.py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16200000" flipH="1">
            <a:off x="1543863" y="118411"/>
            <a:ext cx="376066" cy="12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43481" y="1472776"/>
            <a:ext cx="289697" cy="1038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39778" y="231154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remove_dupes_for_expands.py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16200000" flipV="1">
            <a:off x="2539144" y="1939961"/>
            <a:ext cx="272683" cy="4704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04189" y="3174423"/>
            <a:ext cx="31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3052713" y="2638435"/>
            <a:ext cx="394006" cy="67796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1170" y="166513"/>
            <a:ext cx="245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</a:t>
            </a:r>
            <a:r>
              <a:rPr lang="en-US" i="1" dirty="0" smtClean="0"/>
              <a:t>15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2"/>
            <a:endCxn id="3" idx="0"/>
          </p:cNvCxnSpPr>
          <p:nvPr/>
        </p:nvCxnSpPr>
        <p:spPr>
          <a:xfrm rot="5400000">
            <a:off x="2774999" y="97267"/>
            <a:ext cx="375124" cy="125228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1430" y="384970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remove_LOH_for_expands.py</a:t>
            </a:r>
            <a:endParaRPr lang="en-US" sz="1400" dirty="0" smtClean="0"/>
          </a:p>
        </p:txBody>
      </p:sp>
      <p:cxnSp>
        <p:nvCxnSpPr>
          <p:cNvPr id="28" name="Elbow Connector 27"/>
          <p:cNvCxnSpPr>
            <a:stCxn id="27" idx="0"/>
            <a:endCxn id="9" idx="2"/>
          </p:cNvCxnSpPr>
          <p:nvPr/>
        </p:nvCxnSpPr>
        <p:spPr>
          <a:xfrm rot="16200000" flipV="1">
            <a:off x="3707567" y="3424890"/>
            <a:ext cx="305953" cy="543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77142" y="4632530"/>
            <a:ext cx="387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0" name="Elbow Connector 29"/>
          <p:cNvCxnSpPr>
            <a:stCxn id="27" idx="4"/>
            <a:endCxn id="29" idx="0"/>
          </p:cNvCxnSpPr>
          <p:nvPr/>
        </p:nvCxnSpPr>
        <p:spPr>
          <a:xfrm rot="16200000" flipH="1">
            <a:off x="4066051" y="4384908"/>
            <a:ext cx="313954" cy="1812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10731" y="521217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shuffle_expands_input.py</a:t>
            </a:r>
            <a:endParaRPr lang="en-US" sz="1400" dirty="0" smtClean="0"/>
          </a:p>
        </p:txBody>
      </p:sp>
      <p:cxnSp>
        <p:nvCxnSpPr>
          <p:cNvPr id="42" name="Elbow Connector 41"/>
          <p:cNvCxnSpPr>
            <a:stCxn id="41" idx="0"/>
            <a:endCxn id="29" idx="2"/>
          </p:cNvCxnSpPr>
          <p:nvPr/>
        </p:nvCxnSpPr>
        <p:spPr>
          <a:xfrm rot="16200000" flipV="1">
            <a:off x="4392525" y="4923011"/>
            <a:ext cx="210309" cy="3680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8000" y="6071730"/>
            <a:ext cx="42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expands_full_input_shuffled_noLOH_</a:t>
            </a:r>
            <a:r>
              <a:rPr lang="en-US" i="1" dirty="0" err="1" smtClean="0"/>
              <a:t>nn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4" name="Elbow Connector 43"/>
          <p:cNvCxnSpPr>
            <a:stCxn id="41" idx="4"/>
            <a:endCxn id="43" idx="0"/>
          </p:cNvCxnSpPr>
          <p:nvPr/>
        </p:nvCxnSpPr>
        <p:spPr>
          <a:xfrm rot="16200000" flipH="1">
            <a:off x="4727017" y="5635707"/>
            <a:ext cx="390691" cy="4813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38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expands_full_input_alldupes_noLOH</a:t>
            </a:r>
            <a:r>
              <a:rPr lang="en-US" dirty="0" smtClean="0"/>
              <a:t>/results/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0" y="2405661"/>
            <a:ext cx="226331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collect_maxps.py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778659" y="887900"/>
            <a:ext cx="1870758" cy="116476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check_expands_trees.py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expands_full_input_shuffled_noLOH</a:t>
            </a:r>
            <a:r>
              <a:rPr lang="en-US" dirty="0"/>
              <a:t>/results/</a:t>
            </a:r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051870" y="-1356508"/>
            <a:ext cx="1841956" cy="56823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875029" y="3785443"/>
            <a:ext cx="2918126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collect_spstats_noise.py</a:t>
            </a:r>
            <a:endParaRPr lang="en-US" sz="1400" dirty="0" smtClean="0"/>
          </a:p>
        </p:txBody>
      </p:sp>
      <p:cxnSp>
        <p:nvCxnSpPr>
          <p:cNvPr id="32" name="Elbow Connector 31"/>
          <p:cNvCxnSpPr>
            <a:stCxn id="2" idx="2"/>
            <a:endCxn id="31" idx="0"/>
          </p:cNvCxnSpPr>
          <p:nvPr/>
        </p:nvCxnSpPr>
        <p:spPr>
          <a:xfrm rot="16200000" flipH="1">
            <a:off x="1689986" y="1141337"/>
            <a:ext cx="3250540" cy="2037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1" idx="0"/>
          </p:cNvCxnSpPr>
          <p:nvPr/>
        </p:nvCxnSpPr>
        <p:spPr>
          <a:xfrm rot="5400000">
            <a:off x="3963197" y="934601"/>
            <a:ext cx="3221738" cy="247994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5957" y="1293215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balanced_calls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8951" y="655889"/>
            <a:ext cx="325322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validate_gamma_analyses.py</a:t>
            </a:r>
            <a:endParaRPr lang="en-US" sz="1400" dirty="0"/>
          </a:p>
        </p:txBody>
      </p:sp>
      <p:cxnSp>
        <p:nvCxnSpPr>
          <p:cNvPr id="4" name="Elbow Connector 3"/>
          <p:cNvCxnSpPr>
            <a:stCxn id="3" idx="4"/>
            <a:endCxn id="2" idx="0"/>
          </p:cNvCxnSpPr>
          <p:nvPr/>
        </p:nvCxnSpPr>
        <p:spPr>
          <a:xfrm rot="16200000" flipH="1">
            <a:off x="2815467" y="474852"/>
            <a:ext cx="168458" cy="146826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0"/>
            <a:endCxn id="11" idx="2"/>
          </p:cNvCxnSpPr>
          <p:nvPr/>
        </p:nvCxnSpPr>
        <p:spPr>
          <a:xfrm rot="16200000" flipV="1">
            <a:off x="1641665" y="131991"/>
            <a:ext cx="286557" cy="7612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84724" y="5737635"/>
            <a:ext cx="29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Xiaohong_pASCAT_compare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" name="Elbow Connector 7"/>
          <p:cNvCxnSpPr>
            <a:stCxn id="51" idx="4"/>
            <a:endCxn id="7" idx="0"/>
          </p:cNvCxnSpPr>
          <p:nvPr/>
        </p:nvCxnSpPr>
        <p:spPr>
          <a:xfrm rot="16200000" flipH="1">
            <a:off x="3738275" y="5296943"/>
            <a:ext cx="593248" cy="2881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" idx="4"/>
            <a:endCxn id="12" idx="0"/>
          </p:cNvCxnSpPr>
          <p:nvPr/>
        </p:nvCxnSpPr>
        <p:spPr>
          <a:xfrm rot="5400000">
            <a:off x="1522141" y="649794"/>
            <a:ext cx="168458" cy="111838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3"/>
            <a:endCxn id="15" idx="1"/>
          </p:cNvCxnSpPr>
          <p:nvPr/>
        </p:nvCxnSpPr>
        <p:spPr>
          <a:xfrm>
            <a:off x="5673209" y="5922301"/>
            <a:ext cx="424921" cy="2533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8188" y="0"/>
            <a:ext cx="22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gamma_test_output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63" y="1293215"/>
            <a:ext cx="1973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analysis_compare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588667" y="6106967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summarize_xiaohong_pASCAT_differences.py</a:t>
            </a:r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1959054" y="4675519"/>
            <a:ext cx="386355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compare_Xiaohong_to_ASCAT.py</a:t>
            </a:r>
            <a:endParaRPr lang="en-US" sz="1400" dirty="0" smtClean="0"/>
          </a:p>
        </p:txBody>
      </p:sp>
      <p:cxnSp>
        <p:nvCxnSpPr>
          <p:cNvPr id="66" name="Elbow Connector 65"/>
          <p:cNvCxnSpPr>
            <a:stCxn id="51" idx="0"/>
            <a:endCxn id="2" idx="2"/>
          </p:cNvCxnSpPr>
          <p:nvPr/>
        </p:nvCxnSpPr>
        <p:spPr>
          <a:xfrm rot="16200000" flipV="1">
            <a:off x="2255845" y="3040532"/>
            <a:ext cx="3012972" cy="2570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5" idx="3"/>
            <a:endCxn id="7" idx="2"/>
          </p:cNvCxnSpPr>
          <p:nvPr/>
        </p:nvCxnSpPr>
        <p:spPr>
          <a:xfrm rot="5400000" flipH="1">
            <a:off x="4938447" y="5347488"/>
            <a:ext cx="400204" cy="1919163"/>
          </a:xfrm>
          <a:prstGeom prst="bentConnector3">
            <a:avLst>
              <a:gd name="adj1" fmla="val -742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7475" y="824347"/>
            <a:ext cx="397751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get_noninteger_CN_from_ASCAT.py</a:t>
            </a:r>
            <a:endParaRPr lang="en-US" sz="1400" dirty="0" smtClean="0"/>
          </a:p>
        </p:txBody>
      </p:sp>
      <p:cxnSp>
        <p:nvCxnSpPr>
          <p:cNvPr id="41" name="Elbow Connector 40"/>
          <p:cNvCxnSpPr>
            <a:stCxn id="38" idx="0"/>
            <a:endCxn id="11" idx="3"/>
          </p:cNvCxnSpPr>
          <p:nvPr/>
        </p:nvCxnSpPr>
        <p:spPr>
          <a:xfrm rot="16200000" flipV="1">
            <a:off x="4248505" y="-1553380"/>
            <a:ext cx="639681" cy="411577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04629" y="2194509"/>
            <a:ext cx="169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8" name="Elbow Connector 67"/>
          <p:cNvCxnSpPr>
            <a:stCxn id="67" idx="0"/>
            <a:endCxn id="38" idx="4"/>
          </p:cNvCxnSpPr>
          <p:nvPr/>
        </p:nvCxnSpPr>
        <p:spPr>
          <a:xfrm rot="16200000" flipV="1">
            <a:off x="6238720" y="1680726"/>
            <a:ext cx="901294" cy="1262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341913" y="3277109"/>
            <a:ext cx="2821175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re_call_segments.py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74" idx="0"/>
            <a:endCxn id="67" idx="2"/>
          </p:cNvCxnSpPr>
          <p:nvPr/>
        </p:nvCxnSpPr>
        <p:spPr>
          <a:xfrm rot="5400000" flipH="1" flipV="1">
            <a:off x="6395867" y="2920475"/>
            <a:ext cx="713268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66385" y="3943356"/>
            <a:ext cx="2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0" name="Elbow Connector 79"/>
          <p:cNvCxnSpPr>
            <a:stCxn id="74" idx="2"/>
            <a:endCxn id="2" idx="3"/>
          </p:cNvCxnSpPr>
          <p:nvPr/>
        </p:nvCxnSpPr>
        <p:spPr>
          <a:xfrm rot="10800000">
            <a:off x="4481703" y="1477881"/>
            <a:ext cx="860211" cy="203366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0"/>
            <a:endCxn id="74" idx="4"/>
          </p:cNvCxnSpPr>
          <p:nvPr/>
        </p:nvCxnSpPr>
        <p:spPr>
          <a:xfrm rot="16200000" flipV="1">
            <a:off x="6717059" y="3781420"/>
            <a:ext cx="197379" cy="1264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51" idx="1"/>
            <a:endCxn id="11" idx="1"/>
          </p:cNvCxnSpPr>
          <p:nvPr/>
        </p:nvCxnSpPr>
        <p:spPr>
          <a:xfrm rot="16200000" flipV="1">
            <a:off x="-868234" y="1351089"/>
            <a:ext cx="4559517" cy="2226671"/>
          </a:xfrm>
          <a:prstGeom prst="bentConnector4">
            <a:avLst>
              <a:gd name="adj1" fmla="val 5848"/>
              <a:gd name="adj2" fmla="val 110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51" idx="7"/>
            <a:endCxn id="79" idx="2"/>
          </p:cNvCxnSpPr>
          <p:nvPr/>
        </p:nvCxnSpPr>
        <p:spPr>
          <a:xfrm rot="5400000" flipH="1" flipV="1">
            <a:off x="5852152" y="3717341"/>
            <a:ext cx="431495" cy="16221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268353"/>
            <a:ext cx="501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Xiaohong_pASCAT_compare</a:t>
            </a:r>
            <a:r>
              <a:rPr lang="en-US" sz="1600" dirty="0"/>
              <a:t>/﻿</a:t>
            </a:r>
            <a:r>
              <a:rPr lang="en-US" sz="1600" dirty="0" err="1"/>
              <a:t>xiaocompare_summary.tsv</a:t>
            </a:r>
            <a:endParaRPr lang="en-US" sz="1600" dirty="0"/>
          </a:p>
        </p:txBody>
      </p:sp>
      <p:cxnSp>
        <p:nvCxnSpPr>
          <p:cNvPr id="10" name="Elbow Connector 9"/>
          <p:cNvCxnSpPr>
            <a:stCxn id="7" idx="2"/>
            <a:endCxn id="15" idx="0"/>
          </p:cNvCxnSpPr>
          <p:nvPr/>
        </p:nvCxnSpPr>
        <p:spPr>
          <a:xfrm rot="16200000" flipH="1">
            <a:off x="3039025" y="75607"/>
            <a:ext cx="448364" cy="151096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279274" y="1055271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assemble_ploidy_evidence.py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015450" y="268353"/>
            <a:ext cx="41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initial_calling_evidence.tsv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3" name="Elbow Connector 42"/>
          <p:cNvCxnSpPr>
            <a:stCxn id="40" idx="2"/>
            <a:endCxn id="15" idx="0"/>
          </p:cNvCxnSpPr>
          <p:nvPr/>
        </p:nvCxnSpPr>
        <p:spPr>
          <a:xfrm rot="5400000">
            <a:off x="5340414" y="-684040"/>
            <a:ext cx="417586" cy="30610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92292" y="1945604"/>
            <a:ext cx="307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8" name="Elbow Connector 47"/>
          <p:cNvCxnSpPr>
            <a:stCxn id="15" idx="4"/>
            <a:endCxn id="47" idx="0"/>
          </p:cNvCxnSpPr>
          <p:nvPr/>
        </p:nvCxnSpPr>
        <p:spPr>
          <a:xfrm rot="16200000" flipH="1">
            <a:off x="3812558" y="1730269"/>
            <a:ext cx="421465" cy="92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287279" y="2891689"/>
            <a:ext cx="3478829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calculate_diploid_likelihood.py</a:t>
            </a:r>
            <a:endParaRPr lang="en-US" sz="14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2130828" y="3782022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58" name="Elbow Connector 57"/>
          <p:cNvCxnSpPr>
            <a:stCxn id="56" idx="4"/>
            <a:endCxn id="57" idx="0"/>
          </p:cNvCxnSpPr>
          <p:nvPr/>
        </p:nvCxnSpPr>
        <p:spPr>
          <a:xfrm rot="16200000" flipH="1">
            <a:off x="3819249" y="3568001"/>
            <a:ext cx="421465" cy="65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2"/>
            <a:endCxn id="56" idx="0"/>
          </p:cNvCxnSpPr>
          <p:nvPr/>
        </p:nvCxnSpPr>
        <p:spPr>
          <a:xfrm rot="5400000">
            <a:off x="3738917" y="2602713"/>
            <a:ext cx="576753" cy="119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589" y="53823"/>
            <a:ext cx="334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noninteger_processed_CNs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219" y="1507202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/>
          </a:p>
        </p:txBody>
      </p:sp>
      <p:cxnSp>
        <p:nvCxnSpPr>
          <p:cNvPr id="6" name="Elbow Connector 5"/>
          <p:cNvCxnSpPr>
            <a:stCxn id="4" idx="4"/>
            <a:endCxn id="7" idx="0"/>
          </p:cNvCxnSpPr>
          <p:nvPr/>
        </p:nvCxnSpPr>
        <p:spPr>
          <a:xfrm rot="16200000" flipH="1">
            <a:off x="2379023" y="1520836"/>
            <a:ext cx="119467" cy="10299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4030" y="2095537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796803" y="731216"/>
            <a:ext cx="2946400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/>
          </a:p>
        </p:txBody>
      </p:sp>
      <p:cxnSp>
        <p:nvCxnSpPr>
          <p:cNvPr id="21" name="Elbow Connector 20"/>
          <p:cNvCxnSpPr>
            <a:stCxn id="20" idx="4"/>
            <a:endCxn id="22" idx="0"/>
          </p:cNvCxnSpPr>
          <p:nvPr/>
        </p:nvCxnSpPr>
        <p:spPr>
          <a:xfrm rot="5400000">
            <a:off x="6395357" y="549274"/>
            <a:ext cx="223836" cy="15254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9090" y="1423920"/>
            <a:ext cx="3050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6269594" y="-259918"/>
            <a:ext cx="308061" cy="167420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22" idx="1"/>
            <a:endCxn id="4" idx="0"/>
          </p:cNvCxnSpPr>
          <p:nvPr/>
        </p:nvCxnSpPr>
        <p:spPr>
          <a:xfrm rot="10800000">
            <a:off x="1923790" y="1507202"/>
            <a:ext cx="2295300" cy="101384"/>
          </a:xfrm>
          <a:prstGeom prst="bentConnector4">
            <a:avLst>
              <a:gd name="adj1" fmla="val 10167"/>
              <a:gd name="adj2" fmla="val 3254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59623" y="259747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/>
          </a:p>
        </p:txBody>
      </p:sp>
      <p:cxnSp>
        <p:nvCxnSpPr>
          <p:cNvPr id="48" name="Elbow Connector 47"/>
          <p:cNvCxnSpPr>
            <a:stCxn id="47" idx="4"/>
            <a:endCxn id="49" idx="0"/>
          </p:cNvCxnSpPr>
          <p:nvPr/>
        </p:nvCxnSpPr>
        <p:spPr>
          <a:xfrm rot="16200000" flipH="1">
            <a:off x="2919014" y="2635522"/>
            <a:ext cx="168285" cy="10299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8426" y="3234628"/>
            <a:ext cx="533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7" idx="2"/>
            <a:endCxn id="47" idx="0"/>
          </p:cNvCxnSpPr>
          <p:nvPr/>
        </p:nvCxnSpPr>
        <p:spPr>
          <a:xfrm rot="5400000">
            <a:off x="2654656" y="2298408"/>
            <a:ext cx="132606" cy="46552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336647" y="3745085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/>
          </a:p>
        </p:txBody>
      </p:sp>
      <p:cxnSp>
        <p:nvCxnSpPr>
          <p:cNvPr id="54" name="Elbow Connector 53"/>
          <p:cNvCxnSpPr>
            <a:stCxn id="53" idx="4"/>
            <a:endCxn id="55" idx="0"/>
          </p:cNvCxnSpPr>
          <p:nvPr/>
        </p:nvCxnSpPr>
        <p:spPr>
          <a:xfrm rot="16200000" flipH="1">
            <a:off x="3255937" y="4123234"/>
            <a:ext cx="158544" cy="3399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19400" y="4372497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</a:t>
            </a:r>
            <a:r>
              <a:rPr lang="en-US" i="1" dirty="0" err="1" smtClean="0"/>
              <a:t>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6" name="Elbow Connector 55"/>
          <p:cNvCxnSpPr>
            <a:stCxn id="49" idx="2"/>
            <a:endCxn id="53" idx="0"/>
          </p:cNvCxnSpPr>
          <p:nvPr/>
        </p:nvCxnSpPr>
        <p:spPr>
          <a:xfrm rot="5400000">
            <a:off x="3271107" y="3498072"/>
            <a:ext cx="141125" cy="3529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84030" y="5023183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61" idx="4"/>
            <a:endCxn id="63" idx="0"/>
          </p:cNvCxnSpPr>
          <p:nvPr/>
        </p:nvCxnSpPr>
        <p:spPr>
          <a:xfrm rot="16200000" flipH="1">
            <a:off x="2108679" y="5495972"/>
            <a:ext cx="189595" cy="1817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75572" y="5681646"/>
            <a:ext cx="36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64" name="Elbow Connector 63"/>
          <p:cNvCxnSpPr>
            <a:stCxn id="55" idx="2"/>
            <a:endCxn id="61" idx="0"/>
          </p:cNvCxnSpPr>
          <p:nvPr/>
        </p:nvCxnSpPr>
        <p:spPr>
          <a:xfrm rot="5400000">
            <a:off x="2668224" y="4186207"/>
            <a:ext cx="281354" cy="139259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629605" y="4835331"/>
            <a:ext cx="3657142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/>
          </a:p>
        </p:txBody>
      </p:sp>
      <p:cxnSp>
        <p:nvCxnSpPr>
          <p:cNvPr id="81" name="Elbow Connector 80"/>
          <p:cNvCxnSpPr>
            <a:stCxn id="80" idx="4"/>
            <a:endCxn id="82" idx="0"/>
          </p:cNvCxnSpPr>
          <p:nvPr/>
        </p:nvCxnSpPr>
        <p:spPr>
          <a:xfrm rot="16200000" flipH="1">
            <a:off x="6569410" y="5192965"/>
            <a:ext cx="187852" cy="4103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93789" y="5492051"/>
            <a:ext cx="37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joint_delsandgains_</a:t>
            </a:r>
            <a:r>
              <a:rPr lang="en-US" i="1" dirty="0" err="1" smtClean="0"/>
              <a:t>tag_</a:t>
            </a:r>
            <a:r>
              <a:rPr lang="en-US" dirty="0" err="1" smtClean="0"/>
              <a:t>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83" name="Elbow Connector 82"/>
          <p:cNvCxnSpPr>
            <a:stCxn id="55" idx="3"/>
            <a:endCxn id="80" idx="0"/>
          </p:cNvCxnSpPr>
          <p:nvPr/>
        </p:nvCxnSpPr>
        <p:spPr>
          <a:xfrm>
            <a:off x="4190999" y="4557163"/>
            <a:ext cx="2267177" cy="27816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" idx="2"/>
            <a:endCxn id="4" idx="0"/>
          </p:cNvCxnSpPr>
          <p:nvPr/>
        </p:nvCxnSpPr>
        <p:spPr>
          <a:xfrm rot="5400000">
            <a:off x="3217770" y="-870825"/>
            <a:ext cx="1084047" cy="36720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19" y="165525"/>
            <a:ext cx="38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calling_evidence_odds.tsv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35" name="Elbow Connector 34"/>
          <p:cNvCxnSpPr>
            <a:stCxn id="34" idx="2"/>
            <a:endCxn id="4" idx="0"/>
          </p:cNvCxnSpPr>
          <p:nvPr/>
        </p:nvCxnSpPr>
        <p:spPr>
          <a:xfrm rot="5400000">
            <a:off x="1474553" y="984094"/>
            <a:ext cx="972345" cy="7387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1555" y="1908402"/>
            <a:ext cx="221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CN_joint_log2rs_vXX/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7452" y="4559129"/>
            <a:ext cx="359192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synthesize_joint_segments.py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45" idx="7"/>
          </p:cNvCxnSpPr>
          <p:nvPr/>
        </p:nvCxnSpPr>
        <p:spPr>
          <a:xfrm rot="5400000">
            <a:off x="3731182" y="2289960"/>
            <a:ext cx="419174" cy="3947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" idx="4"/>
            <a:endCxn id="6" idx="0"/>
          </p:cNvCxnSpPr>
          <p:nvPr/>
        </p:nvCxnSpPr>
        <p:spPr>
          <a:xfrm rot="16200000" flipH="1">
            <a:off x="2275408" y="4956005"/>
            <a:ext cx="231046" cy="3750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7531" y="5259043"/>
            <a:ext cx="336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joint_processed_segmentation</a:t>
            </a:r>
            <a:r>
              <a:rPr lang="en-US" dirty="0"/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66733" y="1833196"/>
            <a:ext cx="217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45" idx="1"/>
          </p:cNvCxnSpPr>
          <p:nvPr/>
        </p:nvCxnSpPr>
        <p:spPr>
          <a:xfrm rot="16200000" flipH="1">
            <a:off x="881642" y="2339650"/>
            <a:ext cx="494380" cy="22013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79101" y="3009649"/>
            <a:ext cx="314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segmentation_validation_vXX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29" name="Elbow Connector 28"/>
          <p:cNvCxnSpPr>
            <a:stCxn id="28" idx="2"/>
            <a:endCxn id="3" idx="0"/>
          </p:cNvCxnSpPr>
          <p:nvPr/>
        </p:nvCxnSpPr>
        <p:spPr>
          <a:xfrm rot="5400000">
            <a:off x="4188281" y="1394117"/>
            <a:ext cx="1180148" cy="51498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1294" y="403206"/>
            <a:ext cx="188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CN_filtered_data</a:t>
            </a:r>
            <a:r>
              <a:rPr lang="en-US" dirty="0"/>
              <a:t>/</a:t>
            </a:r>
          </a:p>
        </p:txBody>
      </p:sp>
      <p:sp>
        <p:nvSpPr>
          <p:cNvPr id="42" name="Oval 41"/>
          <p:cNvSpPr/>
          <p:nvPr/>
        </p:nvSpPr>
        <p:spPr>
          <a:xfrm>
            <a:off x="290534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process_joint_segmentation.py</a:t>
            </a:r>
            <a:endParaRPr lang="en-US" sz="1400" dirty="0" smtClean="0"/>
          </a:p>
        </p:txBody>
      </p:sp>
      <p:cxnSp>
        <p:nvCxnSpPr>
          <p:cNvPr id="43" name="Elbow Connector 42"/>
          <p:cNvCxnSpPr>
            <a:stCxn id="42" idx="0"/>
            <a:endCxn id="41" idx="2"/>
          </p:cNvCxnSpPr>
          <p:nvPr/>
        </p:nvCxnSpPr>
        <p:spPr>
          <a:xfrm rot="16200000" flipV="1">
            <a:off x="1455099" y="438832"/>
            <a:ext cx="272683" cy="9400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2" idx="4"/>
            <a:endCxn id="2" idx="0"/>
          </p:cNvCxnSpPr>
          <p:nvPr/>
        </p:nvCxnSpPr>
        <p:spPr>
          <a:xfrm rot="16200000" flipH="1">
            <a:off x="2902653" y="672924"/>
            <a:ext cx="394313" cy="20766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09004" y="218540"/>
            <a:ext cx="258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joint_seg_vXX.txt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47" name="Elbow Connector 46"/>
          <p:cNvCxnSpPr>
            <a:stCxn id="42" idx="0"/>
            <a:endCxn id="46" idx="2"/>
          </p:cNvCxnSpPr>
          <p:nvPr/>
        </p:nvCxnSpPr>
        <p:spPr>
          <a:xfrm rot="5400000" flipH="1" flipV="1">
            <a:off x="2852155" y="-202794"/>
            <a:ext cx="457349" cy="20386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402520" y="104522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process_joint_BAFs.py</a:t>
            </a:r>
            <a:endParaRPr lang="en-US" sz="1400" dirty="0" smtClean="0"/>
          </a:p>
        </p:txBody>
      </p:sp>
      <p:cxnSp>
        <p:nvCxnSpPr>
          <p:cNvPr id="54" name="Elbow Connector 53"/>
          <p:cNvCxnSpPr>
            <a:stCxn id="53" idx="4"/>
            <a:endCxn id="11" idx="0"/>
          </p:cNvCxnSpPr>
          <p:nvPr/>
        </p:nvCxnSpPr>
        <p:spPr>
          <a:xfrm rot="5400000">
            <a:off x="3436566" y="-903713"/>
            <a:ext cx="319107" cy="5154710"/>
          </a:xfrm>
          <a:prstGeom prst="bentConnector3">
            <a:avLst>
              <a:gd name="adj1" fmla="val 316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3" idx="0"/>
            <a:endCxn id="46" idx="2"/>
          </p:cNvCxnSpPr>
          <p:nvPr/>
        </p:nvCxnSpPr>
        <p:spPr>
          <a:xfrm rot="16200000" flipV="1">
            <a:off x="4908149" y="-220105"/>
            <a:ext cx="457349" cy="20733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73475" y="403206"/>
            <a:ext cx="23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BAF_filtered_data_15/</a:t>
            </a:r>
            <a:endParaRPr lang="en-US" dirty="0"/>
          </a:p>
        </p:txBody>
      </p:sp>
      <p:cxnSp>
        <p:nvCxnSpPr>
          <p:cNvPr id="63" name="Elbow Connector 62"/>
          <p:cNvCxnSpPr>
            <a:stCxn id="53" idx="0"/>
            <a:endCxn id="62" idx="2"/>
          </p:cNvCxnSpPr>
          <p:nvPr/>
        </p:nvCxnSpPr>
        <p:spPr>
          <a:xfrm rot="5400000" flipH="1" flipV="1">
            <a:off x="6627042" y="318971"/>
            <a:ext cx="272683" cy="11798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784088" y="2424498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validate_segmentation.py</a:t>
            </a:r>
            <a:endParaRPr lang="en-US" sz="1400" dirty="0" smtClean="0"/>
          </a:p>
        </p:txBody>
      </p:sp>
      <p:cxnSp>
        <p:nvCxnSpPr>
          <p:cNvPr id="75" name="Elbow Connector 74"/>
          <p:cNvCxnSpPr>
            <a:stCxn id="2" idx="2"/>
            <a:endCxn id="74" idx="0"/>
          </p:cNvCxnSpPr>
          <p:nvPr/>
        </p:nvCxnSpPr>
        <p:spPr>
          <a:xfrm rot="16200000" flipH="1">
            <a:off x="5273204" y="1142660"/>
            <a:ext cx="146764" cy="241691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62" idx="3"/>
            <a:endCxn id="74" idx="0"/>
          </p:cNvCxnSpPr>
          <p:nvPr/>
        </p:nvCxnSpPr>
        <p:spPr>
          <a:xfrm flipH="1">
            <a:off x="6555042" y="587872"/>
            <a:ext cx="1978067" cy="1836626"/>
          </a:xfrm>
          <a:prstGeom prst="bentConnector4">
            <a:avLst>
              <a:gd name="adj1" fmla="val -11557"/>
              <a:gd name="adj2" fmla="val 55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4" idx="4"/>
            <a:endCxn id="28" idx="0"/>
          </p:cNvCxnSpPr>
          <p:nvPr/>
        </p:nvCxnSpPr>
        <p:spPr>
          <a:xfrm rot="16200000" flipH="1">
            <a:off x="6896026" y="2552381"/>
            <a:ext cx="116283" cy="79825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20200" y="2628244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008522" y="3563646"/>
            <a:ext cx="377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CN_joint_log2rs_vXX_joined_best/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3194315"/>
            <a:ext cx="369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BAF_joint_vals_vXX_joined_best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50" name="Elbow Connector 49"/>
          <p:cNvCxnSpPr>
            <a:stCxn id="45" idx="3"/>
            <a:endCxn id="49" idx="0"/>
          </p:cNvCxnSpPr>
          <p:nvPr/>
        </p:nvCxnSpPr>
        <p:spPr>
          <a:xfrm rot="16200000" flipH="1">
            <a:off x="1461206" y="2806141"/>
            <a:ext cx="165867" cy="6104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5" idx="5"/>
            <a:endCxn id="48" idx="0"/>
          </p:cNvCxnSpPr>
          <p:nvPr/>
        </p:nvCxnSpPr>
        <p:spPr>
          <a:xfrm rot="16200000" flipH="1">
            <a:off x="3551010" y="3220844"/>
            <a:ext cx="535198" cy="1504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9" idx="2"/>
            <a:endCxn id="3" idx="0"/>
          </p:cNvCxnSpPr>
          <p:nvPr/>
        </p:nvCxnSpPr>
        <p:spPr>
          <a:xfrm rot="16200000" flipH="1">
            <a:off x="1528656" y="3884369"/>
            <a:ext cx="995482" cy="3540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3" idx="0"/>
          </p:cNvCxnSpPr>
          <p:nvPr/>
        </p:nvCxnSpPr>
        <p:spPr>
          <a:xfrm rot="5400000">
            <a:off x="2735539" y="3400855"/>
            <a:ext cx="626151" cy="169039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70" idx="2"/>
            <a:endCxn id="45" idx="0"/>
          </p:cNvCxnSpPr>
          <p:nvPr/>
        </p:nvCxnSpPr>
        <p:spPr>
          <a:xfrm rot="5400000">
            <a:off x="2451878" y="2501676"/>
            <a:ext cx="165844" cy="872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8764" y="2093068"/>
            <a:ext cx="31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46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22" y="84815"/>
            <a:ext cx="40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joint_processed_segmentation_TAG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9539" y="6974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remove_joint_duplicates.py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6" idx="2"/>
          </p:cNvCxnSpPr>
          <p:nvPr/>
        </p:nvCxnSpPr>
        <p:spPr>
          <a:xfrm rot="5400000" flipH="1" flipV="1">
            <a:off x="1991915" y="552725"/>
            <a:ext cx="243332" cy="4617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66228" y="1323782"/>
            <a:ext cx="366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joint_segmentation_nodupes_TAG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0" name="Elbow Connector 9"/>
          <p:cNvCxnSpPr>
            <a:stCxn id="7" idx="4"/>
            <a:endCxn id="9" idx="0"/>
          </p:cNvCxnSpPr>
          <p:nvPr/>
        </p:nvCxnSpPr>
        <p:spPr>
          <a:xfrm rot="16200000" flipH="1">
            <a:off x="2465580" y="791259"/>
            <a:ext cx="157435" cy="9076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367940" y="1807011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create_BEAST_input.py</a:t>
            </a:r>
            <a:endParaRPr lang="en-US" sz="1400" dirty="0" smtClean="0"/>
          </a:p>
        </p:txBody>
      </p:sp>
      <p:sp>
        <p:nvSpPr>
          <p:cNvPr id="89" name="TextBox 88"/>
          <p:cNvSpPr txBox="1"/>
          <p:nvPr/>
        </p:nvSpPr>
        <p:spPr>
          <a:xfrm>
            <a:off x="3138894" y="2505878"/>
            <a:ext cx="157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BEAST_TAG/</a:t>
            </a:r>
            <a:endParaRPr lang="en-US" dirty="0"/>
          </a:p>
        </p:txBody>
      </p:sp>
      <p:cxnSp>
        <p:nvCxnSpPr>
          <p:cNvPr id="90" name="Elbow Connector 89"/>
          <p:cNvCxnSpPr>
            <a:stCxn id="88" idx="4"/>
            <a:endCxn id="89" idx="0"/>
          </p:cNvCxnSpPr>
          <p:nvPr/>
        </p:nvCxnSpPr>
        <p:spPr>
          <a:xfrm rot="16200000" flipH="1">
            <a:off x="3418592" y="1996180"/>
            <a:ext cx="229999" cy="7893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" idx="2"/>
            <a:endCxn id="88" idx="0"/>
          </p:cNvCxnSpPr>
          <p:nvPr/>
        </p:nvCxnSpPr>
        <p:spPr>
          <a:xfrm rot="16200000" flipH="1">
            <a:off x="3011550" y="1679666"/>
            <a:ext cx="113897" cy="14079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97622" y="3021982"/>
            <a:ext cx="36943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create_delgains_from_BEAST.py</a:t>
            </a:r>
            <a:endParaRPr lang="en-US" sz="14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00994" y="3811864"/>
            <a:ext cx="213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joint_delsandgains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44" name="Elbow Connector 143"/>
          <p:cNvCxnSpPr>
            <a:stCxn id="142" idx="4"/>
            <a:endCxn id="143" idx="0"/>
          </p:cNvCxnSpPr>
          <p:nvPr/>
        </p:nvCxnSpPr>
        <p:spPr>
          <a:xfrm rot="5400000">
            <a:off x="1394995" y="3262083"/>
            <a:ext cx="321014" cy="7785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2"/>
            <a:endCxn id="142" idx="0"/>
          </p:cNvCxnSpPr>
          <p:nvPr/>
        </p:nvCxnSpPr>
        <p:spPr>
          <a:xfrm rot="5400000">
            <a:off x="2863147" y="1956840"/>
            <a:ext cx="146772" cy="19835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175716" y="302198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distribute_BEAST.py</a:t>
            </a:r>
            <a:endParaRPr lang="en-US" sz="14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5217722" y="3996530"/>
            <a:ext cx="248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BEAST_allcombos_TAG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72" name="Elbow Connector 71"/>
          <p:cNvCxnSpPr>
            <a:stCxn id="70" idx="4"/>
            <a:endCxn id="71" idx="0"/>
          </p:cNvCxnSpPr>
          <p:nvPr/>
        </p:nvCxnSpPr>
        <p:spPr>
          <a:xfrm rot="16200000" flipH="1">
            <a:off x="5949908" y="3487611"/>
            <a:ext cx="505680" cy="5121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9" idx="2"/>
            <a:endCxn id="70" idx="0"/>
          </p:cNvCxnSpPr>
          <p:nvPr/>
        </p:nvCxnSpPr>
        <p:spPr>
          <a:xfrm rot="16200000" flipH="1">
            <a:off x="4864093" y="1939405"/>
            <a:ext cx="146772" cy="201838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98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238" y="165571"/>
            <a:ext cx="171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CN_raw_data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40458" y="910969"/>
            <a:ext cx="2534718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process_omni_CN.py</a:t>
            </a:r>
            <a:endParaRPr lang="en-US" sz="1400" dirty="0" smtClean="0"/>
          </a:p>
        </p:txBody>
      </p:sp>
      <p:cxnSp>
        <p:nvCxnSpPr>
          <p:cNvPr id="7" name="Elbow Connector 6"/>
          <p:cNvCxnSpPr>
            <a:stCxn id="4" idx="2"/>
            <a:endCxn id="6" idx="0"/>
          </p:cNvCxnSpPr>
          <p:nvPr/>
        </p:nvCxnSpPr>
        <p:spPr>
          <a:xfrm rot="16200000" flipH="1">
            <a:off x="1279561" y="382713"/>
            <a:ext cx="376066" cy="6804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6" idx="4"/>
            <a:endCxn id="9" idx="0"/>
          </p:cNvCxnSpPr>
          <p:nvPr/>
        </p:nvCxnSpPr>
        <p:spPr>
          <a:xfrm rot="16200000" flipH="1">
            <a:off x="1979179" y="1208474"/>
            <a:ext cx="289697" cy="6324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0538" y="166953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CN_filtered_data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2149478" y="2448318"/>
            <a:ext cx="3555753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process_filtered_omni_CN.py</a:t>
            </a:r>
            <a:endParaRPr lang="en-US" sz="1400" dirty="0" smtClean="0"/>
          </a:p>
        </p:txBody>
      </p:sp>
      <p:cxnSp>
        <p:nvCxnSpPr>
          <p:cNvPr id="25" name="Elbow Connector 24"/>
          <p:cNvCxnSpPr>
            <a:stCxn id="22" idx="0"/>
            <a:endCxn id="9" idx="2"/>
          </p:cNvCxnSpPr>
          <p:nvPr/>
        </p:nvCxnSpPr>
        <p:spPr>
          <a:xfrm rot="16200000" flipV="1">
            <a:off x="2979071" y="1500033"/>
            <a:ext cx="409452" cy="148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7657" y="35315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CN_calc_log2rs/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4"/>
            <a:endCxn id="30" idx="0"/>
          </p:cNvCxnSpPr>
          <p:nvPr/>
        </p:nvCxnSpPr>
        <p:spPr>
          <a:xfrm rot="16200000" flipH="1">
            <a:off x="3620194" y="3224347"/>
            <a:ext cx="614324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6154" y="1669534"/>
            <a:ext cx="215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CN_float_Xiaohong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89717" y="79458"/>
            <a:ext cx="6703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cs typeface="Courier New"/>
              </a:rPr>
              <a:t>CN_Xiaohong_segmentation</a:t>
            </a:r>
            <a:r>
              <a:rPr lang="en-US" dirty="0" smtClean="0">
                <a:cs typeface="Courier New"/>
              </a:rPr>
              <a:t>/</a:t>
            </a:r>
          </a:p>
          <a:p>
            <a:pPr algn="ctr"/>
            <a:r>
              <a:rPr lang="en-US" dirty="0" smtClean="0">
                <a:latin typeface="Courier New"/>
                <a:cs typeface="Courier New"/>
              </a:rPr>
              <a:t>copy_number-log2_Lucian.txt,LOH_for_Lucian.txt </a:t>
            </a:r>
          </a:p>
        </p:txBody>
      </p:sp>
      <p:sp>
        <p:nvSpPr>
          <p:cNvPr id="13" name="Oval 12"/>
          <p:cNvSpPr/>
          <p:nvPr/>
        </p:nvSpPr>
        <p:spPr>
          <a:xfrm>
            <a:off x="4396154" y="1054057"/>
            <a:ext cx="3663461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separate_full_segmentation.py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13" idx="0"/>
            <a:endCxn id="12" idx="2"/>
          </p:cNvCxnSpPr>
          <p:nvPr/>
        </p:nvCxnSpPr>
        <p:spPr>
          <a:xfrm rot="16200000" flipV="1">
            <a:off x="5870623" y="696795"/>
            <a:ext cx="328268" cy="3862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0"/>
            <a:endCxn id="13" idx="4"/>
          </p:cNvCxnSpPr>
          <p:nvPr/>
        </p:nvCxnSpPr>
        <p:spPr>
          <a:xfrm rot="5400000" flipH="1" flipV="1">
            <a:off x="5777760" y="1219410"/>
            <a:ext cx="146609" cy="7536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0"/>
            <a:endCxn id="11" idx="2"/>
          </p:cNvCxnSpPr>
          <p:nvPr/>
        </p:nvCxnSpPr>
        <p:spPr>
          <a:xfrm rot="5400000" flipH="1" flipV="1">
            <a:off x="4496073" y="1470148"/>
            <a:ext cx="409452" cy="15468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3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1323450" y="460082"/>
            <a:ext cx="110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ploidy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713667" y="460084"/>
            <a:ext cx="112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purity/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33382" y="107995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FlowDataForChallenge.txt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316330" y="1020679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sort_which_constraints.py</a:t>
            </a:r>
            <a:endParaRPr lang="en-US" sz="1400" dirty="0" smtClean="0"/>
          </a:p>
        </p:txBody>
      </p:sp>
      <p:cxnSp>
        <p:nvCxnSpPr>
          <p:cNvPr id="99" name="Elbow Connector 98"/>
          <p:cNvCxnSpPr>
            <a:stCxn id="95" idx="2"/>
            <a:endCxn id="98" idx="1"/>
          </p:cNvCxnSpPr>
          <p:nvPr/>
        </p:nvCxnSpPr>
        <p:spPr>
          <a:xfrm rot="16200000" flipH="1">
            <a:off x="2225713" y="480025"/>
            <a:ext cx="259929" cy="95870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7" idx="2"/>
            <a:endCxn id="98" idx="0"/>
          </p:cNvCxnSpPr>
          <p:nvPr/>
        </p:nvCxnSpPr>
        <p:spPr>
          <a:xfrm rot="5400000">
            <a:off x="3815608" y="749003"/>
            <a:ext cx="543352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6" idx="2"/>
            <a:endCxn id="98" idx="7"/>
          </p:cNvCxnSpPr>
          <p:nvPr/>
        </p:nvCxnSpPr>
        <p:spPr>
          <a:xfrm rot="5400000">
            <a:off x="5677236" y="491718"/>
            <a:ext cx="259927" cy="9353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429198" y="1699463"/>
            <a:ext cx="350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112" name="Elbow Connector 111"/>
          <p:cNvCxnSpPr>
            <a:stCxn id="98" idx="4"/>
            <a:endCxn id="111" idx="0"/>
          </p:cNvCxnSpPr>
          <p:nvPr/>
        </p:nvCxnSpPr>
        <p:spPr>
          <a:xfrm rot="16200000" flipH="1">
            <a:off x="4030234" y="1546597"/>
            <a:ext cx="209916" cy="958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395094" y="2393810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calculate_odds.py</a:t>
            </a:r>
            <a:endParaRPr lang="en-US" sz="14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429198" y="3210419"/>
            <a:ext cx="395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urier New"/>
                <a:cs typeface="Courier New"/>
              </a:rPr>
              <a:t>joint_summary_TAG_odds.txt</a:t>
            </a:r>
            <a:endParaRPr lang="en-US" dirty="0" smtClean="0">
              <a:latin typeface="Courier New"/>
              <a:cs typeface="Courier New"/>
            </a:endParaRPr>
          </a:p>
        </p:txBody>
      </p:sp>
      <p:cxnSp>
        <p:nvCxnSpPr>
          <p:cNvPr id="33" name="Elbow Connector 32"/>
          <p:cNvCxnSpPr>
            <a:stCxn id="31" idx="4"/>
            <a:endCxn id="32" idx="0"/>
          </p:cNvCxnSpPr>
          <p:nvPr/>
        </p:nvCxnSpPr>
        <p:spPr>
          <a:xfrm rot="16200000" flipH="1">
            <a:off x="4111423" y="2917303"/>
            <a:ext cx="347741" cy="23849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11" idx="2"/>
            <a:endCxn id="31" idx="0"/>
          </p:cNvCxnSpPr>
          <p:nvPr/>
        </p:nvCxnSpPr>
        <p:spPr>
          <a:xfrm rot="5400000">
            <a:off x="4012067" y="2222776"/>
            <a:ext cx="325015" cy="170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6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571"/>
            <a:ext cx="459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CN_joint_log2rs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-1" y="2405661"/>
            <a:ext cx="3723964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calculate_joint_scatterplots.py</a:t>
            </a:r>
            <a:endParaRPr lang="en-US" sz="1400" dirty="0" smtClean="0"/>
          </a:p>
        </p:txBody>
      </p:sp>
      <p:cxnSp>
        <p:nvCxnSpPr>
          <p:cNvPr id="4" name="Elbow Connector 3"/>
          <p:cNvCxnSpPr>
            <a:stCxn id="2" idx="2"/>
            <a:endCxn id="3" idx="0"/>
          </p:cNvCxnSpPr>
          <p:nvPr/>
        </p:nvCxnSpPr>
        <p:spPr>
          <a:xfrm rot="5400000">
            <a:off x="1143822" y="1253063"/>
            <a:ext cx="1870758" cy="43443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602093" y="2405662"/>
            <a:ext cx="3541907" cy="4688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calculate_joint_histograms.py</a:t>
            </a:r>
            <a:endParaRPr lang="en-US" sz="1400" dirty="0" smtClean="0"/>
          </a:p>
        </p:txBody>
      </p:sp>
      <p:cxnSp>
        <p:nvCxnSpPr>
          <p:cNvPr id="8" name="Elbow Connector 7"/>
          <p:cNvCxnSpPr>
            <a:stCxn id="7" idx="0"/>
            <a:endCxn id="2" idx="2"/>
          </p:cNvCxnSpPr>
          <p:nvPr/>
        </p:nvCxnSpPr>
        <p:spPr>
          <a:xfrm rot="16200000" flipV="1">
            <a:off x="3899355" y="-1068031"/>
            <a:ext cx="1870759" cy="50766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1" idx="2"/>
          </p:cNvCxnSpPr>
          <p:nvPr/>
        </p:nvCxnSpPr>
        <p:spPr>
          <a:xfrm rot="16200000" flipV="1">
            <a:off x="6172565" y="1205180"/>
            <a:ext cx="1841957" cy="5590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4078" y="194373"/>
            <a:ext cx="465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BAF_joint_vals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12" name="Elbow Connector 11"/>
          <p:cNvCxnSpPr>
            <a:stCxn id="11" idx="2"/>
            <a:endCxn id="3" idx="0"/>
          </p:cNvCxnSpPr>
          <p:nvPr/>
        </p:nvCxnSpPr>
        <p:spPr>
          <a:xfrm rot="5400000">
            <a:off x="3417032" y="-991346"/>
            <a:ext cx="1841956" cy="49520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5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245004</TotalTime>
  <Words>341</Words>
  <Application>Microsoft Macintosh PowerPoint</Application>
  <PresentationFormat>On-screen Show (4:3)</PresentationFormat>
  <Paragraphs>199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</cp:lastModifiedBy>
  <cp:revision>92</cp:revision>
  <dcterms:created xsi:type="dcterms:W3CDTF">2016-10-07T19:40:25Z</dcterms:created>
  <dcterms:modified xsi:type="dcterms:W3CDTF">2018-08-08T21:28:27Z</dcterms:modified>
</cp:coreProperties>
</file>