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30.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1.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2.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2" Type="http://schemas.openxmlformats.org/officeDocument/2006/relationships/slide" Target="slides/slide57.xml"/><Relationship Id="rId61"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5" name="Shape 3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2" name="Shape 4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8" name="Shape 4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6" name="Shape 42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7" name="Shape 4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52" name="Shape 45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9" name="Shape 46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5" name="Shape 4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86" name="Shape 4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15" name="Shape 51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3" name="Shape 5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44" name="Shape 54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1" name="Shape 5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1" name="Shape 3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7" name="Shape 5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65" name="Shape 56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2" name="Shape 5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73" name="Shape 57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0" name="Shape 5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81" name="Shape 5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89" name="Shape 58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97" name="Shape 5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3" name="Shape 6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04" name="Shape 60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0" name="Shape 6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11" name="Shape 61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0" name="Shape 6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21" name="Shape 62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37" name="Shape 6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7" name="Shape 3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8" name="Shape 6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59" name="Shape 65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6" name="Shape 6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87" name="Shape 68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5" name="Shape 7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16" name="Shape 71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0" name="Shape 7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51" name="Shape 7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6" name="Shape 7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57" name="Shape 7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3" name="Shape 7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solidFill>
                  <a:schemeClr val="dk1"/>
                </a:solidFill>
              </a:rPr>
              <a:t>At this point I have to close the first part of the talk saying that RxJava has some issues and characteristics that are important to be aware of.</a:t>
            </a:r>
          </a:p>
        </p:txBody>
      </p:sp>
      <p:sp>
        <p:nvSpPr>
          <p:cNvPr id="764" name="Shape 7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9" name="Shape 7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Here we have to jump from RxJava to Cascade somehow.</a:t>
            </a:r>
          </a:p>
        </p:txBody>
      </p:sp>
      <p:sp>
        <p:nvSpPr>
          <p:cNvPr id="770" name="Shape 7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7" name="Shape 7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78" name="Shape 77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6" name="Shape 7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97" name="Shape 7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6" name="Shape 8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By subscribing to an Observable you give it a strong reference to the observer. The observer will not be garbage collected as long as the Observable is alive.</a:t>
            </a:r>
          </a:p>
        </p:txBody>
      </p:sp>
      <p:sp>
        <p:nvSpPr>
          <p:cNvPr id="807" name="Shape 80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64" name="Shape 3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8" name="Shape 8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By subscribing to an Observable you give it a strong reference to the observer. The observer will not be garbage collected as long as the Observable is alive.</a:t>
            </a:r>
          </a:p>
        </p:txBody>
      </p:sp>
      <p:sp>
        <p:nvSpPr>
          <p:cNvPr id="819" name="Shape 81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5" name="Shape 8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26" name="Shape 82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2" name="Shape 8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33" name="Shape 8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1" name="Shape 8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RxJava does not swallow exceptions (as it should be). It is possible to subscribe an Action instead of an Observer. In the piece of code above if there is a null pointer exception inside the map operator the app will crash because the error is not handled. </a:t>
            </a:r>
          </a:p>
        </p:txBody>
      </p:sp>
      <p:sp>
        <p:nvSpPr>
          <p:cNvPr id="842" name="Shape 84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9" name="Shape 8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50" name="Shape 85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0" name="Shape 8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61" name="Shape 8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7" name="Shape 867"/>
        <p:cNvGrpSpPr/>
        <p:nvPr/>
      </p:nvGrpSpPr>
      <p:grpSpPr>
        <a:xfrm>
          <a:off x="0" y="0"/>
          <a:ext cx="0" cy="0"/>
          <a:chOff x="0" y="0"/>
          <a:chExt cx="0" cy="0"/>
        </a:xfrm>
      </p:grpSpPr>
      <p:sp>
        <p:nvSpPr>
          <p:cNvPr id="868" name="Shape 8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9" name="Shape 8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onErrorReturn mirrors the behavior of the observable but when there is an error it emits the passed element and completes. The resulting observable never errors. </a:t>
            </a:r>
          </a:p>
        </p:txBody>
      </p:sp>
      <p:sp>
        <p:nvSpPr>
          <p:cNvPr id="870" name="Shape 8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8" name="Shape 8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onErrorResumeNext switches to a different observable (passed to the method) when there is an error. The resulting Observable never errors.</a:t>
            </a:r>
          </a:p>
        </p:txBody>
      </p:sp>
      <p:sp>
        <p:nvSpPr>
          <p:cNvPr id="879" name="Shape 87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6" name="Shape 8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87" name="Shape 88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4" name="Shape 8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95" name="Shape 89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71" name="Shape 3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5" name="Shape 9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 operator can unsubscribe and/or subscribe internally, it can also switch threads.</a:t>
            </a:r>
          </a:p>
        </p:txBody>
      </p:sp>
      <p:sp>
        <p:nvSpPr>
          <p:cNvPr id="906" name="Shape 90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3" name="Shape 9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14" name="Shape 91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3" name="Shape 9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24" name="Shape 92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0" name="Shape 9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31" name="Shape 93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0" name="Shape 9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41" name="Shape 94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1" name="Shape 9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52" name="Shape 95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7" name="Shape 957"/>
        <p:cNvGrpSpPr/>
        <p:nvPr/>
      </p:nvGrpSpPr>
      <p:grpSpPr>
        <a:xfrm>
          <a:off x="0" y="0"/>
          <a:ext cx="0" cy="0"/>
          <a:chOff x="0" y="0"/>
          <a:chExt cx="0" cy="0"/>
        </a:xfrm>
      </p:grpSpPr>
      <p:sp>
        <p:nvSpPr>
          <p:cNvPr id="958" name="Shape 9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9" name="Shape 9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60" name="Shape 96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9" name="Shape 9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70" name="Shape 9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81" name="Shape 3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1" name="Shape 3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8" name="Shape 3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05" name="Shape 4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 Id="rId3"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5.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0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04.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07.jpg"/><Relationship Id="rId1" Type="http://schemas.openxmlformats.org/officeDocument/2006/relationships/slideMaster" Target="../slideMasters/slideMaster1.xml"/><Relationship Id="rId3" Type="http://schemas.openxmlformats.org/officeDocument/2006/relationships/image" Target="../media/image08.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 Id="rId3"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07.jp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1">
    <p:spTree>
      <p:nvGrpSpPr>
        <p:cNvPr id="12"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5" name="Shape 15"/>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16" name="Shape 16"/>
          <p:cNvPicPr preferRelativeResize="0"/>
          <p:nvPr/>
        </p:nvPicPr>
        <p:blipFill rotWithShape="1">
          <a:blip r:embed="rId3">
            <a:alphaModFix/>
          </a:blip>
          <a:srcRect b="73914" l="0" r="0" t="-208"/>
          <a:stretch/>
        </p:blipFill>
        <p:spPr>
          <a:xfrm rot="-5400000">
            <a:off x="1065019" y="-43067"/>
            <a:ext cx="294076" cy="9255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title">
    <p:spTree>
      <p:nvGrpSpPr>
        <p:cNvPr id="58" name="Shape 58"/>
        <p:cNvGrpSpPr/>
        <p:nvPr/>
      </p:nvGrpSpPr>
      <p:grpSpPr>
        <a:xfrm>
          <a:off x="0" y="0"/>
          <a:ext cx="0" cy="0"/>
          <a:chOff x="0" y="0"/>
          <a:chExt cx="0" cy="0"/>
        </a:xfrm>
      </p:grpSpPr>
      <p:grpSp>
        <p:nvGrpSpPr>
          <p:cNvPr id="59" name="Shape 59"/>
          <p:cNvGrpSpPr/>
          <p:nvPr/>
        </p:nvGrpSpPr>
        <p:grpSpPr>
          <a:xfrm>
            <a:off x="0" y="2286"/>
            <a:ext cx="9144000" cy="5138927"/>
            <a:chOff x="0" y="2286"/>
            <a:chExt cx="9144000" cy="5138927"/>
          </a:xfrm>
        </p:grpSpPr>
        <p:pic>
          <p:nvPicPr>
            <p:cNvPr id="60" name="Shape 6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1" name="Shape 6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2" name="Shape 6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63" name="Shape 63"/>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x="873759" y="2494759"/>
            <a:ext cx="6086475" cy="1414463"/>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p:spTree>
      <p:nvGrpSpPr>
        <p:cNvPr id="65" name="Shape 65"/>
        <p:cNvGrpSpPr/>
        <p:nvPr/>
      </p:nvGrpSpPr>
      <p:grpSpPr>
        <a:xfrm>
          <a:off x="0" y="0"/>
          <a:ext cx="0" cy="0"/>
          <a:chOff x="0" y="0"/>
          <a:chExt cx="0" cy="0"/>
        </a:xfrm>
      </p:grpSpPr>
      <p:grpSp>
        <p:nvGrpSpPr>
          <p:cNvPr id="66" name="Shape 66"/>
          <p:cNvGrpSpPr/>
          <p:nvPr/>
        </p:nvGrpSpPr>
        <p:grpSpPr>
          <a:xfrm>
            <a:off x="0" y="2286"/>
            <a:ext cx="9144000" cy="5138927"/>
            <a:chOff x="0" y="2286"/>
            <a:chExt cx="9144000" cy="5138927"/>
          </a:xfrm>
        </p:grpSpPr>
        <p:pic>
          <p:nvPicPr>
            <p:cNvPr id="67" name="Shape 67"/>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8" name="Shape 68"/>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9" name="Shape 6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0" name="Shape 70"/>
          <p:cNvSpPr txBox="1"/>
          <p:nvPr>
            <p:ph type="title"/>
          </p:nvPr>
        </p:nvSpPr>
        <p:spPr>
          <a:xfrm>
            <a:off x="873759" y="863600"/>
            <a:ext cx="4499598" cy="211003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x="873759" y="3096597"/>
            <a:ext cx="4499598" cy="1211243"/>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5771723" y="863600"/>
            <a:ext cx="2600116" cy="3444241"/>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p:spTree>
      <p:nvGrpSpPr>
        <p:cNvPr id="73" name="Shape 73"/>
        <p:cNvGrpSpPr/>
        <p:nvPr/>
      </p:nvGrpSpPr>
      <p:grpSpPr>
        <a:xfrm>
          <a:off x="0" y="0"/>
          <a:ext cx="0" cy="0"/>
          <a:chOff x="0" y="0"/>
          <a:chExt cx="0" cy="0"/>
        </a:xfrm>
      </p:grpSpPr>
      <p:grpSp>
        <p:nvGrpSpPr>
          <p:cNvPr id="74" name="Shape 74"/>
          <p:cNvGrpSpPr/>
          <p:nvPr/>
        </p:nvGrpSpPr>
        <p:grpSpPr>
          <a:xfrm>
            <a:off x="0" y="2286"/>
            <a:ext cx="9144000" cy="5138927"/>
            <a:chOff x="0" y="2286"/>
            <a:chExt cx="9144000" cy="5138927"/>
          </a:xfrm>
        </p:grpSpPr>
        <p:pic>
          <p:nvPicPr>
            <p:cNvPr id="75" name="Shape 75"/>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76" name="Shape 7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77" name="Shape 7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8" name="Shape 78"/>
          <p:cNvSpPr txBox="1"/>
          <p:nvPr>
            <p:ph type="title"/>
          </p:nvPr>
        </p:nvSpPr>
        <p:spPr>
          <a:xfrm>
            <a:off x="873758" y="863600"/>
            <a:ext cx="6525403" cy="1428352"/>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x="873759" y="2418088"/>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2" type="body"/>
          </p:nvPr>
        </p:nvSpPr>
        <p:spPr>
          <a:xfrm>
            <a:off x="4800600" y="2418089"/>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2">
    <p:spTree>
      <p:nvGrpSpPr>
        <p:cNvPr id="81" name="Shape 81"/>
        <p:cNvGrpSpPr/>
        <p:nvPr/>
      </p:nvGrpSpPr>
      <p:grpSpPr>
        <a:xfrm>
          <a:off x="0" y="0"/>
          <a:ext cx="0" cy="0"/>
          <a:chOff x="0" y="0"/>
          <a:chExt cx="0" cy="0"/>
        </a:xfrm>
      </p:grpSpPr>
      <p:sp>
        <p:nvSpPr>
          <p:cNvPr id="82" name="Shape 82"/>
          <p:cNvSpPr/>
          <p:nvPr/>
        </p:nvSpPr>
        <p:spPr>
          <a:xfrm>
            <a:off x="387050" y="350895"/>
            <a:ext cx="8402890" cy="4434779"/>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pic>
        <p:nvPicPr>
          <p:cNvPr id="83" name="Shape 83"/>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84" name="Shape 84"/>
          <p:cNvSpPr txBox="1"/>
          <p:nvPr>
            <p:ph idx="1" type="body"/>
          </p:nvPr>
        </p:nvSpPr>
        <p:spPr>
          <a:xfrm>
            <a:off x="873766" y="2588318"/>
            <a:ext cx="4552067" cy="318036"/>
          </a:xfrm>
          <a:prstGeom prst="rect">
            <a:avLst/>
          </a:prstGeom>
          <a:noFill/>
          <a:ln>
            <a:noFill/>
          </a:ln>
        </p:spPr>
        <p:txBody>
          <a:bodyPr anchorCtr="0" anchor="t" bIns="91425" lIns="91425" rIns="91425" tIns="91425"/>
          <a:lstStyle>
            <a:lvl1pPr indent="0" marL="0" rtl="0">
              <a:lnSpc>
                <a:spcPct val="90000"/>
              </a:lnSpc>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2" type="body"/>
          </p:nvPr>
        </p:nvSpPr>
        <p:spPr>
          <a:xfrm>
            <a:off x="873766" y="3187380"/>
            <a:ext cx="4552950" cy="1209675"/>
          </a:xfrm>
          <a:prstGeom prst="rect">
            <a:avLst/>
          </a:prstGeom>
          <a:noFill/>
          <a:ln>
            <a:noFill/>
          </a:ln>
        </p:spPr>
        <p:txBody>
          <a:bodyPr anchorCtr="0" anchor="t" bIns="91425" lIns="91425" rIns="91425" tIns="91425"/>
          <a:lstStyle>
            <a:lvl1pPr indent="-114300" marL="171450" rtl="0">
              <a:spcBef>
                <a:spcPts val="0"/>
              </a:spcBef>
              <a:buFont typeface="Arial"/>
              <a:buChar char="•"/>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2">
    <p:spTree>
      <p:nvGrpSpPr>
        <p:cNvPr id="87" name="Shape 87"/>
        <p:cNvGrpSpPr/>
        <p:nvPr/>
      </p:nvGrpSpPr>
      <p:grpSpPr>
        <a:xfrm>
          <a:off x="0" y="0"/>
          <a:ext cx="0" cy="0"/>
          <a:chOff x="0" y="0"/>
          <a:chExt cx="0" cy="0"/>
        </a:xfrm>
      </p:grpSpPr>
      <p:grpSp>
        <p:nvGrpSpPr>
          <p:cNvPr id="88" name="Shape 88"/>
          <p:cNvGrpSpPr/>
          <p:nvPr/>
        </p:nvGrpSpPr>
        <p:grpSpPr>
          <a:xfrm>
            <a:off x="0" y="2286"/>
            <a:ext cx="9144000" cy="5138927"/>
            <a:chOff x="0" y="2286"/>
            <a:chExt cx="9144000" cy="5138927"/>
          </a:xfrm>
        </p:grpSpPr>
        <p:pic>
          <p:nvPicPr>
            <p:cNvPr id="89" name="Shape 89"/>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90" name="Shape 9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91" name="Shape 91"/>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92" name="Shape 92"/>
          <p:cNvSpPr txBox="1"/>
          <p:nvPr>
            <p:ph type="title"/>
          </p:nvPr>
        </p:nvSpPr>
        <p:spPr>
          <a:xfrm>
            <a:off x="873759" y="863600"/>
            <a:ext cx="3688079" cy="2110031"/>
          </a:xfrm>
          <a:prstGeom prst="rect">
            <a:avLst/>
          </a:prstGeom>
          <a:noFill/>
          <a:ln>
            <a:noFill/>
          </a:ln>
        </p:spPr>
        <p:txBody>
          <a:bodyPr anchorCtr="0" anchor="b"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a:off x="873759" y="3096597"/>
            <a:ext cx="3688079" cy="1291122"/>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2" type="body"/>
          </p:nvPr>
        </p:nvSpPr>
        <p:spPr>
          <a:xfrm>
            <a:off x="4895185" y="863600"/>
            <a:ext cx="3486814" cy="3524120"/>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p:spTree>
      <p:nvGrpSpPr>
        <p:cNvPr id="95" name="Shape 95"/>
        <p:cNvGrpSpPr/>
        <p:nvPr/>
      </p:nvGrpSpPr>
      <p:grpSpPr>
        <a:xfrm>
          <a:off x="0" y="0"/>
          <a:ext cx="0" cy="0"/>
          <a:chOff x="0" y="0"/>
          <a:chExt cx="0" cy="0"/>
        </a:xfrm>
      </p:grpSpPr>
      <p:sp>
        <p:nvSpPr>
          <p:cNvPr id="96" name="Shape 96"/>
          <p:cNvSpPr txBox="1"/>
          <p:nvPr>
            <p:ph type="title"/>
          </p:nvPr>
        </p:nvSpPr>
        <p:spPr>
          <a:xfrm>
            <a:off x="509800" y="482977"/>
            <a:ext cx="8160175" cy="411256"/>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97" name="Shape 9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98" name="Shape 98"/>
          <p:cNvSpPr txBox="1"/>
          <p:nvPr>
            <p:ph idx="1" type="body"/>
          </p:nvPr>
        </p:nvSpPr>
        <p:spPr>
          <a:xfrm>
            <a:off x="509587" y="1324609"/>
            <a:ext cx="8159749" cy="3344226"/>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2">
    <p:spTree>
      <p:nvGrpSpPr>
        <p:cNvPr id="99" name="Shape 99"/>
        <p:cNvGrpSpPr/>
        <p:nvPr/>
      </p:nvGrpSpPr>
      <p:grpSpPr>
        <a:xfrm>
          <a:off x="0" y="0"/>
          <a:ext cx="0" cy="0"/>
          <a:chOff x="0" y="0"/>
          <a:chExt cx="0" cy="0"/>
        </a:xfrm>
      </p:grpSpPr>
      <p:grpSp>
        <p:nvGrpSpPr>
          <p:cNvPr id="100" name="Shape 100"/>
          <p:cNvGrpSpPr/>
          <p:nvPr/>
        </p:nvGrpSpPr>
        <p:grpSpPr>
          <a:xfrm>
            <a:off x="0" y="2286"/>
            <a:ext cx="9144000" cy="5138927"/>
            <a:chOff x="0" y="2286"/>
            <a:chExt cx="9144000" cy="5138927"/>
          </a:xfrm>
        </p:grpSpPr>
        <p:pic>
          <p:nvPicPr>
            <p:cNvPr id="101" name="Shape 10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02" name="Shape 10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03" name="Shape 103"/>
          <p:cNvSpPr txBox="1"/>
          <p:nvPr>
            <p:ph type="title"/>
          </p:nvPr>
        </p:nvSpPr>
        <p:spPr>
          <a:xfrm>
            <a:off x="863599" y="714879"/>
            <a:ext cx="748792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x="863599" y="1324611"/>
            <a:ext cx="7487920" cy="3063109"/>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05" name="Shape 105"/>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08" name="Shape 108"/>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2">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2">
            <a:alphaModFix/>
          </a:blip>
          <a:srcRect b="0" l="0" r="0" t="0"/>
          <a:stretch/>
        </p:blipFill>
        <p:spPr>
          <a:xfrm>
            <a:off x="4761" y="0"/>
            <a:ext cx="9134475" cy="5143499"/>
          </a:xfrm>
          <a:prstGeom prst="rect">
            <a:avLst/>
          </a:prstGeom>
          <a:noFill/>
          <a:ln>
            <a:noFill/>
          </a:ln>
        </p:spPr>
      </p:pic>
      <p:pic>
        <p:nvPicPr>
          <p:cNvPr id="114" name="Shape 11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15" name="Shape 115"/>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marR="0" rtl="0" algn="l">
              <a:lnSpc>
                <a:spcPct val="100000"/>
              </a:lnSpc>
              <a:spcBef>
                <a:spcPts val="0"/>
              </a:spcBef>
              <a:spcAft>
                <a:spcPts val="600"/>
              </a:spcAft>
              <a:buFont typeface="Arial"/>
              <a:buNone/>
              <a:defRPr/>
            </a:lvl2pPr>
            <a:lvl3pPr indent="0" marL="914400" marR="0" rtl="0" algn="l">
              <a:lnSpc>
                <a:spcPct val="100000"/>
              </a:lnSpc>
              <a:spcBef>
                <a:spcPts val="0"/>
              </a:spcBef>
              <a:spcAft>
                <a:spcPts val="600"/>
              </a:spcAft>
              <a:buFont typeface="Arial"/>
              <a:buNone/>
              <a:defRPr/>
            </a:lvl3pPr>
            <a:lvl4pPr indent="0" marL="1371600" marR="0" rtl="0" algn="l">
              <a:lnSpc>
                <a:spcPct val="100000"/>
              </a:lnSpc>
              <a:spcBef>
                <a:spcPts val="0"/>
              </a:spcBef>
              <a:spcAft>
                <a:spcPts val="600"/>
              </a:spcAft>
              <a:buFont typeface="Arial"/>
              <a:buNone/>
              <a:defRPr/>
            </a:lvl4pPr>
            <a:lvl5pPr indent="0" marL="1828800" marR="0" rtl="0" algn="l">
              <a:lnSpc>
                <a:spcPct val="100000"/>
              </a:lnSpc>
              <a:spcBef>
                <a:spcPts val="0"/>
              </a:spcBef>
              <a:spcAft>
                <a:spcPts val="600"/>
              </a:spcAft>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long paragraphs">
    <p:spTree>
      <p:nvGrpSpPr>
        <p:cNvPr id="119" name="Shape 119"/>
        <p:cNvGrpSpPr/>
        <p:nvPr/>
      </p:nvGrpSpPr>
      <p:grpSpPr>
        <a:xfrm>
          <a:off x="0" y="0"/>
          <a:ext cx="0" cy="0"/>
          <a:chOff x="0" y="0"/>
          <a:chExt cx="0" cy="0"/>
        </a:xfrm>
      </p:grpSpPr>
      <p:grpSp>
        <p:nvGrpSpPr>
          <p:cNvPr id="120" name="Shape 120"/>
          <p:cNvGrpSpPr/>
          <p:nvPr/>
        </p:nvGrpSpPr>
        <p:grpSpPr>
          <a:xfrm>
            <a:off x="0" y="2286"/>
            <a:ext cx="9144000" cy="5138927"/>
            <a:chOff x="0" y="2286"/>
            <a:chExt cx="9144000" cy="5138927"/>
          </a:xfrm>
        </p:grpSpPr>
        <p:pic>
          <p:nvPicPr>
            <p:cNvPr id="121" name="Shape 12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22" name="Shape 12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23" name="Shape 123"/>
          <p:cNvSpPr txBox="1"/>
          <p:nvPr>
            <p:ph type="title"/>
          </p:nvPr>
        </p:nvSpPr>
        <p:spPr>
          <a:xfrm>
            <a:off x="871107" y="702447"/>
            <a:ext cx="7505814" cy="34842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24" name="Shape 1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25" name="Shape 125"/>
          <p:cNvSpPr txBox="1"/>
          <p:nvPr>
            <p:ph idx="1" type="body"/>
          </p:nvPr>
        </p:nvSpPr>
        <p:spPr>
          <a:xfrm>
            <a:off x="871107" y="1218534"/>
            <a:ext cx="3573892"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6" name="Shape 126"/>
          <p:cNvSpPr txBox="1"/>
          <p:nvPr>
            <p:ph idx="2" type="body"/>
          </p:nvPr>
        </p:nvSpPr>
        <p:spPr>
          <a:xfrm>
            <a:off x="4805680" y="1218534"/>
            <a:ext cx="3571240"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 name="Shape 19"/>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pic>
        <p:nvPicPr>
          <p:cNvPr id="20" name="Shape 20"/>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1" name="Shape 21"/>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29" name="Shape 129"/>
          <p:cNvSpPr txBox="1"/>
          <p:nvPr>
            <p:ph idx="1" type="body"/>
          </p:nvPr>
        </p:nvSpPr>
        <p:spPr>
          <a:xfrm>
            <a:off x="579439"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2" type="body"/>
          </p:nvPr>
        </p:nvSpPr>
        <p:spPr>
          <a:xfrm>
            <a:off x="579439" y="2752989"/>
            <a:ext cx="2306068" cy="18596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txBox="1"/>
          <p:nvPr>
            <p:ph type="title"/>
          </p:nvPr>
        </p:nvSpPr>
        <p:spPr>
          <a:xfrm>
            <a:off x="579439" y="694558"/>
            <a:ext cx="6380478"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3" type="body"/>
          </p:nvPr>
        </p:nvSpPr>
        <p:spPr>
          <a:xfrm>
            <a:off x="6301603" y="2322558"/>
            <a:ext cx="2306068"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4" type="body"/>
          </p:nvPr>
        </p:nvSpPr>
        <p:spPr>
          <a:xfrm>
            <a:off x="6301603" y="2753444"/>
            <a:ext cx="2306068"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5" type="body"/>
          </p:nvPr>
        </p:nvSpPr>
        <p:spPr>
          <a:xfrm>
            <a:off x="3440521"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6" type="body"/>
          </p:nvPr>
        </p:nvSpPr>
        <p:spPr>
          <a:xfrm>
            <a:off x="3440521" y="2753444"/>
            <a:ext cx="2306069"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2">
    <p:spTree>
      <p:nvGrpSpPr>
        <p:cNvPr id="136" name="Shape 136"/>
        <p:cNvGrpSpPr/>
        <p:nvPr/>
      </p:nvGrpSpPr>
      <p:grpSpPr>
        <a:xfrm>
          <a:off x="0" y="0"/>
          <a:ext cx="0" cy="0"/>
          <a:chOff x="0" y="0"/>
          <a:chExt cx="0" cy="0"/>
        </a:xfrm>
      </p:grpSpPr>
      <p:grpSp>
        <p:nvGrpSpPr>
          <p:cNvPr id="137" name="Shape 137"/>
          <p:cNvGrpSpPr/>
          <p:nvPr/>
        </p:nvGrpSpPr>
        <p:grpSpPr>
          <a:xfrm>
            <a:off x="0" y="2286"/>
            <a:ext cx="9144000" cy="5138927"/>
            <a:chOff x="0" y="2286"/>
            <a:chExt cx="9144000" cy="5138927"/>
          </a:xfrm>
        </p:grpSpPr>
        <p:pic>
          <p:nvPicPr>
            <p:cNvPr id="138" name="Shape 138"/>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39" name="Shape 139"/>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40" name="Shape 140"/>
          <p:cNvSpPr txBox="1"/>
          <p:nvPr>
            <p:ph idx="1" type="body"/>
          </p:nvPr>
        </p:nvSpPr>
        <p:spPr>
          <a:xfrm>
            <a:off x="6031996"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2" type="body"/>
          </p:nvPr>
        </p:nvSpPr>
        <p:spPr>
          <a:xfrm>
            <a:off x="871107" y="1218534"/>
            <a:ext cx="2322617"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3" type="body"/>
          </p:nvPr>
        </p:nvSpPr>
        <p:spPr>
          <a:xfrm>
            <a:off x="3397451"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3" name="Shape 14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44" name="Shape 144"/>
          <p:cNvSpPr txBox="1"/>
          <p:nvPr>
            <p:ph type="title"/>
          </p:nvPr>
        </p:nvSpPr>
        <p:spPr>
          <a:xfrm>
            <a:off x="871107" y="702058"/>
            <a:ext cx="7490022"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ragraph and 3 content">
    <p:spTree>
      <p:nvGrpSpPr>
        <p:cNvPr id="145" name="Shape 145"/>
        <p:cNvGrpSpPr/>
        <p:nvPr/>
      </p:nvGrpSpPr>
      <p:grpSpPr>
        <a:xfrm>
          <a:off x="0" y="0"/>
          <a:ext cx="0" cy="0"/>
          <a:chOff x="0" y="0"/>
          <a:chExt cx="0" cy="0"/>
        </a:xfrm>
      </p:grpSpPr>
      <p:sp>
        <p:nvSpPr>
          <p:cNvPr id="146" name="Shape 146"/>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7" name="Shape 14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48" name="Shape 148"/>
          <p:cNvSpPr txBox="1"/>
          <p:nvPr>
            <p:ph idx="1" type="body"/>
          </p:nvPr>
        </p:nvSpPr>
        <p:spPr>
          <a:xfrm>
            <a:off x="3492830" y="1836613"/>
            <a:ext cx="2331790" cy="277602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x="579439"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3" type="body"/>
          </p:nvPr>
        </p:nvSpPr>
        <p:spPr>
          <a:xfrm>
            <a:off x="6240425"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4" type="body"/>
          </p:nvPr>
        </p:nvSpPr>
        <p:spPr>
          <a:xfrm>
            <a:off x="579437" y="956038"/>
            <a:ext cx="5245100" cy="75357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and text">
    <p:spTree>
      <p:nvGrpSpPr>
        <p:cNvPr id="152" name="Shape 152"/>
        <p:cNvGrpSpPr/>
        <p:nvPr/>
      </p:nvGrpSpPr>
      <p:grpSpPr>
        <a:xfrm>
          <a:off x="0" y="0"/>
          <a:ext cx="0" cy="0"/>
          <a:chOff x="0" y="0"/>
          <a:chExt cx="0" cy="0"/>
        </a:xfrm>
      </p:grpSpPr>
      <p:sp>
        <p:nvSpPr>
          <p:cNvPr id="153" name="Shape 153"/>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54" name="Shape 154"/>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55" name="Shape 155"/>
          <p:cNvSpPr/>
          <p:nvPr>
            <p:ph idx="2" type="pic"/>
          </p:nvPr>
        </p:nvSpPr>
        <p:spPr>
          <a:xfrm>
            <a:off x="579437" y="1230312"/>
            <a:ext cx="2555999" cy="1368425"/>
          </a:xfrm>
          <a:prstGeom prst="rect">
            <a:avLst/>
          </a:prstGeom>
          <a:solidFill>
            <a:srgbClr val="F2F2F2"/>
          </a:solidFill>
          <a:ln>
            <a:noFill/>
          </a:ln>
        </p:spPr>
      </p:sp>
      <p:sp>
        <p:nvSpPr>
          <p:cNvPr id="156" name="Shape 156"/>
          <p:cNvSpPr/>
          <p:nvPr>
            <p:ph idx="3" type="pic"/>
          </p:nvPr>
        </p:nvSpPr>
        <p:spPr>
          <a:xfrm>
            <a:off x="3303275" y="1230312"/>
            <a:ext cx="2555999" cy="1368425"/>
          </a:xfrm>
          <a:prstGeom prst="rect">
            <a:avLst/>
          </a:prstGeom>
          <a:solidFill>
            <a:srgbClr val="F2F2F2"/>
          </a:solidFill>
          <a:ln>
            <a:noFill/>
          </a:ln>
        </p:spPr>
      </p:sp>
      <p:sp>
        <p:nvSpPr>
          <p:cNvPr id="157" name="Shape 157"/>
          <p:cNvSpPr/>
          <p:nvPr>
            <p:ph idx="4" type="pic"/>
          </p:nvPr>
        </p:nvSpPr>
        <p:spPr>
          <a:xfrm>
            <a:off x="6027112" y="1230312"/>
            <a:ext cx="2555999" cy="1368425"/>
          </a:xfrm>
          <a:prstGeom prst="rect">
            <a:avLst/>
          </a:prstGeom>
          <a:solidFill>
            <a:srgbClr val="F2F2F2"/>
          </a:solidFill>
          <a:ln>
            <a:noFill/>
          </a:ln>
        </p:spPr>
      </p:sp>
      <p:sp>
        <p:nvSpPr>
          <p:cNvPr id="158" name="Shape 158"/>
          <p:cNvSpPr txBox="1"/>
          <p:nvPr>
            <p:ph idx="1" type="body"/>
          </p:nvPr>
        </p:nvSpPr>
        <p:spPr>
          <a:xfrm>
            <a:off x="5794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9" name="Shape 159"/>
          <p:cNvSpPr txBox="1"/>
          <p:nvPr>
            <p:ph idx="5" type="body"/>
          </p:nvPr>
        </p:nvSpPr>
        <p:spPr>
          <a:xfrm>
            <a:off x="3314842"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0" name="Shape 160"/>
          <p:cNvSpPr txBox="1"/>
          <p:nvPr>
            <p:ph idx="6" type="body"/>
          </p:nvPr>
        </p:nvSpPr>
        <p:spPr>
          <a:xfrm>
            <a:off x="60272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lists">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63" name="Shape 163"/>
          <p:cNvSpPr txBox="1"/>
          <p:nvPr>
            <p:ph type="title"/>
          </p:nvPr>
        </p:nvSpPr>
        <p:spPr>
          <a:xfrm>
            <a:off x="607693" y="516483"/>
            <a:ext cx="7999805"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4" name="Shape 164"/>
          <p:cNvSpPr txBox="1"/>
          <p:nvPr>
            <p:ph idx="1" type="body"/>
          </p:nvPr>
        </p:nvSpPr>
        <p:spPr>
          <a:xfrm>
            <a:off x="607693"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5" name="Shape 165"/>
          <p:cNvSpPr txBox="1"/>
          <p:nvPr>
            <p:ph idx="2" type="body"/>
          </p:nvPr>
        </p:nvSpPr>
        <p:spPr>
          <a:xfrm>
            <a:off x="607693"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6" name="Shape 166"/>
          <p:cNvSpPr/>
          <p:nvPr>
            <p:ph idx="3" type="pic"/>
          </p:nvPr>
        </p:nvSpPr>
        <p:spPr>
          <a:xfrm>
            <a:off x="607693" y="1218536"/>
            <a:ext cx="2403290" cy="1516849"/>
          </a:xfrm>
          <a:prstGeom prst="rect">
            <a:avLst/>
          </a:prstGeom>
          <a:solidFill>
            <a:srgbClr val="F2F2F2"/>
          </a:solidFill>
          <a:ln>
            <a:noFill/>
          </a:ln>
        </p:spPr>
      </p:sp>
      <p:sp>
        <p:nvSpPr>
          <p:cNvPr id="167" name="Shape 167"/>
          <p:cNvSpPr txBox="1"/>
          <p:nvPr>
            <p:ph idx="4" type="body"/>
          </p:nvPr>
        </p:nvSpPr>
        <p:spPr>
          <a:xfrm>
            <a:off x="340366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8" name="Shape 168"/>
          <p:cNvSpPr txBox="1"/>
          <p:nvPr>
            <p:ph idx="5" type="body"/>
          </p:nvPr>
        </p:nvSpPr>
        <p:spPr>
          <a:xfrm>
            <a:off x="340366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9" name="Shape 169"/>
          <p:cNvSpPr/>
          <p:nvPr>
            <p:ph idx="6" type="pic"/>
          </p:nvPr>
        </p:nvSpPr>
        <p:spPr>
          <a:xfrm>
            <a:off x="3403660" y="1218536"/>
            <a:ext cx="2403290" cy="1516849"/>
          </a:xfrm>
          <a:prstGeom prst="rect">
            <a:avLst/>
          </a:prstGeom>
          <a:solidFill>
            <a:srgbClr val="F2F2F2"/>
          </a:solidFill>
          <a:ln>
            <a:noFill/>
          </a:ln>
        </p:spPr>
      </p:sp>
      <p:sp>
        <p:nvSpPr>
          <p:cNvPr id="170" name="Shape 170"/>
          <p:cNvSpPr txBox="1"/>
          <p:nvPr>
            <p:ph idx="7" type="body"/>
          </p:nvPr>
        </p:nvSpPr>
        <p:spPr>
          <a:xfrm>
            <a:off x="620391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txBox="1"/>
          <p:nvPr>
            <p:ph idx="8" type="body"/>
          </p:nvPr>
        </p:nvSpPr>
        <p:spPr>
          <a:xfrm>
            <a:off x="620391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2" name="Shape 172"/>
          <p:cNvSpPr/>
          <p:nvPr>
            <p:ph idx="9" type="pic"/>
          </p:nvPr>
        </p:nvSpPr>
        <p:spPr>
          <a:xfrm>
            <a:off x="6203910" y="1218536"/>
            <a:ext cx="2403290" cy="1516849"/>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ictures and text">
    <p:spTree>
      <p:nvGrpSpPr>
        <p:cNvPr id="173" name="Shape 173"/>
        <p:cNvGrpSpPr/>
        <p:nvPr/>
      </p:nvGrpSpPr>
      <p:grpSpPr>
        <a:xfrm>
          <a:off x="0" y="0"/>
          <a:ext cx="0" cy="0"/>
          <a:chOff x="0" y="0"/>
          <a:chExt cx="0" cy="0"/>
        </a:xfrm>
      </p:grpSpPr>
      <p:sp>
        <p:nvSpPr>
          <p:cNvPr id="174" name="Shape 174"/>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75" name="Shape 175"/>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76" name="Shape 176"/>
          <p:cNvSpPr/>
          <p:nvPr>
            <p:ph idx="2" type="pic"/>
          </p:nvPr>
        </p:nvSpPr>
        <p:spPr>
          <a:xfrm>
            <a:off x="579437" y="1230312"/>
            <a:ext cx="1747496" cy="1747411"/>
          </a:xfrm>
          <a:prstGeom prst="rect">
            <a:avLst/>
          </a:prstGeom>
          <a:noFill/>
          <a:ln>
            <a:noFill/>
          </a:ln>
        </p:spPr>
      </p:sp>
      <p:sp>
        <p:nvSpPr>
          <p:cNvPr id="177" name="Shape 177"/>
          <p:cNvSpPr/>
          <p:nvPr>
            <p:ph idx="3" type="pic"/>
          </p:nvPr>
        </p:nvSpPr>
        <p:spPr>
          <a:xfrm>
            <a:off x="2664817" y="1230312"/>
            <a:ext cx="1747496" cy="1747411"/>
          </a:xfrm>
          <a:prstGeom prst="rect">
            <a:avLst/>
          </a:prstGeom>
          <a:noFill/>
          <a:ln>
            <a:noFill/>
          </a:ln>
        </p:spPr>
      </p:sp>
      <p:sp>
        <p:nvSpPr>
          <p:cNvPr id="178" name="Shape 178"/>
          <p:cNvSpPr/>
          <p:nvPr>
            <p:ph idx="4" type="pic"/>
          </p:nvPr>
        </p:nvSpPr>
        <p:spPr>
          <a:xfrm>
            <a:off x="4750198" y="1230312"/>
            <a:ext cx="1747496" cy="1747411"/>
          </a:xfrm>
          <a:prstGeom prst="rect">
            <a:avLst/>
          </a:prstGeom>
          <a:noFill/>
          <a:ln>
            <a:noFill/>
          </a:ln>
        </p:spPr>
      </p:sp>
      <p:sp>
        <p:nvSpPr>
          <p:cNvPr id="179" name="Shape 179"/>
          <p:cNvSpPr txBox="1"/>
          <p:nvPr>
            <p:ph idx="1" type="body"/>
          </p:nvPr>
        </p:nvSpPr>
        <p:spPr>
          <a:xfrm>
            <a:off x="579439"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4100" marL="169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0" name="Shape 180"/>
          <p:cNvSpPr txBox="1"/>
          <p:nvPr>
            <p:ph idx="5" type="body"/>
          </p:nvPr>
        </p:nvSpPr>
        <p:spPr>
          <a:xfrm>
            <a:off x="2664859" y="3087076"/>
            <a:ext cx="1747411" cy="1526198"/>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4100" marL="169200" rtl="0">
              <a:spcBef>
                <a:spcPts val="0"/>
              </a:spcBef>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6" type="body"/>
          </p:nvPr>
        </p:nvSpPr>
        <p:spPr>
          <a:xfrm>
            <a:off x="4750280"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p:nvPr>
            <p:ph idx="7" type="pic"/>
          </p:nvPr>
        </p:nvSpPr>
        <p:spPr>
          <a:xfrm>
            <a:off x="6835577" y="1230312"/>
            <a:ext cx="1747496" cy="1747411"/>
          </a:xfrm>
          <a:prstGeom prst="rect">
            <a:avLst/>
          </a:prstGeom>
          <a:noFill/>
          <a:ln>
            <a:noFill/>
          </a:ln>
        </p:spPr>
      </p:sp>
      <p:sp>
        <p:nvSpPr>
          <p:cNvPr id="183" name="Shape 183"/>
          <p:cNvSpPr txBox="1"/>
          <p:nvPr>
            <p:ph idx="8" type="body"/>
          </p:nvPr>
        </p:nvSpPr>
        <p:spPr>
          <a:xfrm>
            <a:off x="6835702"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aragraphs">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86" name="Shape 18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pic>
        <p:nvPicPr>
          <p:cNvPr id="187" name="Shape 18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88" name="Shape 188"/>
          <p:cNvSpPr txBox="1"/>
          <p:nvPr>
            <p:ph type="title"/>
          </p:nvPr>
        </p:nvSpPr>
        <p:spPr>
          <a:xfrm>
            <a:off x="872171" y="702058"/>
            <a:ext cx="4999153" cy="376642"/>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1" type="body"/>
          </p:nvPr>
        </p:nvSpPr>
        <p:spPr>
          <a:xfrm>
            <a:off x="872604" y="1449963"/>
            <a:ext cx="4998700" cy="1117836"/>
          </a:xfrm>
          <a:prstGeom prst="rect">
            <a:avLst/>
          </a:prstGeom>
          <a:noFill/>
          <a:ln>
            <a:noFill/>
          </a:ln>
        </p:spPr>
        <p:txBody>
          <a:bodyPr anchorCtr="0" anchor="t" bIns="91425" lIns="91425" rIns="91425" tIns="91425"/>
          <a:lstStyle>
            <a:lvl1pPr indent="0" marL="0" rtl="0">
              <a:spcBef>
                <a:spcPts val="0"/>
              </a:spcBef>
              <a:spcAft>
                <a:spcPts val="4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2" type="body"/>
          </p:nvPr>
        </p:nvSpPr>
        <p:spPr>
          <a:xfrm>
            <a:off x="872604" y="3292230"/>
            <a:ext cx="235284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3" type="body"/>
          </p:nvPr>
        </p:nvSpPr>
        <p:spPr>
          <a:xfrm>
            <a:off x="3436428" y="3292230"/>
            <a:ext cx="243487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nvSpPr>
        <p:spPr>
          <a:xfrm>
            <a:off x="790575" y="2694981"/>
            <a:ext cx="7637565" cy="348429"/>
          </a:xfrm>
          <a:prstGeom prst="rect">
            <a:avLst/>
          </a:prstGeom>
          <a:noFill/>
          <a:ln>
            <a:noFill/>
          </a:ln>
        </p:spPr>
        <p:txBody>
          <a:bodyPr anchorCtr="0" anchor="t" bIns="46800" lIns="108000" rIns="108000" tIns="46800">
            <a:noAutofit/>
          </a:bodyPr>
          <a:lstStyle/>
          <a:p>
            <a:pPr indent="0" lvl="0" marL="0" marR="0" rtl="0" algn="l">
              <a:lnSpc>
                <a:spcPct val="90000"/>
              </a:lnSpc>
              <a:spcBef>
                <a:spcPts val="0"/>
              </a:spcBef>
              <a:buClr>
                <a:srgbClr val="000000"/>
              </a:buClr>
              <a:buFont typeface="Arial"/>
              <a:buNone/>
            </a:pPr>
            <a:r>
              <a:t/>
            </a:r>
            <a:endParaRPr b="0" baseline="0" i="0" sz="1800" u="none" cap="none" strike="noStrike">
              <a:solidFill>
                <a:srgbClr val="000000"/>
              </a:solidFill>
              <a:latin typeface="Arial"/>
              <a:ea typeface="Arial"/>
              <a:cs typeface="Arial"/>
              <a:sym typeface="Arial"/>
            </a:endParaRPr>
          </a:p>
        </p:txBody>
      </p:sp>
      <p:sp>
        <p:nvSpPr>
          <p:cNvPr id="193" name="Shape 193"/>
          <p:cNvSpPr txBox="1"/>
          <p:nvPr>
            <p:ph idx="4" type="body"/>
          </p:nvPr>
        </p:nvSpPr>
        <p:spPr>
          <a:xfrm>
            <a:off x="872171" y="2903915"/>
            <a:ext cx="4998693" cy="276998"/>
          </a:xfrm>
          <a:prstGeom prst="rect">
            <a:avLst/>
          </a:prstGeom>
          <a:noFill/>
          <a:ln>
            <a:noFill/>
          </a:ln>
        </p:spPr>
        <p:txBody>
          <a:bodyPr anchorCtr="0" anchor="b"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4" name="Shape 194"/>
          <p:cNvSpPr txBox="1"/>
          <p:nvPr>
            <p:ph idx="5" type="body"/>
          </p:nvPr>
        </p:nvSpPr>
        <p:spPr>
          <a:xfrm>
            <a:off x="6522989" y="4069066"/>
            <a:ext cx="2266949" cy="716609"/>
          </a:xfrm>
          <a:prstGeom prst="rect">
            <a:avLst/>
          </a:prstGeom>
          <a:solidFill>
            <a:schemeClr val="lt2"/>
          </a:solidFill>
          <a:ln>
            <a:noFill/>
          </a:ln>
        </p:spPr>
        <p:txBody>
          <a:bodyPr anchorCtr="0" anchor="b" bIns="91425" lIns="91425" rIns="91425" tIns="91425"/>
          <a:lstStyle>
            <a:lvl1pPr indent="0" marL="0" rtl="0" algn="l">
              <a:spcBef>
                <a:spcPts val="0"/>
              </a:spcBef>
              <a:spcAft>
                <a:spcPts val="0"/>
              </a:spcAft>
              <a:buClr>
                <a:srgbClr val="F2F2F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7" name="Shape 19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list">
    <p:spTree>
      <p:nvGrpSpPr>
        <p:cNvPr id="198" name="Shape 198"/>
        <p:cNvGrpSpPr/>
        <p:nvPr/>
      </p:nvGrpSpPr>
      <p:grpSpPr>
        <a:xfrm>
          <a:off x="0" y="0"/>
          <a:ext cx="0" cy="0"/>
          <a:chOff x="0" y="0"/>
          <a:chExt cx="0" cy="0"/>
        </a:xfrm>
      </p:grpSpPr>
      <p:sp>
        <p:nvSpPr>
          <p:cNvPr id="199" name="Shape 199"/>
          <p:cNvSpPr/>
          <p:nvPr>
            <p:ph idx="2" type="pic"/>
          </p:nvPr>
        </p:nvSpPr>
        <p:spPr>
          <a:xfrm>
            <a:off x="0" y="0"/>
            <a:ext cx="9144000" cy="5143499"/>
          </a:xfrm>
          <a:prstGeom prst="rect">
            <a:avLst/>
          </a:prstGeom>
          <a:noFill/>
          <a:ln>
            <a:noFill/>
          </a:ln>
        </p:spPr>
      </p:sp>
      <p:sp>
        <p:nvSpPr>
          <p:cNvPr id="200" name="Shape 200"/>
          <p:cNvSpPr txBox="1"/>
          <p:nvPr>
            <p:ph type="title"/>
          </p:nvPr>
        </p:nvSpPr>
        <p:spPr>
          <a:xfrm>
            <a:off x="397209" y="361057"/>
            <a:ext cx="4169979" cy="855481"/>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1" name="Shape 201"/>
          <p:cNvSpPr txBox="1"/>
          <p:nvPr>
            <p:ph idx="1" type="body"/>
          </p:nvPr>
        </p:nvSpPr>
        <p:spPr>
          <a:xfrm>
            <a:off x="387348" y="4456148"/>
            <a:ext cx="4179840" cy="307777"/>
          </a:xfrm>
          <a:prstGeom prst="rect">
            <a:avLst/>
          </a:prstGeom>
          <a:noFill/>
          <a:ln>
            <a:noFill/>
          </a:ln>
        </p:spPr>
        <p:txBody>
          <a:bodyPr anchorCtr="0" anchor="b" bIns="91425" lIns="91425" rIns="91425" tIns="91425"/>
          <a:lstStyle>
            <a:lvl1pPr indent="0" marL="0" rtl="0">
              <a:spcBef>
                <a:spcPts val="0"/>
              </a:spcBef>
              <a:spcAft>
                <a:spcPts val="0"/>
              </a:spcAft>
              <a:buFont typeface="Arial"/>
              <a:buNone/>
              <a:defRPr/>
            </a:lvl1pPr>
            <a:lvl2pPr indent="-95250" marL="628650" rtl="0">
              <a:spcBef>
                <a:spcPts val="0"/>
              </a:spcBef>
              <a:buFont typeface="Arial"/>
              <a:buChar char="•"/>
              <a:defRPr/>
            </a:lvl2pPr>
            <a:lvl3pPr indent="-101600" marL="1085850" rtl="0">
              <a:spcBef>
                <a:spcPts val="0"/>
              </a:spcBef>
              <a:buFont typeface="Arial"/>
              <a:buChar char="•"/>
              <a:defRPr/>
            </a:lvl3pPr>
            <a:lvl4pPr indent="-104775" marL="1543050" rtl="0">
              <a:spcBef>
                <a:spcPts val="0"/>
              </a:spcBef>
              <a:buFont typeface="Arial"/>
              <a:buChar char="•"/>
              <a:defRPr/>
            </a:lvl4pPr>
            <a:lvl5pPr indent="-104775" marL="20002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paragraph">
    <p:spTree>
      <p:nvGrpSpPr>
        <p:cNvPr id="202" name="Shape 202"/>
        <p:cNvGrpSpPr/>
        <p:nvPr/>
      </p:nvGrpSpPr>
      <p:grpSpPr>
        <a:xfrm>
          <a:off x="0" y="0"/>
          <a:ext cx="0" cy="0"/>
          <a:chOff x="0" y="0"/>
          <a:chExt cx="0" cy="0"/>
        </a:xfrm>
      </p:grpSpPr>
      <p:sp>
        <p:nvSpPr>
          <p:cNvPr id="203" name="Shape 203"/>
          <p:cNvSpPr/>
          <p:nvPr>
            <p:ph idx="2" type="pic"/>
          </p:nvPr>
        </p:nvSpPr>
        <p:spPr>
          <a:xfrm>
            <a:off x="0" y="0"/>
            <a:ext cx="9144000" cy="5143499"/>
          </a:xfrm>
          <a:prstGeom prst="rect">
            <a:avLst/>
          </a:prstGeom>
          <a:noFill/>
          <a:ln>
            <a:noFill/>
          </a:ln>
        </p:spPr>
      </p:sp>
      <p:sp>
        <p:nvSpPr>
          <p:cNvPr id="204" name="Shape 204"/>
          <p:cNvSpPr txBox="1"/>
          <p:nvPr>
            <p:ph type="title"/>
          </p:nvPr>
        </p:nvSpPr>
        <p:spPr>
          <a:xfrm>
            <a:off x="397209" y="361057"/>
            <a:ext cx="3156475" cy="57591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5" name="Shape 205"/>
          <p:cNvSpPr txBox="1"/>
          <p:nvPr>
            <p:ph idx="1" type="body"/>
          </p:nvPr>
        </p:nvSpPr>
        <p:spPr>
          <a:xfrm>
            <a:off x="8840767" y="371379"/>
            <a:ext cx="179386" cy="2152649"/>
          </a:xfrm>
          <a:prstGeom prst="rect">
            <a:avLst/>
          </a:prstGeom>
          <a:blipFill rotWithShape="1">
            <a:blip r:embed="rId2">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3">
    <p:spTree>
      <p:nvGrpSpPr>
        <p:cNvPr id="22"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4" name="Shape 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5" name="Shape 25"/>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6" name="Shape 26"/>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green label">
    <p:spTree>
      <p:nvGrpSpPr>
        <p:cNvPr id="206" name="Shape 206"/>
        <p:cNvGrpSpPr/>
        <p:nvPr/>
      </p:nvGrpSpPr>
      <p:grpSpPr>
        <a:xfrm>
          <a:off x="0" y="0"/>
          <a:ext cx="0" cy="0"/>
          <a:chOff x="0" y="0"/>
          <a:chExt cx="0" cy="0"/>
        </a:xfrm>
      </p:grpSpPr>
      <p:sp>
        <p:nvSpPr>
          <p:cNvPr id="207" name="Shape 207"/>
          <p:cNvSpPr/>
          <p:nvPr>
            <p:ph idx="2" type="pic"/>
          </p:nvPr>
        </p:nvSpPr>
        <p:spPr>
          <a:xfrm>
            <a:off x="0" y="0"/>
            <a:ext cx="9149861" cy="5143499"/>
          </a:xfrm>
          <a:prstGeom prst="rect">
            <a:avLst/>
          </a:prstGeom>
          <a:noFill/>
          <a:ln>
            <a:noFill/>
          </a:ln>
        </p:spPr>
      </p:sp>
      <p:sp>
        <p:nvSpPr>
          <p:cNvPr id="208" name="Shape 208"/>
          <p:cNvSpPr txBox="1"/>
          <p:nvPr>
            <p:ph idx="1" type="body"/>
          </p:nvPr>
        </p:nvSpPr>
        <p:spPr>
          <a:xfrm>
            <a:off x="6070600" y="3258615"/>
            <a:ext cx="2717799" cy="1523178"/>
          </a:xfrm>
          <a:prstGeom prst="rect">
            <a:avLst/>
          </a:prstGeom>
          <a:solidFill>
            <a:srgbClr val="41AF46"/>
          </a:solidFill>
          <a:ln>
            <a:noFill/>
          </a:ln>
        </p:spPr>
        <p:txBody>
          <a:bodyPr anchorCtr="0" anchor="b" bIns="91425" lIns="91425" rIns="91425" tIns="91425"/>
          <a:lstStyle>
            <a:lvl1pPr indent="0" marL="0"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1">
    <p:spTree>
      <p:nvGrpSpPr>
        <p:cNvPr id="209" name="Shape 209"/>
        <p:cNvGrpSpPr/>
        <p:nvPr/>
      </p:nvGrpSpPr>
      <p:grpSpPr>
        <a:xfrm>
          <a:off x="0" y="0"/>
          <a:ext cx="0" cy="0"/>
          <a:chOff x="0" y="0"/>
          <a:chExt cx="0" cy="0"/>
        </a:xfrm>
      </p:grpSpPr>
      <p:pic>
        <p:nvPicPr>
          <p:cNvPr id="210" name="Shape 210"/>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211" name="Shape 211"/>
          <p:cNvSpPr txBox="1"/>
          <p:nvPr>
            <p:ph type="title"/>
          </p:nvPr>
        </p:nvSpPr>
        <p:spPr>
          <a:xfrm>
            <a:off x="387050" y="3932026"/>
            <a:ext cx="3498236" cy="85548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2">
    <p:spTree>
      <p:nvGrpSpPr>
        <p:cNvPr id="212" name="Shape 212"/>
        <p:cNvGrpSpPr/>
        <p:nvPr/>
      </p:nvGrpSpPr>
      <p:grpSpPr>
        <a:xfrm>
          <a:off x="0" y="0"/>
          <a:ext cx="0" cy="0"/>
          <a:chOff x="0" y="0"/>
          <a:chExt cx="0" cy="0"/>
        </a:xfrm>
      </p:grpSpPr>
      <p:pic>
        <p:nvPicPr>
          <p:cNvPr id="213" name="Shape 213"/>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14" name="Shape 214"/>
          <p:cNvSpPr txBox="1"/>
          <p:nvPr>
            <p:ph type="title"/>
          </p:nvPr>
        </p:nvSpPr>
        <p:spPr>
          <a:xfrm>
            <a:off x="509800" y="3902644"/>
            <a:ext cx="8160173" cy="600163"/>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3 paragraphs">
    <p:spTree>
      <p:nvGrpSpPr>
        <p:cNvPr id="215" name="Shape 215"/>
        <p:cNvGrpSpPr/>
        <p:nvPr/>
      </p:nvGrpSpPr>
      <p:grpSpPr>
        <a:xfrm>
          <a:off x="0" y="0"/>
          <a:ext cx="0" cy="0"/>
          <a:chOff x="0" y="0"/>
          <a:chExt cx="0" cy="0"/>
        </a:xfrm>
      </p:grpSpPr>
      <p:sp>
        <p:nvSpPr>
          <p:cNvPr id="216" name="Shape 216"/>
          <p:cNvSpPr/>
          <p:nvPr>
            <p:ph idx="2" type="pic"/>
          </p:nvPr>
        </p:nvSpPr>
        <p:spPr>
          <a:xfrm>
            <a:off x="0" y="0"/>
            <a:ext cx="9144000" cy="2574451"/>
          </a:xfrm>
          <a:prstGeom prst="rect">
            <a:avLst/>
          </a:prstGeom>
          <a:solidFill>
            <a:schemeClr val="lt2"/>
          </a:solidFill>
          <a:ln>
            <a:noFill/>
          </a:ln>
        </p:spPr>
      </p:sp>
      <p:sp>
        <p:nvSpPr>
          <p:cNvPr id="217" name="Shape 21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8" name="Shape 218"/>
          <p:cNvSpPr txBox="1"/>
          <p:nvPr>
            <p:ph idx="1" type="body"/>
          </p:nvPr>
        </p:nvSpPr>
        <p:spPr>
          <a:xfrm>
            <a:off x="387050"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9" name="Shape 219"/>
          <p:cNvSpPr txBox="1"/>
          <p:nvPr>
            <p:ph idx="3" type="body"/>
          </p:nvPr>
        </p:nvSpPr>
        <p:spPr>
          <a:xfrm>
            <a:off x="387050"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0" name="Shape 220"/>
          <p:cNvSpPr txBox="1"/>
          <p:nvPr>
            <p:ph idx="4" type="body"/>
          </p:nvPr>
        </p:nvSpPr>
        <p:spPr>
          <a:xfrm>
            <a:off x="6154353"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1" name="Shape 221"/>
          <p:cNvSpPr txBox="1"/>
          <p:nvPr>
            <p:ph idx="5" type="body"/>
          </p:nvPr>
        </p:nvSpPr>
        <p:spPr>
          <a:xfrm>
            <a:off x="6154353"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2" name="Shape 222"/>
          <p:cNvSpPr txBox="1"/>
          <p:nvPr>
            <p:ph idx="6" type="body"/>
          </p:nvPr>
        </p:nvSpPr>
        <p:spPr>
          <a:xfrm>
            <a:off x="3257659"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3" name="Shape 223"/>
          <p:cNvSpPr txBox="1"/>
          <p:nvPr>
            <p:ph idx="7" type="body"/>
          </p:nvPr>
        </p:nvSpPr>
        <p:spPr>
          <a:xfrm>
            <a:off x="3257659"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4 paragraphs">
    <p:spTree>
      <p:nvGrpSpPr>
        <p:cNvPr id="224" name="Shape 224"/>
        <p:cNvGrpSpPr/>
        <p:nvPr/>
      </p:nvGrpSpPr>
      <p:grpSpPr>
        <a:xfrm>
          <a:off x="0" y="0"/>
          <a:ext cx="0" cy="0"/>
          <a:chOff x="0" y="0"/>
          <a:chExt cx="0" cy="0"/>
        </a:xfrm>
      </p:grpSpPr>
      <p:pic>
        <p:nvPicPr>
          <p:cNvPr id="225" name="Shape 225"/>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26" name="Shape 226"/>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7" name="Shape 227"/>
          <p:cNvSpPr txBox="1"/>
          <p:nvPr>
            <p:ph idx="1" type="body"/>
          </p:nvPr>
        </p:nvSpPr>
        <p:spPr>
          <a:xfrm>
            <a:off x="387350"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8" name="Shape 228"/>
          <p:cNvSpPr txBox="1"/>
          <p:nvPr>
            <p:ph idx="3" type="body"/>
          </p:nvPr>
        </p:nvSpPr>
        <p:spPr>
          <a:xfrm>
            <a:off x="6738889"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4" type="body"/>
          </p:nvPr>
        </p:nvSpPr>
        <p:spPr>
          <a:xfrm>
            <a:off x="2501827"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0" name="Shape 230"/>
          <p:cNvSpPr txBox="1"/>
          <p:nvPr>
            <p:ph idx="5" type="body"/>
          </p:nvPr>
        </p:nvSpPr>
        <p:spPr>
          <a:xfrm>
            <a:off x="4623446"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text">
    <p:spTree>
      <p:nvGrpSpPr>
        <p:cNvPr id="231" name="Shape 231"/>
        <p:cNvGrpSpPr/>
        <p:nvPr/>
      </p:nvGrpSpPr>
      <p:grpSpPr>
        <a:xfrm>
          <a:off x="0" y="0"/>
          <a:ext cx="0" cy="0"/>
          <a:chOff x="0" y="0"/>
          <a:chExt cx="0" cy="0"/>
        </a:xfrm>
      </p:grpSpPr>
      <p:pic>
        <p:nvPicPr>
          <p:cNvPr id="232" name="Shape 232"/>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33" name="Shape 2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34" name="Shape 234"/>
          <p:cNvSpPr txBox="1"/>
          <p:nvPr>
            <p:ph type="title"/>
          </p:nvPr>
        </p:nvSpPr>
        <p:spPr>
          <a:xfrm>
            <a:off x="3667121" y="621812"/>
            <a:ext cx="4707807" cy="765199"/>
          </a:xfrm>
          <a:prstGeom prst="rect">
            <a:avLst/>
          </a:prstGeom>
          <a:noFill/>
          <a:ln>
            <a:noFill/>
          </a:ln>
        </p:spPr>
        <p:txBody>
          <a:bodyPr anchorCtr="0" anchor="t"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5" name="Shape 235"/>
          <p:cNvSpPr txBox="1"/>
          <p:nvPr>
            <p:ph idx="1" type="body"/>
          </p:nvPr>
        </p:nvSpPr>
        <p:spPr>
          <a:xfrm>
            <a:off x="3667512" y="2150369"/>
            <a:ext cx="4707806" cy="338554"/>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6" name="Shape 236"/>
          <p:cNvSpPr txBox="1"/>
          <p:nvPr>
            <p:ph idx="3" type="body"/>
          </p:nvPr>
        </p:nvSpPr>
        <p:spPr>
          <a:xfrm>
            <a:off x="3667512" y="2646956"/>
            <a:ext cx="4707417" cy="2117725"/>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and 3 paragraphs 2">
    <p:spTree>
      <p:nvGrpSpPr>
        <p:cNvPr id="237" name="Shape 237"/>
        <p:cNvGrpSpPr/>
        <p:nvPr/>
      </p:nvGrpSpPr>
      <p:grpSpPr>
        <a:xfrm>
          <a:off x="0" y="0"/>
          <a:ext cx="0" cy="0"/>
          <a:chOff x="0" y="0"/>
          <a:chExt cx="0" cy="0"/>
        </a:xfrm>
      </p:grpSpPr>
      <p:pic>
        <p:nvPicPr>
          <p:cNvPr id="238" name="Shape 238"/>
          <p:cNvPicPr preferRelativeResize="0"/>
          <p:nvPr>
            <p:ph idx="2" type="pic"/>
          </p:nvPr>
        </p:nvPicPr>
        <p:blipFill/>
        <p:spPr>
          <a:xfrm>
            <a:off x="5926137" y="-7512"/>
            <a:ext cx="3217862" cy="5143499"/>
          </a:xfrm>
          <a:prstGeom prst="rect">
            <a:avLst/>
          </a:prstGeom>
          <a:blipFill rotWithShape="1">
            <a:blip r:embed="rId2">
              <a:alphaModFix/>
            </a:blip>
            <a:stretch>
              <a:fillRect b="0" l="0" r="0" t="0"/>
            </a:stretch>
          </a:blipFill>
          <a:ln>
            <a:noFill/>
          </a:ln>
        </p:spPr>
      </p:pic>
      <p:sp>
        <p:nvSpPr>
          <p:cNvPr id="239" name="Shape 239"/>
          <p:cNvSpPr txBox="1"/>
          <p:nvPr>
            <p:ph type="title"/>
          </p:nvPr>
        </p:nvSpPr>
        <p:spPr>
          <a:xfrm>
            <a:off x="393333" y="386862"/>
            <a:ext cx="5157194" cy="35483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0" name="Shape 240"/>
          <p:cNvSpPr txBox="1"/>
          <p:nvPr>
            <p:ph idx="1" type="body"/>
          </p:nvPr>
        </p:nvSpPr>
        <p:spPr>
          <a:xfrm>
            <a:off x="3120691" y="3536662"/>
            <a:ext cx="2429751" cy="124020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1" name="Shape 241"/>
          <p:cNvSpPr txBox="1"/>
          <p:nvPr>
            <p:ph idx="3" type="body"/>
          </p:nvPr>
        </p:nvSpPr>
        <p:spPr>
          <a:xfrm>
            <a:off x="393332" y="3536662"/>
            <a:ext cx="2441107" cy="1240209"/>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2" name="Shape 242"/>
          <p:cNvSpPr txBox="1"/>
          <p:nvPr>
            <p:ph idx="4" type="body"/>
          </p:nvPr>
        </p:nvSpPr>
        <p:spPr>
          <a:xfrm>
            <a:off x="393330" y="1806658"/>
            <a:ext cx="5157114" cy="1500072"/>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3" name="Shape 243"/>
          <p:cNvSpPr txBox="1"/>
          <p:nvPr>
            <p:ph idx="5" type="body"/>
          </p:nvPr>
        </p:nvSpPr>
        <p:spPr>
          <a:xfrm>
            <a:off x="393332" y="1452203"/>
            <a:ext cx="5157111"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content">
    <p:spTree>
      <p:nvGrpSpPr>
        <p:cNvPr id="244" name="Shape 244"/>
        <p:cNvGrpSpPr/>
        <p:nvPr/>
      </p:nvGrpSpPr>
      <p:grpSpPr>
        <a:xfrm>
          <a:off x="0" y="0"/>
          <a:ext cx="0" cy="0"/>
          <a:chOff x="0" y="0"/>
          <a:chExt cx="0" cy="0"/>
        </a:xfrm>
      </p:grpSpPr>
      <p:pic>
        <p:nvPicPr>
          <p:cNvPr id="245" name="Shape 245"/>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46" name="Shape 24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47" name="Shape 247"/>
          <p:cNvSpPr txBox="1"/>
          <p:nvPr>
            <p:ph idx="1" type="body"/>
          </p:nvPr>
        </p:nvSpPr>
        <p:spPr>
          <a:xfrm>
            <a:off x="3628978" y="1391920"/>
            <a:ext cx="5160962" cy="3393755"/>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indent="0" marL="457200" rtl="0">
              <a:spcBef>
                <a:spcPts val="0"/>
              </a:spcBef>
              <a:buClr>
                <a:srgbClr val="000000"/>
              </a:buClr>
              <a:buNone/>
              <a:defRPr/>
            </a:lvl2pPr>
            <a:lvl3pPr indent="0" marL="914400" rtl="0">
              <a:spcBef>
                <a:spcPts val="0"/>
              </a:spcBef>
              <a:buClr>
                <a:srgbClr val="000000"/>
              </a:buClr>
              <a:buNone/>
              <a:defRPr/>
            </a:lvl3pPr>
            <a:lvl4pPr indent="0" marL="1371600" rtl="0">
              <a:spcBef>
                <a:spcPts val="0"/>
              </a:spcBef>
              <a:buClr>
                <a:srgbClr val="000000"/>
              </a:buClr>
              <a:buNone/>
              <a:defRPr/>
            </a:lvl4pPr>
            <a:lvl5pPr indent="0" marL="1828800" rtl="0">
              <a:spcBef>
                <a:spcPts val="0"/>
              </a:spcBef>
              <a:buClr>
                <a:srgbClr val="0000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8" name="Shape 248"/>
          <p:cNvSpPr txBox="1"/>
          <p:nvPr>
            <p:ph type="title"/>
          </p:nvPr>
        </p:nvSpPr>
        <p:spPr>
          <a:xfrm>
            <a:off x="3628978" y="371378"/>
            <a:ext cx="5160962" cy="91894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2">
    <p:spTree>
      <p:nvGrpSpPr>
        <p:cNvPr id="249" name="Shape 249"/>
        <p:cNvGrpSpPr/>
        <p:nvPr/>
      </p:nvGrpSpPr>
      <p:grpSpPr>
        <a:xfrm>
          <a:off x="0" y="0"/>
          <a:ext cx="0" cy="0"/>
          <a:chOff x="0" y="0"/>
          <a:chExt cx="0" cy="0"/>
        </a:xfrm>
      </p:grpSpPr>
      <p:pic>
        <p:nvPicPr>
          <p:cNvPr id="250" name="Shape 250"/>
          <p:cNvPicPr preferRelativeResize="0"/>
          <p:nvPr>
            <p:ph idx="2" type="pic"/>
          </p:nvPr>
        </p:nvPicPr>
        <p:blipFill/>
        <p:spPr>
          <a:xfrm>
            <a:off x="3217863" y="0"/>
            <a:ext cx="5926136" cy="5143499"/>
          </a:xfrm>
          <a:prstGeom prst="rect">
            <a:avLst/>
          </a:prstGeom>
          <a:blipFill rotWithShape="1">
            <a:blip r:embed="rId2">
              <a:alphaModFix/>
            </a:blip>
            <a:tile algn="tl" flip="none" tx="0" sx="100000" ty="0" sy="100000"/>
          </a:blipFill>
          <a:ln>
            <a:noFill/>
          </a:ln>
        </p:spPr>
      </p:pic>
      <p:sp>
        <p:nvSpPr>
          <p:cNvPr id="251" name="Shape 251"/>
          <p:cNvSpPr txBox="1"/>
          <p:nvPr>
            <p:ph idx="1" type="body"/>
          </p:nvPr>
        </p:nvSpPr>
        <p:spPr>
          <a:xfrm>
            <a:off x="387050" y="4538010"/>
            <a:ext cx="2660950" cy="238526"/>
          </a:xfrm>
          <a:prstGeom prst="rect">
            <a:avLst/>
          </a:prstGeom>
          <a:noFill/>
          <a:ln>
            <a:noFill/>
          </a:ln>
        </p:spPr>
        <p:txBody>
          <a:bodyPr anchorCtr="0" anchor="b"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osaic">
    <p:spTree>
      <p:nvGrpSpPr>
        <p:cNvPr id="252" name="Shape 252"/>
        <p:cNvGrpSpPr/>
        <p:nvPr/>
      </p:nvGrpSpPr>
      <p:grpSpPr>
        <a:xfrm>
          <a:off x="0" y="0"/>
          <a:ext cx="0" cy="0"/>
          <a:chOff x="0" y="0"/>
          <a:chExt cx="0" cy="0"/>
        </a:xfrm>
      </p:grpSpPr>
      <p:sp>
        <p:nvSpPr>
          <p:cNvPr id="253" name="Shape 253"/>
          <p:cNvSpPr/>
          <p:nvPr>
            <p:ph idx="2" type="pic"/>
          </p:nvPr>
        </p:nvSpPr>
        <p:spPr>
          <a:xfrm>
            <a:off x="3199911" y="0"/>
            <a:ext cx="5949949" cy="5143499"/>
          </a:xfrm>
          <a:prstGeom prst="rect">
            <a:avLst/>
          </a:prstGeom>
          <a:noFill/>
          <a:ln>
            <a:noFill/>
          </a:ln>
        </p:spPr>
      </p:sp>
      <p:sp>
        <p:nvSpPr>
          <p:cNvPr id="254" name="Shape 254"/>
          <p:cNvSpPr/>
          <p:nvPr>
            <p:ph idx="3" type="pic"/>
          </p:nvPr>
        </p:nvSpPr>
        <p:spPr>
          <a:xfrm>
            <a:off x="0" y="0"/>
            <a:ext cx="3194049" cy="3193843"/>
          </a:xfrm>
          <a:prstGeom prst="rect">
            <a:avLst/>
          </a:prstGeom>
          <a:noFill/>
          <a:ln>
            <a:noFill/>
          </a:ln>
        </p:spPr>
      </p:sp>
      <p:sp>
        <p:nvSpPr>
          <p:cNvPr id="255" name="Shape 255"/>
          <p:cNvSpPr/>
          <p:nvPr>
            <p:ph idx="4" type="pic"/>
          </p:nvPr>
        </p:nvSpPr>
        <p:spPr>
          <a:xfrm>
            <a:off x="0" y="3193843"/>
            <a:ext cx="1968253" cy="1949656"/>
          </a:xfrm>
          <a:prstGeom prst="rect">
            <a:avLst/>
          </a:prstGeom>
          <a:noFill/>
          <a:ln>
            <a:noFill/>
          </a:ln>
        </p:spPr>
      </p:sp>
      <p:sp>
        <p:nvSpPr>
          <p:cNvPr id="256" name="Shape 256"/>
          <p:cNvSpPr/>
          <p:nvPr>
            <p:ph idx="5" type="pic"/>
          </p:nvPr>
        </p:nvSpPr>
        <p:spPr>
          <a:xfrm>
            <a:off x="1968251" y="3938289"/>
            <a:ext cx="1225798" cy="1205208"/>
          </a:xfrm>
          <a:prstGeom prst="rect">
            <a:avLst/>
          </a:prstGeom>
          <a:noFill/>
          <a:ln>
            <a:noFill/>
          </a:ln>
        </p:spPr>
      </p:sp>
      <p:sp>
        <p:nvSpPr>
          <p:cNvPr id="257" name="Shape 257"/>
          <p:cNvSpPr/>
          <p:nvPr>
            <p:ph idx="6" type="pic"/>
          </p:nvPr>
        </p:nvSpPr>
        <p:spPr>
          <a:xfrm>
            <a:off x="2474481" y="3193844"/>
            <a:ext cx="719568" cy="744445"/>
          </a:xfrm>
          <a:prstGeom prst="rect">
            <a:avLst/>
          </a:prstGeom>
          <a:noFill/>
          <a:ln>
            <a:noFill/>
          </a:ln>
        </p:spPr>
      </p:sp>
      <p:sp>
        <p:nvSpPr>
          <p:cNvPr id="258" name="Shape 258"/>
          <p:cNvSpPr/>
          <p:nvPr>
            <p:ph idx="7" type="pic"/>
          </p:nvPr>
        </p:nvSpPr>
        <p:spPr>
          <a:xfrm>
            <a:off x="1968251" y="3193843"/>
            <a:ext cx="496500" cy="501962"/>
          </a:xfrm>
          <a:prstGeom prst="rect">
            <a:avLst/>
          </a:prstGeom>
          <a:noFill/>
          <a:ln>
            <a:noFill/>
          </a:ln>
        </p:spPr>
      </p:sp>
      <p:sp>
        <p:nvSpPr>
          <p:cNvPr id="259" name="Shape 259"/>
          <p:cNvSpPr/>
          <p:nvPr>
            <p:ph idx="8" type="pic"/>
          </p:nvPr>
        </p:nvSpPr>
        <p:spPr>
          <a:xfrm>
            <a:off x="1968251" y="3695805"/>
            <a:ext cx="254299" cy="242483"/>
          </a:xfrm>
          <a:prstGeom prst="rect">
            <a:avLst/>
          </a:prstGeom>
          <a:noFill/>
          <a:ln>
            <a:noFill/>
          </a:ln>
        </p:spPr>
      </p:sp>
      <p:sp>
        <p:nvSpPr>
          <p:cNvPr id="260" name="Shape 260"/>
          <p:cNvSpPr/>
          <p:nvPr>
            <p:ph idx="9" type="pic"/>
          </p:nvPr>
        </p:nvSpPr>
        <p:spPr>
          <a:xfrm>
            <a:off x="2222551" y="3697807"/>
            <a:ext cx="242200" cy="242483"/>
          </a:xfrm>
          <a:prstGeom prst="rect">
            <a:avLst/>
          </a:prstGeom>
          <a:noFill/>
          <a:ln>
            <a:noFill/>
          </a:ln>
        </p:spPr>
      </p:sp>
      <p:sp>
        <p:nvSpPr>
          <p:cNvPr id="261" name="Shape 261"/>
          <p:cNvSpPr txBox="1"/>
          <p:nvPr>
            <p:ph idx="1" type="body"/>
          </p:nvPr>
        </p:nvSpPr>
        <p:spPr>
          <a:xfrm>
            <a:off x="6070600" y="3991510"/>
            <a:ext cx="2717799" cy="790283"/>
          </a:xfrm>
          <a:prstGeom prst="rect">
            <a:avLst/>
          </a:prstGeom>
          <a:solidFill>
            <a:srgbClr val="41AF46"/>
          </a:solidFill>
          <a:ln>
            <a:noFill/>
          </a:ln>
        </p:spPr>
        <p:txBody>
          <a:bodyPr anchorCtr="0" anchor="b" bIns="91425" lIns="91425" rIns="91425" tIns="91425"/>
          <a:lstStyle>
            <a:lvl1pPr indent="0" marL="0" rtl="0">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4">
    <p:spTree>
      <p:nvGrpSpPr>
        <p:cNvPr id="27"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9" name="Shape 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0" name="Shape 30"/>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accen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1" name="Shape 31"/>
          <p:cNvSpPr txBox="1"/>
          <p:nvPr>
            <p:ph idx="10" type="dt"/>
          </p:nvPr>
        </p:nvSpPr>
        <p:spPr>
          <a:xfrm>
            <a:off x="757177" y="3956773"/>
            <a:ext cx="2454236"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rofile ">
    <p:spTree>
      <p:nvGrpSpPr>
        <p:cNvPr id="262" name="Shape 262"/>
        <p:cNvGrpSpPr/>
        <p:nvPr/>
      </p:nvGrpSpPr>
      <p:grpSpPr>
        <a:xfrm>
          <a:off x="0" y="0"/>
          <a:ext cx="0" cy="0"/>
          <a:chOff x="0" y="0"/>
          <a:chExt cx="0" cy="0"/>
        </a:xfrm>
      </p:grpSpPr>
      <p:sp>
        <p:nvSpPr>
          <p:cNvPr id="263" name="Shape 263"/>
          <p:cNvSpPr txBox="1"/>
          <p:nvPr>
            <p:ph type="title"/>
          </p:nvPr>
        </p:nvSpPr>
        <p:spPr>
          <a:xfrm>
            <a:off x="3603625" y="364770"/>
            <a:ext cx="5186315" cy="85725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4" name="Shape 264"/>
          <p:cNvSpPr/>
          <p:nvPr>
            <p:ph idx="2" type="pic"/>
          </p:nvPr>
        </p:nvSpPr>
        <p:spPr>
          <a:xfrm>
            <a:off x="0" y="0"/>
            <a:ext cx="3195637" cy="5143499"/>
          </a:xfrm>
          <a:prstGeom prst="rect">
            <a:avLst/>
          </a:prstGeom>
          <a:noFill/>
          <a:ln>
            <a:noFill/>
          </a:ln>
        </p:spPr>
      </p:sp>
      <p:sp>
        <p:nvSpPr>
          <p:cNvPr id="265" name="Shape 265"/>
          <p:cNvSpPr txBox="1"/>
          <p:nvPr>
            <p:ph idx="1" type="body"/>
          </p:nvPr>
        </p:nvSpPr>
        <p:spPr>
          <a:xfrm>
            <a:off x="3603625" y="1304955"/>
            <a:ext cx="5186315" cy="746582"/>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6" name="Shape 266"/>
          <p:cNvSpPr txBox="1"/>
          <p:nvPr>
            <p:ph idx="3" type="body"/>
          </p:nvPr>
        </p:nvSpPr>
        <p:spPr>
          <a:xfrm>
            <a:off x="3603625" y="2540000"/>
            <a:ext cx="2523211" cy="222392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7" name="Shape 267"/>
          <p:cNvSpPr txBox="1"/>
          <p:nvPr>
            <p:ph idx="4" type="body"/>
          </p:nvPr>
        </p:nvSpPr>
        <p:spPr>
          <a:xfrm>
            <a:off x="6244867" y="4083737"/>
            <a:ext cx="2550404" cy="680188"/>
          </a:xfrm>
          <a:prstGeom prst="rect">
            <a:avLst/>
          </a:prstGeom>
          <a:noFill/>
          <a:ln>
            <a:noFill/>
          </a:ln>
        </p:spPr>
        <p:txBody>
          <a:bodyPr anchorCtr="0" anchor="t" bIns="91425" lIns="91425" rIns="91425" tIns="91425"/>
          <a:lstStyle>
            <a:lvl1pPr indent="0" marL="0" rtl="0">
              <a:spcBef>
                <a:spcPts val="0"/>
              </a:spcBef>
              <a:spcAft>
                <a:spcPts val="0"/>
              </a:spcAft>
              <a:buClr>
                <a:srgbClr val="41AF46"/>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8" name="Shape 268"/>
          <p:cNvSpPr txBox="1"/>
          <p:nvPr>
            <p:ph idx="5" type="body"/>
          </p:nvPr>
        </p:nvSpPr>
        <p:spPr>
          <a:xfrm>
            <a:off x="3603625" y="2145983"/>
            <a:ext cx="2523213" cy="310962"/>
          </a:xfrm>
          <a:prstGeom prst="rect">
            <a:avLst/>
          </a:prstGeom>
          <a:noFill/>
          <a:ln>
            <a:noFill/>
          </a:ln>
        </p:spPr>
        <p:txBody>
          <a:bodyPr anchorCtr="0" anchor="ctr" bIns="91425" lIns="91425" rIns="91425" tIns="91425"/>
          <a:lstStyle>
            <a:lvl1pPr indent="0" marL="0" rtl="0">
              <a:spcBef>
                <a:spcPts val="0"/>
              </a:spcBef>
              <a:buClr>
                <a:schemeClr val="dk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9" name="Shape 269"/>
          <p:cNvSpPr txBox="1"/>
          <p:nvPr>
            <p:ph idx="6" type="body"/>
          </p:nvPr>
        </p:nvSpPr>
        <p:spPr>
          <a:xfrm>
            <a:off x="6244869" y="2145983"/>
            <a:ext cx="2545071" cy="310962"/>
          </a:xfrm>
          <a:prstGeom prst="rect">
            <a:avLst/>
          </a:prstGeom>
          <a:noFill/>
          <a:ln>
            <a:noFill/>
          </a:ln>
        </p:spPr>
        <p:txBody>
          <a:bodyPr anchorCtr="0" anchor="ctr" bIns="91425" lIns="91425" rIns="91425" tIns="91425"/>
          <a:lstStyle>
            <a:lvl1pPr indent="0" marL="0" marR="0" rtl="0" algn="l">
              <a:lnSpc>
                <a:spcPct val="100000"/>
              </a:lnSpc>
              <a:spcBef>
                <a:spcPts val="240"/>
              </a:spcBef>
              <a:spcAft>
                <a:spcPts val="0"/>
              </a:spcAft>
              <a:buClr>
                <a:schemeClr val="dk1"/>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0" name="Shape 270"/>
          <p:cNvSpPr txBox="1"/>
          <p:nvPr>
            <p:ph idx="7" type="body"/>
          </p:nvPr>
        </p:nvSpPr>
        <p:spPr>
          <a:xfrm>
            <a:off x="6244867" y="2540000"/>
            <a:ext cx="2545071" cy="143410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1" name="Shape 271"/>
          <p:cNvSpPr txBox="1"/>
          <p:nvPr>
            <p:ph idx="8" type="body"/>
          </p:nvPr>
        </p:nvSpPr>
        <p:spPr>
          <a:xfrm>
            <a:off x="387051" y="4342975"/>
            <a:ext cx="2437430" cy="420950"/>
          </a:xfrm>
          <a:prstGeom prst="rect">
            <a:avLst/>
          </a:prstGeom>
          <a:solidFill>
            <a:srgbClr val="C4E2D9"/>
          </a:solidFill>
          <a:ln>
            <a:noFill/>
          </a:ln>
        </p:spPr>
        <p:txBody>
          <a:bodyPr anchorCtr="0" anchor="b" bIns="91425" lIns="91425" rIns="91425" tIns="91425"/>
          <a:lstStyle>
            <a:lvl1pPr indent="-95250" marL="171450" rtl="0">
              <a:spcBef>
                <a:spcPts val="0"/>
              </a:spcBef>
              <a:spcAft>
                <a:spcPts val="0"/>
              </a:spcAft>
              <a:buClr>
                <a:srgbClr val="210F00"/>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272" name="Shape 27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rofiles">
    <p:spTree>
      <p:nvGrpSpPr>
        <p:cNvPr id="273" name="Shape 273"/>
        <p:cNvGrpSpPr/>
        <p:nvPr/>
      </p:nvGrpSpPr>
      <p:grpSpPr>
        <a:xfrm>
          <a:off x="0" y="0"/>
          <a:ext cx="0" cy="0"/>
          <a:chOff x="0" y="0"/>
          <a:chExt cx="0" cy="0"/>
        </a:xfrm>
      </p:grpSpPr>
      <p:sp>
        <p:nvSpPr>
          <p:cNvPr id="274" name="Shape 274"/>
          <p:cNvSpPr/>
          <p:nvPr>
            <p:ph idx="2" type="pic"/>
          </p:nvPr>
        </p:nvSpPr>
        <p:spPr>
          <a:xfrm>
            <a:off x="397210" y="1076288"/>
            <a:ext cx="2132148" cy="1843005"/>
          </a:xfrm>
          <a:prstGeom prst="rect">
            <a:avLst/>
          </a:prstGeom>
          <a:noFill/>
          <a:ln>
            <a:noFill/>
          </a:ln>
        </p:spPr>
      </p:sp>
      <p:sp>
        <p:nvSpPr>
          <p:cNvPr id="275" name="Shape 275"/>
          <p:cNvSpPr txBox="1"/>
          <p:nvPr>
            <p:ph idx="1" type="body"/>
          </p:nvPr>
        </p:nvSpPr>
        <p:spPr>
          <a:xfrm>
            <a:off x="39721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6" name="Shape 276"/>
          <p:cNvSpPr txBox="1"/>
          <p:nvPr>
            <p:ph idx="3" type="body"/>
          </p:nvPr>
        </p:nvSpPr>
        <p:spPr>
          <a:xfrm>
            <a:off x="39721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7" name="Shape 277"/>
          <p:cNvSpPr txBox="1"/>
          <p:nvPr>
            <p:ph idx="4" type="body"/>
          </p:nvPr>
        </p:nvSpPr>
        <p:spPr>
          <a:xfrm>
            <a:off x="39721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8" name="Shape 278"/>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9" name="Shape 279"/>
          <p:cNvSpPr/>
          <p:nvPr>
            <p:ph idx="5" type="pic"/>
          </p:nvPr>
        </p:nvSpPr>
        <p:spPr>
          <a:xfrm>
            <a:off x="3530201" y="1080475"/>
            <a:ext cx="2132148" cy="1843005"/>
          </a:xfrm>
          <a:prstGeom prst="rect">
            <a:avLst/>
          </a:prstGeom>
          <a:noFill/>
          <a:ln>
            <a:noFill/>
          </a:ln>
        </p:spPr>
      </p:sp>
      <p:sp>
        <p:nvSpPr>
          <p:cNvPr id="280" name="Shape 280"/>
          <p:cNvSpPr txBox="1"/>
          <p:nvPr>
            <p:ph idx="6" type="body"/>
          </p:nvPr>
        </p:nvSpPr>
        <p:spPr>
          <a:xfrm>
            <a:off x="665779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1" name="Shape 281"/>
          <p:cNvSpPr txBox="1"/>
          <p:nvPr>
            <p:ph idx="7" type="body"/>
          </p:nvPr>
        </p:nvSpPr>
        <p:spPr>
          <a:xfrm>
            <a:off x="665779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2" name="Shape 282"/>
          <p:cNvSpPr txBox="1"/>
          <p:nvPr>
            <p:ph idx="8" type="body"/>
          </p:nvPr>
        </p:nvSpPr>
        <p:spPr>
          <a:xfrm>
            <a:off x="665779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3" name="Shape 283"/>
          <p:cNvSpPr/>
          <p:nvPr>
            <p:ph idx="9" type="pic"/>
          </p:nvPr>
        </p:nvSpPr>
        <p:spPr>
          <a:xfrm>
            <a:off x="6657790" y="1076288"/>
            <a:ext cx="2132148" cy="1843005"/>
          </a:xfrm>
          <a:prstGeom prst="rect">
            <a:avLst/>
          </a:prstGeom>
          <a:noFill/>
          <a:ln>
            <a:noFill/>
          </a:ln>
        </p:spPr>
      </p:sp>
      <p:sp>
        <p:nvSpPr>
          <p:cNvPr id="284" name="Shape 284"/>
          <p:cNvSpPr txBox="1"/>
          <p:nvPr>
            <p:ph idx="13" type="body"/>
          </p:nvPr>
        </p:nvSpPr>
        <p:spPr>
          <a:xfrm>
            <a:off x="3530201"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5" name="Shape 285"/>
          <p:cNvSpPr txBox="1"/>
          <p:nvPr>
            <p:ph idx="14" type="body"/>
          </p:nvPr>
        </p:nvSpPr>
        <p:spPr>
          <a:xfrm>
            <a:off x="3530201"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6" name="Shape 286"/>
          <p:cNvSpPr txBox="1"/>
          <p:nvPr>
            <p:ph idx="15" type="body"/>
          </p:nvPr>
        </p:nvSpPr>
        <p:spPr>
          <a:xfrm>
            <a:off x="3530201"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rofiles">
    <p:spTree>
      <p:nvGrpSpPr>
        <p:cNvPr id="287" name="Shape 287"/>
        <p:cNvGrpSpPr/>
        <p:nvPr/>
      </p:nvGrpSpPr>
      <p:grpSpPr>
        <a:xfrm>
          <a:off x="0" y="0"/>
          <a:ext cx="0" cy="0"/>
          <a:chOff x="0" y="0"/>
          <a:chExt cx="0" cy="0"/>
        </a:xfrm>
      </p:grpSpPr>
      <p:sp>
        <p:nvSpPr>
          <p:cNvPr id="288" name="Shape 288"/>
          <p:cNvSpPr/>
          <p:nvPr>
            <p:ph idx="2" type="pic"/>
          </p:nvPr>
        </p:nvSpPr>
        <p:spPr>
          <a:xfrm>
            <a:off x="397211" y="1076288"/>
            <a:ext cx="1922244" cy="1819784"/>
          </a:xfrm>
          <a:prstGeom prst="rect">
            <a:avLst/>
          </a:prstGeom>
          <a:noFill/>
          <a:ln>
            <a:noFill/>
          </a:ln>
        </p:spPr>
      </p:sp>
      <p:sp>
        <p:nvSpPr>
          <p:cNvPr id="289" name="Shape 289"/>
          <p:cNvSpPr txBox="1"/>
          <p:nvPr>
            <p:ph idx="1" type="body"/>
          </p:nvPr>
        </p:nvSpPr>
        <p:spPr>
          <a:xfrm>
            <a:off x="397211"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0" name="Shape 290"/>
          <p:cNvSpPr txBox="1"/>
          <p:nvPr>
            <p:ph idx="3" type="body"/>
          </p:nvPr>
        </p:nvSpPr>
        <p:spPr>
          <a:xfrm>
            <a:off x="397211"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1" name="Shape 291"/>
          <p:cNvSpPr txBox="1"/>
          <p:nvPr>
            <p:ph idx="4" type="body"/>
          </p:nvPr>
        </p:nvSpPr>
        <p:spPr>
          <a:xfrm>
            <a:off x="397211"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2" name="Shape 292"/>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3" name="Shape 293"/>
          <p:cNvSpPr/>
          <p:nvPr>
            <p:ph idx="5" type="pic"/>
          </p:nvPr>
        </p:nvSpPr>
        <p:spPr>
          <a:xfrm>
            <a:off x="2538243" y="1076288"/>
            <a:ext cx="1922244" cy="1819784"/>
          </a:xfrm>
          <a:prstGeom prst="rect">
            <a:avLst/>
          </a:prstGeom>
          <a:noFill/>
          <a:ln>
            <a:noFill/>
          </a:ln>
        </p:spPr>
      </p:sp>
      <p:sp>
        <p:nvSpPr>
          <p:cNvPr id="294" name="Shape 294"/>
          <p:cNvSpPr txBox="1"/>
          <p:nvPr>
            <p:ph idx="6" type="body"/>
          </p:nvPr>
        </p:nvSpPr>
        <p:spPr>
          <a:xfrm>
            <a:off x="253824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5" name="Shape 295"/>
          <p:cNvSpPr txBox="1"/>
          <p:nvPr>
            <p:ph idx="7" type="body"/>
          </p:nvPr>
        </p:nvSpPr>
        <p:spPr>
          <a:xfrm>
            <a:off x="253824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6" name="Shape 296"/>
          <p:cNvSpPr txBox="1"/>
          <p:nvPr>
            <p:ph idx="8" type="body"/>
          </p:nvPr>
        </p:nvSpPr>
        <p:spPr>
          <a:xfrm>
            <a:off x="253824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7" name="Shape 297"/>
          <p:cNvSpPr/>
          <p:nvPr>
            <p:ph idx="9" type="pic"/>
          </p:nvPr>
        </p:nvSpPr>
        <p:spPr>
          <a:xfrm>
            <a:off x="6867696" y="1076288"/>
            <a:ext cx="1922244" cy="1819784"/>
          </a:xfrm>
          <a:prstGeom prst="rect">
            <a:avLst/>
          </a:prstGeom>
          <a:noFill/>
          <a:ln>
            <a:noFill/>
          </a:ln>
        </p:spPr>
      </p:sp>
      <p:sp>
        <p:nvSpPr>
          <p:cNvPr id="298" name="Shape 298"/>
          <p:cNvSpPr txBox="1"/>
          <p:nvPr>
            <p:ph idx="13" type="body"/>
          </p:nvPr>
        </p:nvSpPr>
        <p:spPr>
          <a:xfrm>
            <a:off x="6867696"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9" name="Shape 299"/>
          <p:cNvSpPr txBox="1"/>
          <p:nvPr>
            <p:ph idx="14" type="body"/>
          </p:nvPr>
        </p:nvSpPr>
        <p:spPr>
          <a:xfrm>
            <a:off x="6867696"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0" name="Shape 300"/>
          <p:cNvSpPr txBox="1"/>
          <p:nvPr>
            <p:ph idx="15" type="body"/>
          </p:nvPr>
        </p:nvSpPr>
        <p:spPr>
          <a:xfrm>
            <a:off x="6867696"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1" name="Shape 301"/>
          <p:cNvSpPr/>
          <p:nvPr>
            <p:ph idx="16" type="pic"/>
          </p:nvPr>
        </p:nvSpPr>
        <p:spPr>
          <a:xfrm>
            <a:off x="4684683" y="1076288"/>
            <a:ext cx="1922244" cy="1819784"/>
          </a:xfrm>
          <a:prstGeom prst="rect">
            <a:avLst/>
          </a:prstGeom>
          <a:noFill/>
          <a:ln>
            <a:noFill/>
          </a:ln>
        </p:spPr>
      </p:sp>
      <p:sp>
        <p:nvSpPr>
          <p:cNvPr id="302" name="Shape 302"/>
          <p:cNvSpPr txBox="1"/>
          <p:nvPr>
            <p:ph idx="17" type="body"/>
          </p:nvPr>
        </p:nvSpPr>
        <p:spPr>
          <a:xfrm>
            <a:off x="468468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3" name="Shape 303"/>
          <p:cNvSpPr txBox="1"/>
          <p:nvPr>
            <p:ph idx="18" type="body"/>
          </p:nvPr>
        </p:nvSpPr>
        <p:spPr>
          <a:xfrm>
            <a:off x="468468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4" name="Shape 304"/>
          <p:cNvSpPr txBox="1"/>
          <p:nvPr>
            <p:ph idx="19" type="body"/>
          </p:nvPr>
        </p:nvSpPr>
        <p:spPr>
          <a:xfrm>
            <a:off x="468468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7 profiles">
    <p:spTree>
      <p:nvGrpSpPr>
        <p:cNvPr id="305" name="Shape 305"/>
        <p:cNvGrpSpPr/>
        <p:nvPr/>
      </p:nvGrpSpPr>
      <p:grpSpPr>
        <a:xfrm>
          <a:off x="0" y="0"/>
          <a:ext cx="0" cy="0"/>
          <a:chOff x="0" y="0"/>
          <a:chExt cx="0" cy="0"/>
        </a:xfrm>
      </p:grpSpPr>
      <p:sp>
        <p:nvSpPr>
          <p:cNvPr id="306" name="Shape 306"/>
          <p:cNvSpPr txBox="1"/>
          <p:nvPr>
            <p:ph type="title"/>
          </p:nvPr>
        </p:nvSpPr>
        <p:spPr>
          <a:xfrm>
            <a:off x="5294450" y="1846573"/>
            <a:ext cx="1484060" cy="1484060"/>
          </a:xfrm>
          <a:prstGeom prst="rect">
            <a:avLst/>
          </a:prstGeom>
          <a:solidFill>
            <a:schemeClr val="lt2"/>
          </a:solid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7" name="Shape 307"/>
          <p:cNvSpPr txBox="1"/>
          <p:nvPr>
            <p:ph idx="1" type="body"/>
          </p:nvPr>
        </p:nvSpPr>
        <p:spPr>
          <a:xfrm>
            <a:off x="2317658" y="357250"/>
            <a:ext cx="1482389" cy="1482389"/>
          </a:xfrm>
          <a:prstGeom prst="rect">
            <a:avLst/>
          </a:prstGeom>
          <a:noFill/>
          <a:ln>
            <a:noFill/>
          </a:ln>
        </p:spPr>
        <p:txBody>
          <a:bodyPr anchorCtr="0" anchor="t"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8" name="Shape 308"/>
          <p:cNvSpPr/>
          <p:nvPr>
            <p:ph idx="2" type="pic"/>
          </p:nvPr>
        </p:nvSpPr>
        <p:spPr>
          <a:xfrm>
            <a:off x="828505" y="357250"/>
            <a:ext cx="1482389" cy="1482389"/>
          </a:xfrm>
          <a:prstGeom prst="rect">
            <a:avLst/>
          </a:prstGeom>
          <a:solidFill>
            <a:srgbClr val="D8D8D8"/>
          </a:solidFill>
          <a:ln>
            <a:noFill/>
          </a:ln>
        </p:spPr>
      </p:sp>
      <p:sp>
        <p:nvSpPr>
          <p:cNvPr id="309" name="Shape 309"/>
          <p:cNvSpPr/>
          <p:nvPr>
            <p:ph idx="3" type="pic"/>
          </p:nvPr>
        </p:nvSpPr>
        <p:spPr>
          <a:xfrm>
            <a:off x="5292914" y="357250"/>
            <a:ext cx="1482389" cy="1482389"/>
          </a:xfrm>
          <a:prstGeom prst="rect">
            <a:avLst/>
          </a:prstGeom>
          <a:solidFill>
            <a:srgbClr val="D8D8D8"/>
          </a:solidFill>
          <a:ln>
            <a:noFill/>
          </a:ln>
        </p:spPr>
      </p:sp>
      <p:sp>
        <p:nvSpPr>
          <p:cNvPr id="310" name="Shape 310"/>
          <p:cNvSpPr txBox="1"/>
          <p:nvPr>
            <p:ph idx="4" type="body"/>
          </p:nvPr>
        </p:nvSpPr>
        <p:spPr>
          <a:xfrm>
            <a:off x="828505" y="3335946"/>
            <a:ext cx="1482389" cy="1482389"/>
          </a:xfrm>
          <a:prstGeom prst="rect">
            <a:avLst/>
          </a:prstGeom>
          <a:noFill/>
          <a:ln>
            <a:noFill/>
          </a:ln>
        </p:spPr>
        <p:txBody>
          <a:bodyPr anchorCtr="0" anchor="t" bIns="91425" lIns="91425" rIns="91425" tIns="91425"/>
          <a:lstStyle>
            <a:lvl1pPr indent="0" marL="0" rtl="0" algn="l">
              <a:spcBef>
                <a:spcPts val="0"/>
              </a:spcBef>
              <a:buClr>
                <a:schemeClr val="l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1" name="Shape 311"/>
          <p:cNvSpPr txBox="1"/>
          <p:nvPr>
            <p:ph idx="5" type="body"/>
          </p:nvPr>
        </p:nvSpPr>
        <p:spPr>
          <a:xfrm>
            <a:off x="5296082" y="3335946"/>
            <a:ext cx="1482389" cy="1482389"/>
          </a:xfrm>
          <a:prstGeom prst="rect">
            <a:avLst/>
          </a:prstGeom>
          <a:noFill/>
          <a:ln>
            <a:noFill/>
          </a:ln>
        </p:spPr>
        <p:txBody>
          <a:bodyPr anchorCtr="0" anchor="b"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2" name="Shape 312"/>
          <p:cNvSpPr txBox="1"/>
          <p:nvPr>
            <p:ph idx="6" type="body"/>
          </p:nvPr>
        </p:nvSpPr>
        <p:spPr>
          <a:xfrm>
            <a:off x="678248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3" name="Shape 313"/>
          <p:cNvSpPr txBox="1"/>
          <p:nvPr>
            <p:ph idx="7" type="body"/>
          </p:nvPr>
        </p:nvSpPr>
        <p:spPr>
          <a:xfrm>
            <a:off x="231784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4" name="Shape 314"/>
          <p:cNvSpPr txBox="1"/>
          <p:nvPr>
            <p:ph idx="8" type="body"/>
          </p:nvPr>
        </p:nvSpPr>
        <p:spPr>
          <a:xfrm>
            <a:off x="3807932" y="35725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5" name="Shape 315"/>
          <p:cNvSpPr txBox="1"/>
          <p:nvPr>
            <p:ph idx="9" type="body"/>
          </p:nvPr>
        </p:nvSpPr>
        <p:spPr>
          <a:xfrm>
            <a:off x="3804573" y="3335946"/>
            <a:ext cx="1482389" cy="1482389"/>
          </a:xfrm>
          <a:prstGeom prst="rect">
            <a:avLst/>
          </a:prstGeom>
          <a:noFill/>
          <a:ln>
            <a:noFill/>
          </a:ln>
        </p:spPr>
        <p:txBody>
          <a:bodyPr anchorCtr="0" anchor="b"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6" name="Shape 316"/>
          <p:cNvSpPr/>
          <p:nvPr>
            <p:ph idx="13" type="pic"/>
          </p:nvPr>
        </p:nvSpPr>
        <p:spPr>
          <a:xfrm>
            <a:off x="3807192" y="1846930"/>
            <a:ext cx="1482389" cy="1482389"/>
          </a:xfrm>
          <a:prstGeom prst="rect">
            <a:avLst/>
          </a:prstGeom>
          <a:solidFill>
            <a:srgbClr val="D8D8D8"/>
          </a:solidFill>
          <a:ln>
            <a:noFill/>
          </a:ln>
        </p:spPr>
      </p:sp>
      <p:sp>
        <p:nvSpPr>
          <p:cNvPr id="317" name="Shape 317"/>
          <p:cNvSpPr/>
          <p:nvPr>
            <p:ph idx="14" type="pic"/>
          </p:nvPr>
        </p:nvSpPr>
        <p:spPr>
          <a:xfrm>
            <a:off x="828505" y="1846930"/>
            <a:ext cx="1482389" cy="1482389"/>
          </a:xfrm>
          <a:prstGeom prst="rect">
            <a:avLst/>
          </a:prstGeom>
          <a:solidFill>
            <a:srgbClr val="D8D8D8"/>
          </a:solidFill>
          <a:ln>
            <a:noFill/>
          </a:ln>
        </p:spPr>
      </p:sp>
      <p:sp>
        <p:nvSpPr>
          <p:cNvPr id="318" name="Shape 318"/>
          <p:cNvSpPr/>
          <p:nvPr>
            <p:ph idx="15" type="pic"/>
          </p:nvPr>
        </p:nvSpPr>
        <p:spPr>
          <a:xfrm>
            <a:off x="6783150" y="3335946"/>
            <a:ext cx="1482389" cy="1482389"/>
          </a:xfrm>
          <a:prstGeom prst="rect">
            <a:avLst/>
          </a:prstGeom>
          <a:solidFill>
            <a:srgbClr val="D8D8D8"/>
          </a:solidFill>
          <a:ln>
            <a:noFill/>
          </a:ln>
        </p:spPr>
      </p:sp>
      <p:sp>
        <p:nvSpPr>
          <p:cNvPr id="319" name="Shape 319"/>
          <p:cNvSpPr/>
          <p:nvPr>
            <p:ph idx="16" type="pic"/>
          </p:nvPr>
        </p:nvSpPr>
        <p:spPr>
          <a:xfrm>
            <a:off x="6782489" y="357250"/>
            <a:ext cx="1482389" cy="1482389"/>
          </a:xfrm>
          <a:prstGeom prst="rect">
            <a:avLst/>
          </a:prstGeom>
          <a:solidFill>
            <a:srgbClr val="D8D8D8"/>
          </a:solidFill>
          <a:ln>
            <a:noFill/>
          </a:ln>
        </p:spPr>
      </p:sp>
      <p:sp>
        <p:nvSpPr>
          <p:cNvPr id="320" name="Shape 320"/>
          <p:cNvSpPr/>
          <p:nvPr>
            <p:ph idx="17" type="pic"/>
          </p:nvPr>
        </p:nvSpPr>
        <p:spPr>
          <a:xfrm>
            <a:off x="2317615" y="3335946"/>
            <a:ext cx="1482389" cy="1482389"/>
          </a:xfrm>
          <a:prstGeom prst="rect">
            <a:avLst/>
          </a:prstGeom>
          <a:solidFill>
            <a:srgbClr val="D8D8D8"/>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21" name="Shape 32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1">
    <p:spTree>
      <p:nvGrpSpPr>
        <p:cNvPr id="322" name="Shape 322"/>
        <p:cNvGrpSpPr/>
        <p:nvPr/>
      </p:nvGrpSpPr>
      <p:grpSpPr>
        <a:xfrm>
          <a:off x="0" y="0"/>
          <a:ext cx="0" cy="0"/>
          <a:chOff x="0" y="0"/>
          <a:chExt cx="0" cy="0"/>
        </a:xfrm>
      </p:grpSpPr>
      <p:grpSp>
        <p:nvGrpSpPr>
          <p:cNvPr id="323" name="Shape 323"/>
          <p:cNvGrpSpPr/>
          <p:nvPr/>
        </p:nvGrpSpPr>
        <p:grpSpPr>
          <a:xfrm>
            <a:off x="0" y="2286"/>
            <a:ext cx="9144000" cy="5138927"/>
            <a:chOff x="0" y="2286"/>
            <a:chExt cx="9144000" cy="5138927"/>
          </a:xfrm>
        </p:grpSpPr>
        <p:pic>
          <p:nvPicPr>
            <p:cNvPr id="324" name="Shape 324"/>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325" name="Shape 325"/>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326" name="Shape 32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2">
    <p:spTree>
      <p:nvGrpSpPr>
        <p:cNvPr id="327" name="Shape 327"/>
        <p:cNvGrpSpPr/>
        <p:nvPr/>
      </p:nvGrpSpPr>
      <p:grpSpPr>
        <a:xfrm>
          <a:off x="0" y="0"/>
          <a:ext cx="0" cy="0"/>
          <a:chOff x="0" y="0"/>
          <a:chExt cx="0" cy="0"/>
        </a:xfrm>
      </p:grpSpPr>
      <p:pic>
        <p:nvPicPr>
          <p:cNvPr id="328" name="Shape 3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329" name="Shape 3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30" name="Shape 33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Blank with border 1">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2">
            <a:alphaModFix/>
          </a:blip>
          <a:srcRect b="0" l="0" r="0" t="0"/>
          <a:stretch/>
        </p:blipFill>
        <p:spPr>
          <a:xfrm>
            <a:off x="0" y="2286"/>
            <a:ext cx="9144000" cy="5138927"/>
          </a:xfrm>
          <a:prstGeom prst="rect">
            <a:avLst/>
          </a:prstGeom>
          <a:noFill/>
          <a:ln>
            <a:noFill/>
          </a:ln>
        </p:spPr>
      </p:pic>
      <p:pic>
        <p:nvPicPr>
          <p:cNvPr id="333" name="Shape 3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2">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5">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2">
            <a:alphaModFix/>
          </a:blip>
          <a:srcRect b="0" l="0" r="0" t="0"/>
          <a:stretch/>
        </p:blipFill>
        <p:spPr>
          <a:xfrm>
            <a:off x="0" y="0"/>
            <a:ext cx="9144000"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hoto">
    <p:spTree>
      <p:nvGrpSpPr>
        <p:cNvPr id="32" name="Shape 32"/>
        <p:cNvGrpSpPr/>
        <p:nvPr/>
      </p:nvGrpSpPr>
      <p:grpSpPr>
        <a:xfrm>
          <a:off x="0" y="0"/>
          <a:ext cx="0" cy="0"/>
          <a:chOff x="0" y="0"/>
          <a:chExt cx="0" cy="0"/>
        </a:xfrm>
      </p:grpSpPr>
      <p:pic>
        <p:nvPicPr>
          <p:cNvPr id="33" name="Shape 33"/>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34" name="Shape 3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5" name="Shape 35"/>
          <p:cNvSpPr txBox="1"/>
          <p:nvPr>
            <p:ph idx="1" type="body"/>
          </p:nvPr>
        </p:nvSpPr>
        <p:spPr>
          <a:xfrm>
            <a:off x="8840767" y="371379"/>
            <a:ext cx="179386" cy="2152649"/>
          </a:xfrm>
          <a:prstGeom prst="rect">
            <a:avLst/>
          </a:prstGeom>
          <a:blipFill rotWithShape="1">
            <a:blip r:embed="rId3">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x="757177" y="3956773"/>
            <a:ext cx="2454236" cy="2769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6">
    <p:spTree>
      <p:nvGrpSpPr>
        <p:cNvPr id="338" name="Shape 338"/>
        <p:cNvGrpSpPr/>
        <p:nvPr/>
      </p:nvGrpSpPr>
      <p:grpSpPr>
        <a:xfrm>
          <a:off x="0" y="0"/>
          <a:ext cx="0" cy="0"/>
          <a:chOff x="0" y="0"/>
          <a:chExt cx="0" cy="0"/>
        </a:xfrm>
      </p:grpSpPr>
      <p:pic>
        <p:nvPicPr>
          <p:cNvPr id="339" name="Shape 339"/>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presenter">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b="0" l="0" r="0" t="0"/>
          <a:stretch/>
        </p:blipFill>
        <p:spPr>
          <a:xfrm>
            <a:off x="4761" y="0"/>
            <a:ext cx="9139238" cy="5143499"/>
          </a:xfrm>
          <a:prstGeom prst="rect">
            <a:avLst/>
          </a:prstGeom>
          <a:noFill/>
          <a:ln>
            <a:noFill/>
          </a:ln>
        </p:spPr>
      </p:pic>
      <p:sp>
        <p:nvSpPr>
          <p:cNvPr id="39" name="Shape 39"/>
          <p:cNvSpPr txBox="1"/>
          <p:nvPr>
            <p:ph type="ctrTitle"/>
          </p:nvPr>
        </p:nvSpPr>
        <p:spPr>
          <a:xfrm>
            <a:off x="533658" y="1939184"/>
            <a:ext cx="4790182" cy="1806236"/>
          </a:xfrm>
          <a:prstGeom prst="rect">
            <a:avLst/>
          </a:prstGeom>
          <a:noFill/>
          <a:ln>
            <a:noFill/>
          </a:ln>
        </p:spPr>
        <p:txBody>
          <a:bodyPr anchorCtr="0" anchor="b" bIns="91425" lIns="91425" rIns="91425" tIns="91425"/>
          <a:lstStyle>
            <a:lvl1pPr indent="0" marL="0" marR="0" rtl="0" algn="l">
              <a:lnSpc>
                <a:spcPct val="8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0" name="Shape 40"/>
          <p:cNvSpPr/>
          <p:nvPr/>
        </p:nvSpPr>
        <p:spPr>
          <a:xfrm>
            <a:off x="6180667" y="3877732"/>
            <a:ext cx="2609272" cy="907943"/>
          </a:xfrm>
          <a:prstGeom prst="rect">
            <a:avLst/>
          </a:prstGeom>
          <a:solidFill>
            <a:srgbClr val="41A23C"/>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41" name="Shape 41"/>
          <p:cNvSpPr/>
          <p:nvPr>
            <p:ph idx="2" type="pic"/>
          </p:nvPr>
        </p:nvSpPr>
        <p:spPr>
          <a:xfrm>
            <a:off x="6278562" y="3973512"/>
            <a:ext cx="715962" cy="715962"/>
          </a:xfrm>
          <a:prstGeom prst="rect">
            <a:avLst/>
          </a:prstGeom>
          <a:noFill/>
          <a:ln>
            <a:noFill/>
          </a:ln>
        </p:spPr>
      </p:sp>
      <p:sp>
        <p:nvSpPr>
          <p:cNvPr id="42" name="Shape 42"/>
          <p:cNvSpPr txBox="1"/>
          <p:nvPr>
            <p:ph idx="1" type="body"/>
          </p:nvPr>
        </p:nvSpPr>
        <p:spPr>
          <a:xfrm>
            <a:off x="7108825" y="3973512"/>
            <a:ext cx="1577975" cy="715962"/>
          </a:xfrm>
          <a:prstGeom prst="rect">
            <a:avLst/>
          </a:prstGeom>
          <a:noFill/>
          <a:ln>
            <a:noFill/>
          </a:ln>
        </p:spPr>
        <p:txBody>
          <a:bodyPr anchorCtr="0" anchor="b" bIns="91425" lIns="91425" rIns="91425" tIns="91425"/>
          <a:lstStyle>
            <a:lvl1pPr indent="0" marL="0" rtl="0">
              <a:spcBef>
                <a:spcPts val="0"/>
              </a:spcBef>
              <a:spcAft>
                <a:spcPts val="0"/>
              </a:spcAft>
              <a:buClr>
                <a:srgbClr val="FFFFFF"/>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533658" y="3784053"/>
            <a:ext cx="4790182"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44" name="Shape 44"/>
          <p:cNvPicPr preferRelativeResize="0"/>
          <p:nvPr/>
        </p:nvPicPr>
        <p:blipFill rotWithShape="1">
          <a:blip r:embed="rId3">
            <a:alphaModFix/>
          </a:blip>
          <a:srcRect b="73914" l="0" r="0" t="-208"/>
          <a:stretch/>
        </p:blipFill>
        <p:spPr>
          <a:xfrm rot="-5400000">
            <a:off x="927000" y="-48268"/>
            <a:ext cx="263407" cy="828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45" name="Shape 45"/>
        <p:cNvGrpSpPr/>
        <p:nvPr/>
      </p:nvGrpSpPr>
      <p:grpSpPr>
        <a:xfrm>
          <a:off x="0" y="0"/>
          <a:ext cx="0" cy="0"/>
          <a:chOff x="0" y="0"/>
          <a:chExt cx="0" cy="0"/>
        </a:xfrm>
      </p:grpSpPr>
      <p:sp>
        <p:nvSpPr>
          <p:cNvPr id="46" name="Shape 46"/>
          <p:cNvSpPr/>
          <p:nvPr/>
        </p:nvSpPr>
        <p:spPr>
          <a:xfrm>
            <a:off x="0" y="0"/>
            <a:ext cx="9144000" cy="5143499"/>
          </a:xfrm>
          <a:prstGeom prst="rect">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
        <p:nvSpPr>
          <p:cNvPr id="47" name="Shape 47"/>
          <p:cNvSpPr txBox="1"/>
          <p:nvPr>
            <p:ph type="title"/>
          </p:nvPr>
        </p:nvSpPr>
        <p:spPr>
          <a:xfrm>
            <a:off x="863600" y="2365588"/>
            <a:ext cx="7447279" cy="318036"/>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p:spTree>
      <p:nvGrpSpPr>
        <p:cNvPr id="48" name="Shape 48"/>
        <p:cNvGrpSpPr/>
        <p:nvPr/>
      </p:nvGrpSpPr>
      <p:grpSpPr>
        <a:xfrm>
          <a:off x="0" y="0"/>
          <a:ext cx="0" cy="0"/>
          <a:chOff x="0" y="0"/>
          <a:chExt cx="0" cy="0"/>
        </a:xfrm>
      </p:grpSpPr>
      <p:grpSp>
        <p:nvGrpSpPr>
          <p:cNvPr id="49" name="Shape 49"/>
          <p:cNvGrpSpPr/>
          <p:nvPr/>
        </p:nvGrpSpPr>
        <p:grpSpPr>
          <a:xfrm>
            <a:off x="0" y="2286"/>
            <a:ext cx="9144000" cy="5138927"/>
            <a:chOff x="0" y="2286"/>
            <a:chExt cx="9144000" cy="5138927"/>
          </a:xfrm>
        </p:grpSpPr>
        <p:pic>
          <p:nvPicPr>
            <p:cNvPr id="50" name="Shape 5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51" name="Shape 5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52" name="Shape 5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3" name="Shape 53"/>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picture">
    <p:spTree>
      <p:nvGrpSpPr>
        <p:cNvPr id="54" name="Shape 54"/>
        <p:cNvGrpSpPr/>
        <p:nvPr/>
      </p:nvGrpSpPr>
      <p:grpSpPr>
        <a:xfrm>
          <a:off x="0" y="0"/>
          <a:ext cx="0" cy="0"/>
          <a:chOff x="0" y="0"/>
          <a:chExt cx="0" cy="0"/>
        </a:xfrm>
      </p:grpSpPr>
      <p:pic>
        <p:nvPicPr>
          <p:cNvPr id="55" name="Shape 55"/>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pic>
        <p:nvPicPr>
          <p:cNvPr id="56" name="Shape 5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7" name="Shape 57"/>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19" Type="http://schemas.openxmlformats.org/officeDocument/2006/relationships/slideLayout" Target="../slideLayouts/slideLayout19.xml"/><Relationship Id="rId36" Type="http://schemas.openxmlformats.org/officeDocument/2006/relationships/slideLayout" Target="../slideLayouts/slideLayout3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12" Type="http://schemas.openxmlformats.org/officeDocument/2006/relationships/slideLayout" Target="../slideLayouts/slideLayout12.xml"/><Relationship Id="rId31" Type="http://schemas.openxmlformats.org/officeDocument/2006/relationships/slideLayout" Target="../slideLayouts/slideLayout31.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51" Type="http://schemas.openxmlformats.org/officeDocument/2006/relationships/theme" Target="../theme/theme1.xml"/><Relationship Id="rId50" Type="http://schemas.openxmlformats.org/officeDocument/2006/relationships/slideLayout" Target="../slideLayouts/slideLayout50.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29" Type="http://schemas.openxmlformats.org/officeDocument/2006/relationships/slideLayout" Target="../slideLayouts/slideLayout29.xml"/><Relationship Id="rId49" Type="http://schemas.openxmlformats.org/officeDocument/2006/relationships/slideLayout" Target="../slideLayouts/slideLayout4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 Type="http://schemas.openxmlformats.org/officeDocument/2006/relationships/slideLayout" Target="../slideLayouts/slideLayout2.xml"/><Relationship Id="rId21" Type="http://schemas.openxmlformats.org/officeDocument/2006/relationships/slideLayout" Target="../slideLayouts/slideLayout21.xml"/><Relationship Id="rId40" Type="http://schemas.openxmlformats.org/officeDocument/2006/relationships/slideLayout" Target="../slideLayouts/slideLayout40.xml"/><Relationship Id="rId1" Type="http://schemas.openxmlformats.org/officeDocument/2006/relationships/slideLayout" Target="../slideLayouts/slideLayout1.xml"/><Relationship Id="rId22" Type="http://schemas.openxmlformats.org/officeDocument/2006/relationships/slideLayout" Target="../slideLayouts/slideLayout22.xml"/><Relationship Id="rId41" Type="http://schemas.openxmlformats.org/officeDocument/2006/relationships/slideLayout" Target="../slideLayouts/slideLayout41.xml"/><Relationship Id="rId4" Type="http://schemas.openxmlformats.org/officeDocument/2006/relationships/slideLayout" Target="../slideLayouts/slideLayout4.xml"/><Relationship Id="rId23" Type="http://schemas.openxmlformats.org/officeDocument/2006/relationships/slideLayout" Target="../slideLayouts/slideLayout23.xml"/><Relationship Id="rId42" Type="http://schemas.openxmlformats.org/officeDocument/2006/relationships/slideLayout" Target="../slideLayouts/slideLayout42.xml"/><Relationship Id="rId3" Type="http://schemas.openxmlformats.org/officeDocument/2006/relationships/slideLayout" Target="../slideLayouts/slideLayout3.xml"/><Relationship Id="rId24" Type="http://schemas.openxmlformats.org/officeDocument/2006/relationships/slideLayout" Target="../slideLayouts/slideLayout24.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509800" y="483216"/>
            <a:ext cx="8160173" cy="992424"/>
          </a:xfrm>
          <a:prstGeom prst="rect">
            <a:avLst/>
          </a:prstGeom>
          <a:noFill/>
          <a:ln>
            <a:noFill/>
          </a:ln>
        </p:spPr>
        <p:txBody>
          <a:bodyPr anchorCtr="0" anchor="ctr" bIns="91425" lIns="91425" rIns="91425" tIns="91425"/>
          <a:lstStyle>
            <a:lvl1pPr indent="0" marL="0" marR="0" rtl="0" algn="l">
              <a:lnSpc>
                <a:spcPct val="90000"/>
              </a:lnSpc>
              <a:spcBef>
                <a:spcPts val="0"/>
              </a:spcBef>
              <a:buClr>
                <a:srgbClr val="000000"/>
              </a:buClr>
              <a:buFont typeface="Raleway"/>
              <a:buNone/>
              <a:defRPr>
                <a:latin typeface="Raleway"/>
                <a:ea typeface="Raleway"/>
                <a:cs typeface="Raleway"/>
                <a:sym typeface="Raleway"/>
              </a:defRPr>
            </a:lvl1pPr>
            <a:lvl2pPr indent="0" marL="0" marR="0" rtl="0" algn="l">
              <a:spcBef>
                <a:spcPts val="0"/>
              </a:spcBef>
              <a:buFont typeface="Raleway"/>
              <a:defRPr>
                <a:latin typeface="Raleway"/>
                <a:ea typeface="Raleway"/>
                <a:cs typeface="Raleway"/>
                <a:sym typeface="Raleway"/>
              </a:defRPr>
            </a:lvl2pPr>
            <a:lvl3pPr indent="0" marL="0" marR="0" rtl="0" algn="l">
              <a:spcBef>
                <a:spcPts val="0"/>
              </a:spcBef>
              <a:buFont typeface="Raleway"/>
              <a:defRPr>
                <a:latin typeface="Raleway"/>
                <a:ea typeface="Raleway"/>
                <a:cs typeface="Raleway"/>
                <a:sym typeface="Raleway"/>
              </a:defRPr>
            </a:lvl3pPr>
            <a:lvl4pPr indent="0" marL="0" marR="0" rtl="0" algn="l">
              <a:spcBef>
                <a:spcPts val="0"/>
              </a:spcBef>
              <a:buFont typeface="Raleway"/>
              <a:defRPr>
                <a:latin typeface="Raleway"/>
                <a:ea typeface="Raleway"/>
                <a:cs typeface="Raleway"/>
                <a:sym typeface="Raleway"/>
              </a:defRPr>
            </a:lvl4pPr>
            <a:lvl5pPr indent="0" marL="0" marR="0" rtl="0" algn="l">
              <a:spcBef>
                <a:spcPts val="0"/>
              </a:spcBef>
              <a:buFont typeface="Raleway"/>
              <a:defRPr>
                <a:latin typeface="Raleway"/>
                <a:ea typeface="Raleway"/>
                <a:cs typeface="Raleway"/>
                <a:sym typeface="Raleway"/>
              </a:defRPr>
            </a:lvl5pPr>
            <a:lvl6pPr indent="0" marL="0" marR="0" rtl="0" algn="l">
              <a:spcBef>
                <a:spcPts val="0"/>
              </a:spcBef>
              <a:buFont typeface="Raleway"/>
              <a:defRPr>
                <a:latin typeface="Raleway"/>
                <a:ea typeface="Raleway"/>
                <a:cs typeface="Raleway"/>
                <a:sym typeface="Raleway"/>
              </a:defRPr>
            </a:lvl6pPr>
            <a:lvl7pPr indent="0" marL="0" marR="0" rtl="0" algn="l">
              <a:spcBef>
                <a:spcPts val="0"/>
              </a:spcBef>
              <a:buFont typeface="Raleway"/>
              <a:defRPr>
                <a:latin typeface="Raleway"/>
                <a:ea typeface="Raleway"/>
                <a:cs typeface="Raleway"/>
                <a:sym typeface="Raleway"/>
              </a:defRPr>
            </a:lvl7pPr>
            <a:lvl8pPr indent="0" marL="0" marR="0" rtl="0" algn="l">
              <a:spcBef>
                <a:spcPts val="0"/>
              </a:spcBef>
              <a:buFont typeface="Raleway"/>
              <a:defRPr>
                <a:latin typeface="Raleway"/>
                <a:ea typeface="Raleway"/>
                <a:cs typeface="Raleway"/>
                <a:sym typeface="Raleway"/>
              </a:defRPr>
            </a:lvl8pPr>
            <a:lvl9pPr indent="0" marL="0" marR="0" rtl="0" algn="l">
              <a:spcBef>
                <a:spcPts val="0"/>
              </a:spcBef>
              <a:buFont typeface="Raleway"/>
              <a:defRPr>
                <a:latin typeface="Raleway"/>
                <a:ea typeface="Raleway"/>
                <a:cs typeface="Raleway"/>
                <a:sym typeface="Raleway"/>
              </a:defRPr>
            </a:lvl9pPr>
          </a:lstStyle>
          <a:p/>
        </p:txBody>
      </p:sp>
      <p:sp>
        <p:nvSpPr>
          <p:cNvPr id="10" name="Shape 10"/>
          <p:cNvSpPr txBox="1"/>
          <p:nvPr>
            <p:ph idx="1" type="body"/>
          </p:nvPr>
        </p:nvSpPr>
        <p:spPr>
          <a:xfrm>
            <a:off x="509800" y="1591903"/>
            <a:ext cx="8160173" cy="3076485"/>
          </a:xfrm>
          <a:prstGeom prst="rect">
            <a:avLst/>
          </a:prstGeom>
          <a:noFill/>
          <a:ln>
            <a:noFill/>
          </a:ln>
        </p:spPr>
        <p:txBody>
          <a:bodyPr anchorCtr="0" anchor="t" bIns="91425" lIns="91425" rIns="91425" tIns="91425"/>
          <a:lstStyle>
            <a:lvl1pPr indent="-254000" marL="342900" marR="0" rtl="0" algn="l">
              <a:spcBef>
                <a:spcPts val="0"/>
              </a:spcBef>
              <a:spcAft>
                <a:spcPts val="600"/>
              </a:spcAft>
              <a:buClr>
                <a:schemeClr val="dk1"/>
              </a:buClr>
              <a:buFont typeface="Raleway"/>
              <a:buChar char="•"/>
              <a:defRPr>
                <a:latin typeface="Raleway"/>
                <a:ea typeface="Raleway"/>
                <a:cs typeface="Raleway"/>
                <a:sym typeface="Raleway"/>
              </a:defRPr>
            </a:lvl1pPr>
            <a:lvl2pPr indent="-209550" marL="742950" marR="0" rtl="0" algn="l">
              <a:spcBef>
                <a:spcPts val="0"/>
              </a:spcBef>
              <a:spcAft>
                <a:spcPts val="600"/>
              </a:spcAft>
              <a:buClr>
                <a:schemeClr val="dk1"/>
              </a:buClr>
              <a:buFont typeface="Raleway"/>
              <a:buChar char="•"/>
              <a:defRPr>
                <a:latin typeface="Raleway"/>
                <a:ea typeface="Raleway"/>
                <a:cs typeface="Raleway"/>
                <a:sym typeface="Raleway"/>
              </a:defRPr>
            </a:lvl2pPr>
            <a:lvl3pPr indent="-215900" marL="1200150" marR="0" rtl="0" algn="l">
              <a:spcBef>
                <a:spcPts val="0"/>
              </a:spcBef>
              <a:spcAft>
                <a:spcPts val="600"/>
              </a:spcAft>
              <a:buClr>
                <a:schemeClr val="dk1"/>
              </a:buClr>
              <a:buFont typeface="Raleway"/>
              <a:buChar char="•"/>
              <a:defRPr>
                <a:latin typeface="Raleway"/>
                <a:ea typeface="Raleway"/>
                <a:cs typeface="Raleway"/>
                <a:sym typeface="Raleway"/>
              </a:defRPr>
            </a:lvl3pPr>
            <a:lvl4pPr indent="-219075" marL="1657350" marR="0" rtl="0" algn="l">
              <a:spcBef>
                <a:spcPts val="0"/>
              </a:spcBef>
              <a:spcAft>
                <a:spcPts val="600"/>
              </a:spcAft>
              <a:buClr>
                <a:schemeClr val="dk1"/>
              </a:buClr>
              <a:buFont typeface="Raleway"/>
              <a:buChar char="•"/>
              <a:defRPr>
                <a:latin typeface="Raleway"/>
                <a:ea typeface="Raleway"/>
                <a:cs typeface="Raleway"/>
                <a:sym typeface="Raleway"/>
              </a:defRPr>
            </a:lvl4pPr>
            <a:lvl5pPr indent="-219075" marL="2114550" marR="0" rtl="0" algn="l">
              <a:spcBef>
                <a:spcPts val="0"/>
              </a:spcBef>
              <a:spcAft>
                <a:spcPts val="600"/>
              </a:spcAft>
              <a:buClr>
                <a:schemeClr val="dk1"/>
              </a:buClr>
              <a:buFont typeface="Raleway"/>
              <a:buChar char="•"/>
              <a:defRPr>
                <a:latin typeface="Raleway"/>
                <a:ea typeface="Raleway"/>
                <a:cs typeface="Raleway"/>
                <a:sym typeface="Raleway"/>
              </a:defRPr>
            </a:lvl5pPr>
            <a:lvl6pPr indent="-101600" marL="2514600" marR="0" rtl="0" algn="l">
              <a:spcBef>
                <a:spcPts val="400"/>
              </a:spcBef>
              <a:buClr>
                <a:schemeClr val="dk1"/>
              </a:buClr>
              <a:buFont typeface="Raleway"/>
              <a:buChar char="•"/>
              <a:defRPr>
                <a:latin typeface="Raleway"/>
                <a:ea typeface="Raleway"/>
                <a:cs typeface="Raleway"/>
                <a:sym typeface="Raleway"/>
              </a:defRPr>
            </a:lvl6pPr>
            <a:lvl7pPr indent="-101600" marL="2971800" marR="0" rtl="0" algn="l">
              <a:spcBef>
                <a:spcPts val="400"/>
              </a:spcBef>
              <a:buClr>
                <a:schemeClr val="dk1"/>
              </a:buClr>
              <a:buFont typeface="Raleway"/>
              <a:buChar char="•"/>
              <a:defRPr>
                <a:latin typeface="Raleway"/>
                <a:ea typeface="Raleway"/>
                <a:cs typeface="Raleway"/>
                <a:sym typeface="Raleway"/>
              </a:defRPr>
            </a:lvl7pPr>
            <a:lvl8pPr indent="-101600" marL="3429000" marR="0" rtl="0" algn="l">
              <a:spcBef>
                <a:spcPts val="400"/>
              </a:spcBef>
              <a:buClr>
                <a:schemeClr val="dk1"/>
              </a:buClr>
              <a:buFont typeface="Raleway"/>
              <a:buChar char="•"/>
              <a:defRPr>
                <a:latin typeface="Raleway"/>
                <a:ea typeface="Raleway"/>
                <a:cs typeface="Raleway"/>
                <a:sym typeface="Raleway"/>
              </a:defRPr>
            </a:lvl8pPr>
            <a:lvl9pPr indent="-101600" marL="3886200" marR="0" rtl="0" algn="l">
              <a:spcBef>
                <a:spcPts val="400"/>
              </a:spcBef>
              <a:buClr>
                <a:schemeClr val="dk1"/>
              </a:buClr>
              <a:buFont typeface="Raleway"/>
              <a:buChar char="•"/>
              <a:defRPr>
                <a:latin typeface="Raleway"/>
                <a:ea typeface="Raleway"/>
                <a:cs typeface="Raleway"/>
                <a:sym typeface="Raleway"/>
              </a:defRPr>
            </a:lvl9pPr>
          </a:lstStyle>
          <a:p/>
        </p:txBody>
      </p:sp>
      <p:sp>
        <p:nvSpPr>
          <p:cNvPr id="11" name="Shape 11"/>
          <p:cNvSpPr txBox="1"/>
          <p:nvPr/>
        </p:nvSpPr>
        <p:spPr>
          <a:xfrm>
            <a:off x="5795635" y="2289477"/>
            <a:ext cx="1431021"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Raleway"/>
              <a:ea typeface="Raleway"/>
              <a:cs typeface="Raleway"/>
              <a:sym typeface="Ralewa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 Id="rId3" Type="http://schemas.openxmlformats.org/officeDocument/2006/relationships/image" Target="../media/image25.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 Id="rId3" Type="http://schemas.openxmlformats.org/officeDocument/2006/relationships/image" Target="../media/image24.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 Id="rId3" Type="http://schemas.openxmlformats.org/officeDocument/2006/relationships/image" Target="../media/image28.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 Id="rId3" Type="http://schemas.openxmlformats.org/officeDocument/2006/relationships/hyperlink" Target="https://github.com/ReactiveX/RxJava/wiki/Backpressur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hyperlink" Target="https://github.com/tehmou/rx-android-architecture" TargetMode="External"/><Relationship Id="rId3" Type="http://schemas.openxmlformats.org/officeDocument/2006/relationships/hyperlink" Target="http://blog.danlew.net/2015/03/02/dont-break-the-chain/" TargetMode="External"/><Relationship Id="rId6" Type="http://schemas.openxmlformats.org/officeDocument/2006/relationships/hyperlink" Target="http://reactivex.io/" TargetMode="External"/><Relationship Id="rId5" Type="http://schemas.openxmlformats.org/officeDocument/2006/relationships/hyperlink" Target="https://gist.github.com/staltz/868e7e9bc2a7b8c1f754" TargetMode="External"/><Relationship Id="rId7" Type="http://schemas.openxmlformats.org/officeDocument/2006/relationships/hyperlink" Target="http://futurice.com/blog/top-7-tips-for-rxjava-on-androi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ctrTitle"/>
          </p:nvPr>
        </p:nvSpPr>
        <p:spPr>
          <a:xfrm>
            <a:off x="705052" y="2129344"/>
            <a:ext cx="7035600" cy="1510800"/>
          </a:xfrm>
          <a:prstGeom prst="rect">
            <a:avLst/>
          </a:prstGeom>
          <a:noFill/>
          <a:ln>
            <a:noFill/>
          </a:ln>
        </p:spPr>
        <p:txBody>
          <a:bodyPr anchorCtr="0" anchor="b" bIns="108000" lIns="0" rIns="108000" tIns="108000">
            <a:noAutofit/>
          </a:bodyPr>
          <a:lstStyle/>
          <a:p>
            <a:pPr indent="0" lvl="0" marL="0" marR="0" rtl="0" algn="l">
              <a:lnSpc>
                <a:spcPct val="75000"/>
              </a:lnSpc>
              <a:spcBef>
                <a:spcPts val="0"/>
              </a:spcBef>
              <a:buClr>
                <a:schemeClr val="lt1"/>
              </a:buClr>
              <a:buSzPct val="25000"/>
              <a:buFont typeface="Arial"/>
              <a:buNone/>
            </a:pPr>
            <a:r>
              <a:rPr b="1" lang="en-US" sz="6000">
                <a:solidFill>
                  <a:schemeClr val="lt1"/>
                </a:solidFill>
              </a:rPr>
              <a:t>Reactive Programming</a:t>
            </a:r>
          </a:p>
        </p:txBody>
      </p:sp>
      <p:sp>
        <p:nvSpPr>
          <p:cNvPr id="342" name="Shape 342"/>
          <p:cNvSpPr txBox="1"/>
          <p:nvPr>
            <p:ph idx="10" type="dt"/>
          </p:nvPr>
        </p:nvSpPr>
        <p:spPr>
          <a:xfrm>
            <a:off x="757177" y="3956773"/>
            <a:ext cx="2454299" cy="373800"/>
          </a:xfrm>
          <a:prstGeom prst="rect">
            <a:avLst/>
          </a:prstGeom>
          <a:solidFill>
            <a:srgbClr val="FFF046"/>
          </a:solidFill>
          <a:ln>
            <a:noFill/>
          </a:ln>
        </p:spPr>
        <p:txBody>
          <a:bodyPr anchorCtr="0" anchor="t" bIns="93600" lIns="108000" rIns="108000" tIns="93600">
            <a:noAutofit/>
          </a:bodyPr>
          <a:lstStyle/>
          <a:p>
            <a:pPr indent="0" lvl="0" marL="0" marR="0" rtl="0" algn="l">
              <a:spcBef>
                <a:spcPts val="0"/>
              </a:spcBef>
              <a:buClr>
                <a:srgbClr val="000000"/>
              </a:buClr>
              <a:buSzPct val="25000"/>
              <a:buFont typeface="Arial"/>
              <a:buNone/>
            </a:pPr>
            <a:r>
              <a:rPr b="0" baseline="0" i="0" lang="en-US" sz="1200" u="none" cap="none" strike="noStrike">
                <a:solidFill>
                  <a:srgbClr val="000000"/>
                </a:solidFill>
                <a:latin typeface="Raleway"/>
                <a:ea typeface="Raleway"/>
                <a:cs typeface="Raleway"/>
                <a:sym typeface="Raleway"/>
              </a:rPr>
              <a:t>2/16/2015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nvSpPr>
        <p:spPr>
          <a:xfrm>
            <a:off x="1049850" y="2118925"/>
            <a:ext cx="7044299" cy="626100"/>
          </a:xfrm>
          <a:prstGeom prst="rect">
            <a:avLst/>
          </a:prstGeom>
          <a:noFill/>
          <a:ln>
            <a:noFill/>
          </a:ln>
        </p:spPr>
        <p:txBody>
          <a:bodyPr anchorCtr="0" anchor="t" bIns="91425" lIns="91425" rIns="91425" tIns="91425">
            <a:noAutofit/>
          </a:bodyPr>
          <a:lstStyle/>
          <a:p>
            <a:pPr algn="ctr">
              <a:spcBef>
                <a:spcPts val="0"/>
              </a:spcBef>
              <a:buNone/>
            </a:pPr>
            <a:r>
              <a:rPr lang="en-US" sz="2400"/>
              <a:t>Reactive programming is programming with asynchronous data streams</a:t>
            </a:r>
          </a:p>
        </p:txBody>
      </p:sp>
      <p:sp>
        <p:nvSpPr>
          <p:cNvPr id="408" name="Shape 408"/>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pic>
        <p:nvPicPr>
          <p:cNvPr id="420" name="Shape 420"/>
          <p:cNvPicPr preferRelativeResize="0"/>
          <p:nvPr/>
        </p:nvPicPr>
        <p:blipFill rotWithShape="1">
          <a:blip r:embed="rId3">
            <a:alphaModFix/>
          </a:blip>
          <a:srcRect b="7887" l="0" r="0" t="7574"/>
          <a:stretch/>
        </p:blipFill>
        <p:spPr>
          <a:xfrm>
            <a:off x="1925975" y="1431537"/>
            <a:ext cx="5292050" cy="2280424"/>
          </a:xfrm>
          <a:prstGeom prst="rect">
            <a:avLst/>
          </a:prstGeom>
          <a:noFill/>
          <a:ln>
            <a:noFill/>
          </a:ln>
        </p:spPr>
      </p:pic>
      <p:sp>
        <p:nvSpPr>
          <p:cNvPr id="421" name="Shape 421"/>
          <p:cNvSpPr txBox="1"/>
          <p:nvPr/>
        </p:nvSpPr>
        <p:spPr>
          <a:xfrm>
            <a:off x="3313350" y="623625"/>
            <a:ext cx="2517300" cy="657299"/>
          </a:xfrm>
          <a:prstGeom prst="rect">
            <a:avLst/>
          </a:prstGeom>
          <a:noFill/>
          <a:ln>
            <a:noFill/>
          </a:ln>
        </p:spPr>
        <p:txBody>
          <a:bodyPr anchorCtr="0" anchor="t" bIns="91425" lIns="91425" rIns="91425" tIns="91425">
            <a:noAutofit/>
          </a:bodyPr>
          <a:lstStyle/>
          <a:p>
            <a:pPr>
              <a:spcBef>
                <a:spcPts val="0"/>
              </a:spcBef>
              <a:buNone/>
            </a:pPr>
            <a:r>
              <a:rPr lang="en-US" sz="2400"/>
              <a:t>The Observable</a:t>
            </a:r>
          </a:p>
        </p:txBody>
      </p:sp>
      <p:sp>
        <p:nvSpPr>
          <p:cNvPr id="422" name="Shape 42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a:spcBef>
                <a:spcPts val="0"/>
              </a:spcBef>
              <a:buNone/>
            </a:pPr>
            <a:r>
              <a:rPr b="1" lang="en-US"/>
              <a:t>Concepts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grpSp>
        <p:nvGrpSpPr>
          <p:cNvPr id="428" name="Shape 428"/>
          <p:cNvGrpSpPr/>
          <p:nvPr/>
        </p:nvGrpSpPr>
        <p:grpSpPr>
          <a:xfrm>
            <a:off x="1845425" y="475025"/>
            <a:ext cx="5378699" cy="1116900"/>
            <a:chOff x="1845425" y="361325"/>
            <a:chExt cx="5378699" cy="1116900"/>
          </a:xfrm>
        </p:grpSpPr>
        <p:sp>
          <p:nvSpPr>
            <p:cNvPr id="429" name="Shape 42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30" name="Shape 43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31" name="Shape 43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32" name="Shape 43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433" name="Shape 433"/>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40" name="Shape 440"/>
          <p:cNvGrpSpPr/>
          <p:nvPr/>
        </p:nvGrpSpPr>
        <p:grpSpPr>
          <a:xfrm>
            <a:off x="1845425" y="475025"/>
            <a:ext cx="5378699" cy="1116900"/>
            <a:chOff x="1845425" y="361325"/>
            <a:chExt cx="5378699" cy="1116900"/>
          </a:xfrm>
        </p:grpSpPr>
        <p:sp>
          <p:nvSpPr>
            <p:cNvPr id="441" name="Shape 441"/>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42" name="Shape 442"/>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43" name="Shape 443"/>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44" name="Shape 444"/>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45" name="Shape 445"/>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46" name="Shape 446"/>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47" name="Shape 447"/>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448" name="Shape 448"/>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55" name="Shape 455"/>
          <p:cNvGrpSpPr/>
          <p:nvPr/>
        </p:nvGrpSpPr>
        <p:grpSpPr>
          <a:xfrm>
            <a:off x="1845425" y="475025"/>
            <a:ext cx="5378699" cy="1116900"/>
            <a:chOff x="1845425" y="361325"/>
            <a:chExt cx="5378699" cy="1116900"/>
          </a:xfrm>
        </p:grpSpPr>
        <p:sp>
          <p:nvSpPr>
            <p:cNvPr id="456" name="Shape 456"/>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57" name="Shape 457"/>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58" name="Shape 458"/>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59" name="Shape 459"/>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60" name="Shape 460"/>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61" name="Shape 461"/>
          <p:cNvSpPr txBox="1"/>
          <p:nvPr/>
        </p:nvSpPr>
        <p:spPr>
          <a:xfrm>
            <a:off x="4044079" y="3657710"/>
            <a:ext cx="1055980" cy="748355"/>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62" name="Shape 462"/>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63" name="Shape 463"/>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64" name="Shape 464"/>
          <p:cNvSpPr txBox="1"/>
          <p:nvPr/>
        </p:nvSpPr>
        <p:spPr>
          <a:xfrm>
            <a:off x="3368375" y="2220700"/>
            <a:ext cx="2441399" cy="374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sz="1200">
                <a:solidFill>
                  <a:schemeClr val="accent6"/>
                </a:solidFill>
              </a:rPr>
              <a:t>Observable.subscribe(Observer)</a:t>
            </a:r>
          </a:p>
        </p:txBody>
      </p:sp>
      <p:sp>
        <p:nvSpPr>
          <p:cNvPr id="465" name="Shape 465"/>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72" name="Shape 472"/>
          <p:cNvGrpSpPr/>
          <p:nvPr/>
        </p:nvGrpSpPr>
        <p:grpSpPr>
          <a:xfrm>
            <a:off x="1845425" y="475025"/>
            <a:ext cx="5378699" cy="1116900"/>
            <a:chOff x="1845425" y="361325"/>
            <a:chExt cx="5378699" cy="1116900"/>
          </a:xfrm>
        </p:grpSpPr>
        <p:sp>
          <p:nvSpPr>
            <p:cNvPr id="473" name="Shape 473"/>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74" name="Shape 474"/>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75" name="Shape 475"/>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76" name="Shape 476"/>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77" name="Shape 477"/>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78" name="Shape 478"/>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79" name="Shape 479"/>
          <p:cNvSpPr txBox="1"/>
          <p:nvPr/>
        </p:nvSpPr>
        <p:spPr>
          <a:xfrm>
            <a:off x="4109525" y="431012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80" name="Shape 480"/>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81" name="Shape 481"/>
          <p:cNvSpPr txBox="1"/>
          <p:nvPr/>
        </p:nvSpPr>
        <p:spPr>
          <a:xfrm>
            <a:off x="3368375" y="2131300"/>
            <a:ext cx="2441399" cy="553200"/>
          </a:xfrm>
          <a:prstGeom prst="rect">
            <a:avLst/>
          </a:prstGeom>
          <a:solidFill>
            <a:srgbClr val="FFFFFF"/>
          </a:solidFill>
          <a:ln>
            <a:noFill/>
          </a:ln>
        </p:spPr>
        <p:txBody>
          <a:bodyPr anchorCtr="0" anchor="t" bIns="91425" lIns="91425" rIns="91425" tIns="91425">
            <a:noAutofit/>
          </a:bodyPr>
          <a:lstStyle/>
          <a:p>
            <a:pPr rtl="0" algn="ctr">
              <a:spcBef>
                <a:spcPts val="0"/>
              </a:spcBef>
              <a:buNone/>
            </a:pPr>
            <a:r>
              <a:rPr lang="en-US" sz="1200">
                <a:solidFill>
                  <a:schemeClr val="accent6"/>
                </a:solidFill>
              </a:rPr>
              <a:t>Subscription =</a:t>
            </a:r>
          </a:p>
          <a:p>
            <a:pPr lvl="0" rtl="0" algn="ctr">
              <a:spcBef>
                <a:spcPts val="0"/>
              </a:spcBef>
              <a:buNone/>
            </a:pPr>
            <a:r>
              <a:rPr lang="en-US" sz="1200">
                <a:solidFill>
                  <a:schemeClr val="accent6"/>
                </a:solidFill>
              </a:rPr>
              <a:t>Observable.subscribe(Observer)</a:t>
            </a:r>
          </a:p>
        </p:txBody>
      </p:sp>
      <p:sp>
        <p:nvSpPr>
          <p:cNvPr id="482" name="Shape 48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89" name="Shape 489"/>
          <p:cNvGrpSpPr/>
          <p:nvPr/>
        </p:nvGrpSpPr>
        <p:grpSpPr>
          <a:xfrm>
            <a:off x="1845425" y="475025"/>
            <a:ext cx="5378699" cy="1116900"/>
            <a:chOff x="1845425" y="361325"/>
            <a:chExt cx="5378699" cy="1116900"/>
          </a:xfrm>
        </p:grpSpPr>
        <p:sp>
          <p:nvSpPr>
            <p:cNvPr id="490" name="Shape 490"/>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91" name="Shape 491"/>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92" name="Shape 492"/>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93" name="Shape 493"/>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94" name="Shape 494"/>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95" name="Shape 495"/>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96" name="Shape 496"/>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cxnSp>
        <p:nvCxnSpPr>
          <p:cNvPr id="497" name="Shape 497"/>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98" name="Shape 498"/>
          <p:cNvSpPr txBox="1"/>
          <p:nvPr/>
        </p:nvSpPr>
        <p:spPr>
          <a:xfrm>
            <a:off x="3506100" y="2188725"/>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Subscription_2 =</a:t>
            </a:r>
          </a:p>
          <a:p>
            <a:pPr lvl="0" rtl="0" algn="ctr">
              <a:spcBef>
                <a:spcPts val="0"/>
              </a:spcBef>
              <a:buNone/>
            </a:pPr>
            <a:r>
              <a:rPr lang="en-US" sz="1000">
                <a:solidFill>
                  <a:schemeClr val="accent6"/>
                </a:solidFill>
              </a:rPr>
              <a:t>Observable.subscribe(Observer_2)</a:t>
            </a:r>
          </a:p>
        </p:txBody>
      </p:sp>
      <p:sp>
        <p:nvSpPr>
          <p:cNvPr id="499" name="Shape 499"/>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0" name="Shape 500"/>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01" name="Shape 501"/>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02" name="Shape 502"/>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03" name="Shape 503"/>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4" name="Shape 504"/>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05" name="Shape 505"/>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06" name="Shape 506"/>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07" name="Shape 507"/>
          <p:cNvCxnSpPr/>
          <p:nvPr/>
        </p:nvCxnSpPr>
        <p:spPr>
          <a:xfrm rot="10800000">
            <a:off x="6206950" y="1759049"/>
            <a:ext cx="949799" cy="1130400"/>
          </a:xfrm>
          <a:prstGeom prst="straightConnector1">
            <a:avLst/>
          </a:prstGeom>
          <a:noFill/>
          <a:ln cap="flat" w="19050">
            <a:solidFill>
              <a:schemeClr val="accent6"/>
            </a:solidFill>
            <a:prstDash val="solid"/>
            <a:round/>
            <a:headEnd len="lg" w="lg" type="none"/>
            <a:tailEnd len="lg" w="lg" type="triangle"/>
          </a:ln>
        </p:spPr>
      </p:cxnSp>
      <p:sp>
        <p:nvSpPr>
          <p:cNvPr id="508" name="Shape 508"/>
          <p:cNvSpPr txBox="1"/>
          <p:nvPr/>
        </p:nvSpPr>
        <p:spPr>
          <a:xfrm>
            <a:off x="56159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Subscription_3 =</a:t>
            </a:r>
          </a:p>
          <a:p>
            <a:pPr lvl="0" rtl="0" algn="ctr">
              <a:spcBef>
                <a:spcPts val="0"/>
              </a:spcBef>
              <a:buNone/>
            </a:pPr>
            <a:r>
              <a:rPr lang="en-US" sz="1000">
                <a:solidFill>
                  <a:schemeClr val="accent6"/>
                </a:solidFill>
              </a:rPr>
              <a:t>Observable.subscribe(Observer_3)</a:t>
            </a:r>
          </a:p>
        </p:txBody>
      </p:sp>
      <p:cxnSp>
        <p:nvCxnSpPr>
          <p:cNvPr id="509" name="Shape 509"/>
          <p:cNvCxnSpPr/>
          <p:nvPr/>
        </p:nvCxnSpPr>
        <p:spPr>
          <a:xfrm flipH="1" rot="10800000">
            <a:off x="2106900" y="1801787"/>
            <a:ext cx="722399" cy="1137000"/>
          </a:xfrm>
          <a:prstGeom prst="straightConnector1">
            <a:avLst/>
          </a:prstGeom>
          <a:noFill/>
          <a:ln cap="flat" w="19050">
            <a:solidFill>
              <a:schemeClr val="accent6"/>
            </a:solidFill>
            <a:prstDash val="solid"/>
            <a:round/>
            <a:headEnd len="lg" w="lg" type="none"/>
            <a:tailEnd len="lg" w="lg" type="triangle"/>
          </a:ln>
        </p:spPr>
      </p:cxnSp>
      <p:sp>
        <p:nvSpPr>
          <p:cNvPr id="510" name="Shape 510"/>
          <p:cNvSpPr txBox="1"/>
          <p:nvPr/>
        </p:nvSpPr>
        <p:spPr>
          <a:xfrm>
            <a:off x="13962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Subscription_1 =</a:t>
            </a:r>
          </a:p>
          <a:p>
            <a:pPr lvl="0" rtl="0" algn="ctr">
              <a:spcBef>
                <a:spcPts val="0"/>
              </a:spcBef>
              <a:buNone/>
            </a:pPr>
            <a:r>
              <a:rPr lang="en-US" sz="1000">
                <a:solidFill>
                  <a:schemeClr val="accent6"/>
                </a:solidFill>
              </a:rPr>
              <a:t>Observable.subscribe(Observer_3)</a:t>
            </a:r>
          </a:p>
        </p:txBody>
      </p:sp>
      <p:sp>
        <p:nvSpPr>
          <p:cNvPr id="511" name="Shape 511"/>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518" name="Shape 518"/>
          <p:cNvGrpSpPr/>
          <p:nvPr/>
        </p:nvGrpSpPr>
        <p:grpSpPr>
          <a:xfrm>
            <a:off x="1845425" y="475025"/>
            <a:ext cx="5378699" cy="1116900"/>
            <a:chOff x="1845425" y="361325"/>
            <a:chExt cx="5378699" cy="1116900"/>
          </a:xfrm>
        </p:grpSpPr>
        <p:sp>
          <p:nvSpPr>
            <p:cNvPr id="519" name="Shape 51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0" name="Shape 52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521" name="Shape 52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522" name="Shape 52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523" name="Shape 523"/>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524" name="Shape 524"/>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25" name="Shape 525"/>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sp>
        <p:nvSpPr>
          <p:cNvPr id="526" name="Shape 526"/>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7" name="Shape 527"/>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28" name="Shape 528"/>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29" name="Shape 529"/>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30" name="Shape 530"/>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1" name="Shape 531"/>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32" name="Shape 532"/>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33" name="Shape 533"/>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34" name="Shape 534"/>
          <p:cNvCxnSpPr/>
          <p:nvPr/>
        </p:nvCxnSpPr>
        <p:spPr>
          <a:xfrm flipH="1">
            <a:off x="2287349" y="1765775"/>
            <a:ext cx="669000" cy="1063499"/>
          </a:xfrm>
          <a:prstGeom prst="straightConnector1">
            <a:avLst/>
          </a:prstGeom>
          <a:noFill/>
          <a:ln cap="flat" w="19050">
            <a:solidFill>
              <a:srgbClr val="741B47"/>
            </a:solidFill>
            <a:prstDash val="solid"/>
            <a:round/>
            <a:headEnd len="lg" w="lg" type="none"/>
            <a:tailEnd len="lg" w="lg" type="triangle"/>
          </a:ln>
        </p:spPr>
      </p:cxnSp>
      <p:cxnSp>
        <p:nvCxnSpPr>
          <p:cNvPr id="535" name="Shape 535"/>
          <p:cNvCxnSpPr/>
          <p:nvPr/>
        </p:nvCxnSpPr>
        <p:spPr>
          <a:xfrm>
            <a:off x="4581650" y="1745725"/>
            <a:ext cx="26699" cy="1250700"/>
          </a:xfrm>
          <a:prstGeom prst="straightConnector1">
            <a:avLst/>
          </a:prstGeom>
          <a:noFill/>
          <a:ln cap="flat" w="19050">
            <a:solidFill>
              <a:srgbClr val="741B47"/>
            </a:solidFill>
            <a:prstDash val="solid"/>
            <a:round/>
            <a:headEnd len="lg" w="lg" type="none"/>
            <a:tailEnd len="lg" w="lg" type="triangle"/>
          </a:ln>
        </p:spPr>
      </p:cxnSp>
      <p:cxnSp>
        <p:nvCxnSpPr>
          <p:cNvPr id="536" name="Shape 536"/>
          <p:cNvCxnSpPr/>
          <p:nvPr/>
        </p:nvCxnSpPr>
        <p:spPr>
          <a:xfrm>
            <a:off x="6414325" y="1812600"/>
            <a:ext cx="568500" cy="1003199"/>
          </a:xfrm>
          <a:prstGeom prst="straightConnector1">
            <a:avLst/>
          </a:prstGeom>
          <a:noFill/>
          <a:ln cap="flat" w="19050">
            <a:solidFill>
              <a:srgbClr val="741B47"/>
            </a:solidFill>
            <a:prstDash val="solid"/>
            <a:round/>
            <a:headEnd len="lg" w="lg" type="none"/>
            <a:tailEnd len="lg" w="lg" type="triangle"/>
          </a:ln>
        </p:spPr>
      </p:cxnSp>
      <p:sp>
        <p:nvSpPr>
          <p:cNvPr id="537" name="Shape 537"/>
          <p:cNvSpPr txBox="1"/>
          <p:nvPr/>
        </p:nvSpPr>
        <p:spPr>
          <a:xfrm>
            <a:off x="2287350" y="2073450"/>
            <a:ext cx="762299" cy="401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a:solidFill>
                  <a:srgbClr val="741B47"/>
                </a:solidFill>
              </a:rPr>
              <a:t>Events</a:t>
            </a:r>
          </a:p>
        </p:txBody>
      </p:sp>
      <p:sp>
        <p:nvSpPr>
          <p:cNvPr id="538" name="Shape 538"/>
          <p:cNvSpPr txBox="1"/>
          <p:nvPr/>
        </p:nvSpPr>
        <p:spPr>
          <a:xfrm>
            <a:off x="4213850" y="2170375"/>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39" name="Shape 539"/>
          <p:cNvSpPr txBox="1"/>
          <p:nvPr/>
        </p:nvSpPr>
        <p:spPr>
          <a:xfrm>
            <a:off x="6317425" y="2090612"/>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40" name="Shape 540"/>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nvSpPr>
        <p:spPr>
          <a:xfrm>
            <a:off x="1995900" y="1579350"/>
            <a:ext cx="5152199" cy="1984799"/>
          </a:xfrm>
          <a:prstGeom prst="rect">
            <a:avLst/>
          </a:prstGeom>
          <a:noFill/>
          <a:ln>
            <a:noFill/>
          </a:ln>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US" sz="2400">
                <a:solidFill>
                  <a:schemeClr val="dk2"/>
                </a:solidFill>
              </a:rPr>
              <a:t>Observable = Stream, Producer</a:t>
            </a:r>
          </a:p>
          <a:p>
            <a:pPr lvl="0" rtl="0">
              <a:spcBef>
                <a:spcPts val="0"/>
              </a:spcBef>
              <a:buNone/>
            </a:pPr>
            <a:r>
              <a:t/>
            </a:r>
            <a:endParaRPr sz="2400"/>
          </a:p>
          <a:p>
            <a:pPr indent="-381000" lvl="0" marL="457200" rtl="0">
              <a:spcBef>
                <a:spcPts val="0"/>
              </a:spcBef>
              <a:buClr>
                <a:schemeClr val="accent5"/>
              </a:buClr>
              <a:buSzPct val="100000"/>
              <a:buFont typeface="Arial"/>
              <a:buChar char="-"/>
            </a:pPr>
            <a:r>
              <a:rPr lang="en-US" sz="2400">
                <a:solidFill>
                  <a:schemeClr val="accent5"/>
                </a:solidFill>
              </a:rPr>
              <a:t>Observer = Consumer</a:t>
            </a: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Subscription = Contract </a:t>
            </a:r>
          </a:p>
          <a:p>
            <a:pPr lvl="0">
              <a:spcBef>
                <a:spcPts val="0"/>
              </a:spcBef>
              <a:buNone/>
            </a:pPr>
            <a:r>
              <a:rPr lang="en-US"/>
              <a:t>	</a:t>
            </a:r>
          </a:p>
        </p:txBody>
      </p:sp>
      <p:sp>
        <p:nvSpPr>
          <p:cNvPr id="547" name="Shape 547"/>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lvl="0" rtl="0">
              <a:spcBef>
                <a:spcPts val="0"/>
              </a:spcBef>
              <a:buNone/>
            </a:pPr>
            <a:r>
              <a:t/>
            </a:r>
            <a:endParaRPr sz="2400"/>
          </a:p>
        </p:txBody>
      </p:sp>
      <p:sp>
        <p:nvSpPr>
          <p:cNvPr id="560" name="Shape 560"/>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561" name="Shape 561"/>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a:spcBef>
                <a:spcPts val="0"/>
              </a:spcBef>
              <a:buNone/>
            </a:pPr>
            <a:r>
              <a:rPr b="1" lang="en-US">
                <a:solidFill>
                  <a:srgbClr val="FFFFFF"/>
                </a:solidFill>
              </a:rPr>
              <a:t>Let’s Code!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pic>
        <p:nvPicPr>
          <p:cNvPr id="567" name="Shape 567"/>
          <p:cNvPicPr preferRelativeResize="0"/>
          <p:nvPr/>
        </p:nvPicPr>
        <p:blipFill>
          <a:blip r:embed="rId3">
            <a:alphaModFix/>
          </a:blip>
          <a:stretch>
            <a:fillRect/>
          </a:stretch>
        </p:blipFill>
        <p:spPr>
          <a:xfrm>
            <a:off x="1862675" y="1514575"/>
            <a:ext cx="5418650" cy="3042775"/>
          </a:xfrm>
          <a:prstGeom prst="rect">
            <a:avLst/>
          </a:prstGeom>
          <a:noFill/>
          <a:ln>
            <a:noFill/>
          </a:ln>
        </p:spPr>
      </p:pic>
      <p:sp>
        <p:nvSpPr>
          <p:cNvPr id="568" name="Shape 568"/>
          <p:cNvSpPr txBox="1"/>
          <p:nvPr/>
        </p:nvSpPr>
        <p:spPr>
          <a:xfrm>
            <a:off x="1300650" y="682225"/>
            <a:ext cx="6542700" cy="657299"/>
          </a:xfrm>
          <a:prstGeom prst="rect">
            <a:avLst/>
          </a:prstGeom>
          <a:noFill/>
          <a:ln>
            <a:noFill/>
          </a:ln>
        </p:spPr>
        <p:txBody>
          <a:bodyPr anchorCtr="0" anchor="t" bIns="91425" lIns="91425" rIns="91425" tIns="91425">
            <a:noAutofit/>
          </a:bodyPr>
          <a:lstStyle/>
          <a:p>
            <a:pPr lvl="0" rtl="0">
              <a:spcBef>
                <a:spcPts val="0"/>
              </a:spcBef>
              <a:buNone/>
            </a:pPr>
            <a:r>
              <a:rPr lang="en-US" sz="2400"/>
              <a:t>DON’T want to trigger a search for every letter</a:t>
            </a:r>
          </a:p>
        </p:txBody>
      </p:sp>
      <p:sp>
        <p:nvSpPr>
          <p:cNvPr id="569" name="Shape 569"/>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pic>
        <p:nvPicPr>
          <p:cNvPr id="575" name="Shape 575"/>
          <p:cNvPicPr preferRelativeResize="0"/>
          <p:nvPr/>
        </p:nvPicPr>
        <p:blipFill>
          <a:blip r:embed="rId3">
            <a:alphaModFix/>
          </a:blip>
          <a:stretch>
            <a:fillRect/>
          </a:stretch>
        </p:blipFill>
        <p:spPr>
          <a:xfrm>
            <a:off x="1889100" y="1495325"/>
            <a:ext cx="5365799" cy="3013099"/>
          </a:xfrm>
          <a:prstGeom prst="rect">
            <a:avLst/>
          </a:prstGeom>
          <a:noFill/>
          <a:ln>
            <a:noFill/>
          </a:ln>
        </p:spPr>
      </p:pic>
      <p:sp>
        <p:nvSpPr>
          <p:cNvPr id="576" name="Shape 576"/>
          <p:cNvSpPr txBox="1"/>
          <p:nvPr/>
        </p:nvSpPr>
        <p:spPr>
          <a:xfrm>
            <a:off x="1486500" y="655250"/>
            <a:ext cx="6170999" cy="657299"/>
          </a:xfrm>
          <a:prstGeom prst="rect">
            <a:avLst/>
          </a:prstGeom>
          <a:noFill/>
          <a:ln>
            <a:noFill/>
          </a:ln>
        </p:spPr>
        <p:txBody>
          <a:bodyPr anchorCtr="0" anchor="t" bIns="91425" lIns="91425" rIns="91425" tIns="91425">
            <a:noAutofit/>
          </a:bodyPr>
          <a:lstStyle/>
          <a:p>
            <a:pPr>
              <a:spcBef>
                <a:spcPts val="0"/>
              </a:spcBef>
              <a:buNone/>
            </a:pPr>
            <a:r>
              <a:rPr lang="en-US" sz="2400"/>
              <a:t>Trigger only after a small period of inactivity</a:t>
            </a:r>
          </a:p>
        </p:txBody>
      </p:sp>
      <p:sp>
        <p:nvSpPr>
          <p:cNvPr id="577" name="Shape 57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p:txBody>
      </p:sp>
      <p:sp>
        <p:nvSpPr>
          <p:cNvPr id="584" name="Shape 584"/>
          <p:cNvSpPr txBox="1"/>
          <p:nvPr/>
        </p:nvSpPr>
        <p:spPr>
          <a:xfrm>
            <a:off x="2422950" y="772600"/>
            <a:ext cx="4298100" cy="657299"/>
          </a:xfrm>
          <a:prstGeom prst="rect">
            <a:avLst/>
          </a:prstGeom>
          <a:noFill/>
          <a:ln>
            <a:noFill/>
          </a:ln>
        </p:spPr>
        <p:txBody>
          <a:bodyPr anchorCtr="0" anchor="t" bIns="91425" lIns="91425" rIns="91425" tIns="91425">
            <a:noAutofit/>
          </a:bodyPr>
          <a:lstStyle/>
          <a:p>
            <a:pPr>
              <a:spcBef>
                <a:spcPts val="0"/>
              </a:spcBef>
              <a:buNone/>
            </a:pPr>
            <a:r>
              <a:rPr lang="en-US" sz="3000"/>
              <a:t>Search Widget Example</a:t>
            </a:r>
          </a:p>
        </p:txBody>
      </p:sp>
      <p:sp>
        <p:nvSpPr>
          <p:cNvPr id="585" name="Shape 58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Do something if the query matches the key word</a:t>
            </a:r>
          </a:p>
        </p:txBody>
      </p:sp>
      <p:sp>
        <p:nvSpPr>
          <p:cNvPr id="592" name="Shape 592"/>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593" name="Shape 59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txBox="1"/>
          <p:nvPr>
            <p:ph type="title"/>
          </p:nvPr>
        </p:nvSpPr>
        <p:spPr>
          <a:xfrm>
            <a:off x="863600" y="2196310"/>
            <a:ext cx="7447199" cy="656699"/>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b="1" lang="en-US" sz="3600"/>
              <a:t>RxJava by Square</a:t>
            </a:r>
          </a:p>
        </p:txBody>
      </p:sp>
      <p:sp>
        <p:nvSpPr>
          <p:cNvPr id="600" name="Shape 600"/>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07" name="Shape 60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14" name="Shape 614"/>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15" name="Shape 615"/>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16" name="Shape 61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17" name="Shape 61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4" name="Shape 624"/>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25" name="Shape 625"/>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26" name="Shape 626"/>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7" name="Shape 62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28" name="Shape 62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29" name="Shape 62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30" name="Shape 63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31" name="Shape 631"/>
          <p:cNvCxnSpPr>
            <a:stCxn id="62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sp>
        <p:nvSpPr>
          <p:cNvPr id="632" name="Shape 63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33" name="Shape 63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0" name="Shape 64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41" name="Shape 64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42" name="Shape 64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3" name="Shape 64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4" name="Shape 644"/>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45" name="Shape 645"/>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46" name="Shape 646"/>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47" name="Shape 647"/>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48" name="Shape 648"/>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49" name="Shape 649"/>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0" name="Shape 650"/>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51" name="Shape 651"/>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52" name="Shape 652"/>
          <p:cNvCxnSpPr>
            <a:stCxn id="646"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53" name="Shape 653"/>
          <p:cNvCxnSpPr>
            <a:stCxn id="650"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sp>
        <p:nvSpPr>
          <p:cNvPr id="654" name="Shape 654"/>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55" name="Shape 65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2" name="Shape 662"/>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63" name="Shape 663"/>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64" name="Shape 664"/>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5" name="Shape 665"/>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6" name="Shape 666"/>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7" name="Shape 66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68" name="Shape 668"/>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69" name="Shape 669"/>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670" name="Shape 670"/>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71" name="Shape 671"/>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72" name="Shape 672"/>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73" name="Shape 673"/>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4" name="Shape 674"/>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75" name="Shape 675"/>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76" name="Shape 676"/>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7" name="Shape 677"/>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678" name="Shape 678"/>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79" name="Shape 679"/>
          <p:cNvCxnSpPr>
            <a:stCxn id="670"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80" name="Shape 680"/>
          <p:cNvCxnSpPr>
            <a:stCxn id="674"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681" name="Shape 681"/>
          <p:cNvCxnSpPr>
            <a:stCxn id="677"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682" name="Shape 68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83" name="Shape 68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0" name="Shape 690"/>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1" name="Shape 691"/>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2" name="Shape 692"/>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93" name="Shape 693"/>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4" name="Shape 694"/>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5" name="Shape 695"/>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6" name="Shape 696"/>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97" name="Shape 697"/>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98" name="Shape 698"/>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699" name="Shape 699"/>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00" name="Shape 700"/>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01" name="Shape 701"/>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02" name="Shape 702"/>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3" name="Shape 703"/>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04" name="Shape 704"/>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05" name="Shape 705"/>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6" name="Shape 706"/>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07" name="Shape 707"/>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08" name="Shape 708"/>
          <p:cNvCxnSpPr>
            <a:stCxn id="699"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09" name="Shape 709"/>
          <p:cNvCxnSpPr>
            <a:stCxn id="703"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10" name="Shape 710"/>
          <p:cNvCxnSpPr>
            <a:stCxn id="706"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11" name="Shape 711"/>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sp>
        <p:nvSpPr>
          <p:cNvPr id="712" name="Shape 712"/>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9" name="Shape 71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0" name="Shape 72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21" name="Shape 72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722" name="Shape 72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3" name="Shape 72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4" name="Shape 724"/>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5" name="Shape 725"/>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726" name="Shape 726"/>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727" name="Shape 727"/>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728" name="Shape 72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29" name="Shape 72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30" name="Shape 73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31" name="Shape 731"/>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2" name="Shape 732"/>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33" name="Shape 733"/>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34" name="Shape 734"/>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5" name="Shape 735"/>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36" name="Shape 736"/>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37" name="Shape 737"/>
          <p:cNvCxnSpPr>
            <a:stCxn id="72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38" name="Shape 738"/>
          <p:cNvCxnSpPr>
            <a:stCxn id="732"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39" name="Shape 739"/>
          <p:cNvCxnSpPr>
            <a:stCxn id="735"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40" name="Shape 740"/>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pic>
        <p:nvPicPr>
          <p:cNvPr id="741" name="Shape 741"/>
          <p:cNvPicPr preferRelativeResize="0"/>
          <p:nvPr/>
        </p:nvPicPr>
        <p:blipFill rotWithShape="1">
          <a:blip r:embed="rId3">
            <a:alphaModFix/>
          </a:blip>
          <a:srcRect b="34244" l="6447" r="6429" t="20950"/>
          <a:stretch/>
        </p:blipFill>
        <p:spPr>
          <a:xfrm>
            <a:off x="2469006" y="4002530"/>
            <a:ext cx="762451" cy="440166"/>
          </a:xfrm>
          <a:prstGeom prst="rect">
            <a:avLst/>
          </a:prstGeom>
          <a:noFill/>
          <a:ln>
            <a:noFill/>
          </a:ln>
        </p:spPr>
      </p:pic>
      <p:pic>
        <p:nvPicPr>
          <p:cNvPr id="742" name="Shape 742"/>
          <p:cNvPicPr preferRelativeResize="0"/>
          <p:nvPr/>
        </p:nvPicPr>
        <p:blipFill rotWithShape="1">
          <a:blip r:embed="rId3">
            <a:alphaModFix/>
          </a:blip>
          <a:srcRect b="34244" l="6447" r="6429" t="20950"/>
          <a:stretch/>
        </p:blipFill>
        <p:spPr>
          <a:xfrm>
            <a:off x="4678644" y="4002530"/>
            <a:ext cx="762451" cy="440166"/>
          </a:xfrm>
          <a:prstGeom prst="rect">
            <a:avLst/>
          </a:prstGeom>
          <a:noFill/>
          <a:ln>
            <a:noFill/>
          </a:ln>
        </p:spPr>
      </p:pic>
      <p:pic>
        <p:nvPicPr>
          <p:cNvPr id="743" name="Shape 743"/>
          <p:cNvPicPr preferRelativeResize="0"/>
          <p:nvPr/>
        </p:nvPicPr>
        <p:blipFill rotWithShape="1">
          <a:blip r:embed="rId3">
            <a:alphaModFix/>
          </a:blip>
          <a:srcRect b="34244" l="6447" r="6429" t="20950"/>
          <a:stretch/>
        </p:blipFill>
        <p:spPr>
          <a:xfrm>
            <a:off x="6817957" y="3942330"/>
            <a:ext cx="762451" cy="440166"/>
          </a:xfrm>
          <a:prstGeom prst="rect">
            <a:avLst/>
          </a:prstGeom>
          <a:noFill/>
          <a:ln>
            <a:noFill/>
          </a:ln>
        </p:spPr>
      </p:pic>
      <p:cxnSp>
        <p:nvCxnSpPr>
          <p:cNvPr id="744" name="Shape 744"/>
          <p:cNvCxnSpPr>
            <a:stCxn id="741" idx="0"/>
          </p:cNvCxnSpPr>
          <p:nvPr/>
        </p:nvCxnSpPr>
        <p:spPr>
          <a:xfrm flipH="1" rot="10800000">
            <a:off x="2850232" y="3015830"/>
            <a:ext cx="275100" cy="986700"/>
          </a:xfrm>
          <a:prstGeom prst="straightConnector1">
            <a:avLst/>
          </a:prstGeom>
          <a:noFill/>
          <a:ln cap="flat" w="19050">
            <a:solidFill>
              <a:schemeClr val="accent6"/>
            </a:solidFill>
            <a:prstDash val="solid"/>
            <a:round/>
            <a:headEnd len="lg" w="lg" type="none"/>
            <a:tailEnd len="lg" w="lg" type="triangle"/>
          </a:ln>
        </p:spPr>
      </p:cxnSp>
      <p:cxnSp>
        <p:nvCxnSpPr>
          <p:cNvPr id="745" name="Shape 745"/>
          <p:cNvCxnSpPr>
            <a:stCxn id="742" idx="0"/>
            <a:endCxn id="720" idx="2"/>
          </p:cNvCxnSpPr>
          <p:nvPr/>
        </p:nvCxnSpPr>
        <p:spPr>
          <a:xfrm rot="10800000">
            <a:off x="5059870" y="2953130"/>
            <a:ext cx="0" cy="1049400"/>
          </a:xfrm>
          <a:prstGeom prst="straightConnector1">
            <a:avLst/>
          </a:prstGeom>
          <a:noFill/>
          <a:ln cap="flat" w="19050">
            <a:solidFill>
              <a:schemeClr val="accent6"/>
            </a:solidFill>
            <a:prstDash val="solid"/>
            <a:round/>
            <a:headEnd len="lg" w="lg" type="none"/>
            <a:tailEnd len="lg" w="lg" type="triangle"/>
          </a:ln>
        </p:spPr>
      </p:cxnSp>
      <p:cxnSp>
        <p:nvCxnSpPr>
          <p:cNvPr id="746" name="Shape 746"/>
          <p:cNvCxnSpPr>
            <a:stCxn id="743" idx="0"/>
          </p:cNvCxnSpPr>
          <p:nvPr/>
        </p:nvCxnSpPr>
        <p:spPr>
          <a:xfrm rot="10800000">
            <a:off x="6696982" y="3002430"/>
            <a:ext cx="502200" cy="939900"/>
          </a:xfrm>
          <a:prstGeom prst="straightConnector1">
            <a:avLst/>
          </a:prstGeom>
          <a:noFill/>
          <a:ln cap="flat" w="19050">
            <a:solidFill>
              <a:schemeClr val="accent6"/>
            </a:solidFill>
            <a:prstDash val="solid"/>
            <a:round/>
            <a:headEnd len="lg" w="lg" type="none"/>
            <a:tailEnd len="lg" w="lg" type="triangle"/>
          </a:ln>
        </p:spPr>
      </p:cxnSp>
      <p:sp>
        <p:nvSpPr>
          <p:cNvPr id="747" name="Shape 74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sp>
        <p:nvSpPr>
          <p:cNvPr id="753" name="Shape 753"/>
          <p:cNvSpPr txBox="1"/>
          <p:nvPr>
            <p:ph type="title"/>
          </p:nvPr>
        </p:nvSpPr>
        <p:spPr>
          <a:xfrm>
            <a:off x="863600" y="236558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Reactive programming changes the way of thinking</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nvSpPr>
        <p:spPr>
          <a:xfrm>
            <a:off x="938350" y="1477025"/>
            <a:ext cx="7072199" cy="2676000"/>
          </a:xfrm>
          <a:prstGeom prst="rect">
            <a:avLst/>
          </a:prstGeom>
          <a:noFill/>
          <a:ln>
            <a:noFill/>
          </a:ln>
        </p:spPr>
        <p:txBody>
          <a:bodyPr anchorCtr="0" anchor="t" bIns="91425" lIns="91425" rIns="91425" tIns="91425">
            <a:noAutofit/>
          </a:bodyPr>
          <a:lstStyle/>
          <a:p>
            <a:pPr indent="-342900" lvl="0" marL="457200" rtl="0">
              <a:spcBef>
                <a:spcPts val="0"/>
              </a:spcBef>
              <a:buClr>
                <a:srgbClr val="000000"/>
              </a:buClr>
              <a:buSzPct val="100000"/>
              <a:buFont typeface="Arial"/>
              <a:buChar char="-"/>
            </a:pPr>
            <a:r>
              <a:rPr lang="en-US" sz="1800"/>
              <a:t>Enables reactive programming: Observables, Observers, Subscriptions, Subjects, etc.</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Offers an extensive toolbox of operators to transform Observables.</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Provides the capability of switching threads effortlessly.</a:t>
            </a:r>
          </a:p>
          <a:p>
            <a:pPr lvl="0" rtl="0">
              <a:spcBef>
                <a:spcPts val="0"/>
              </a:spcBef>
              <a:buNone/>
            </a:pPr>
            <a:r>
              <a:t/>
            </a:r>
            <a:endParaRPr sz="1800"/>
          </a:p>
          <a:p>
            <a:pPr indent="-342900" lvl="0" marL="457200">
              <a:spcBef>
                <a:spcPts val="0"/>
              </a:spcBef>
              <a:buClr>
                <a:srgbClr val="000000"/>
              </a:buClr>
              <a:buSzPct val="100000"/>
              <a:buFont typeface="Arial"/>
              <a:buChar char="-"/>
            </a:pPr>
            <a:r>
              <a:rPr lang="en-US" sz="1800"/>
              <a:t>It is possible to create your own operators.</a:t>
            </a:r>
          </a:p>
        </p:txBody>
      </p:sp>
      <p:sp>
        <p:nvSpPr>
          <p:cNvPr id="760" name="Shape 760"/>
          <p:cNvSpPr txBox="1"/>
          <p:nvPr/>
        </p:nvSpPr>
        <p:spPr>
          <a:xfrm>
            <a:off x="3711900" y="616875"/>
            <a:ext cx="1720200" cy="583800"/>
          </a:xfrm>
          <a:prstGeom prst="rect">
            <a:avLst/>
          </a:prstGeom>
          <a:noFill/>
          <a:ln>
            <a:noFill/>
          </a:ln>
        </p:spPr>
        <p:txBody>
          <a:bodyPr anchorCtr="0" anchor="t" bIns="91425" lIns="91425" rIns="91425" tIns="91425">
            <a:noAutofit/>
          </a:bodyPr>
          <a:lstStyle/>
          <a:p>
            <a:pPr>
              <a:spcBef>
                <a:spcPts val="0"/>
              </a:spcBef>
              <a:buNone/>
            </a:pPr>
            <a:r>
              <a:rPr lang="en-US" sz="3000"/>
              <a:t>RxJava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1029375" y="241273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Cascade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71" name="Shape 771"/>
        <p:cNvGrpSpPr/>
        <p:nvPr/>
      </p:nvGrpSpPr>
      <p:grpSpPr>
        <a:xfrm>
          <a:off x="0" y="0"/>
          <a:ext cx="0" cy="0"/>
          <a:chOff x="0" y="0"/>
          <a:chExt cx="0" cy="0"/>
        </a:xfrm>
      </p:grpSpPr>
      <p:sp>
        <p:nvSpPr>
          <p:cNvPr id="772" name="Shape 772"/>
          <p:cNvSpPr txBox="1"/>
          <p:nvPr/>
        </p:nvSpPr>
        <p:spPr>
          <a:xfrm>
            <a:off x="3210450" y="496400"/>
            <a:ext cx="2723100" cy="317699"/>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WELCOME</a:t>
            </a:r>
          </a:p>
        </p:txBody>
      </p:sp>
      <p:pic>
        <p:nvPicPr>
          <p:cNvPr id="773" name="Shape 773"/>
          <p:cNvPicPr preferRelativeResize="0"/>
          <p:nvPr/>
        </p:nvPicPr>
        <p:blipFill rotWithShape="1">
          <a:blip r:embed="rId3">
            <a:alphaModFix/>
          </a:blip>
          <a:srcRect b="21143" l="0" r="0" t="27109"/>
          <a:stretch/>
        </p:blipFill>
        <p:spPr>
          <a:xfrm>
            <a:off x="1681050" y="1389875"/>
            <a:ext cx="5781900" cy="2661599"/>
          </a:xfrm>
          <a:prstGeom prst="rect">
            <a:avLst/>
          </a:prstGeom>
          <a:noFill/>
          <a:ln>
            <a:noFill/>
          </a:ln>
        </p:spPr>
      </p:pic>
      <p:sp>
        <p:nvSpPr>
          <p:cNvPr id="774" name="Shape 774"/>
          <p:cNvSpPr txBox="1"/>
          <p:nvPr/>
        </p:nvSpPr>
        <p:spPr>
          <a:xfrm>
            <a:off x="2491350" y="4146000"/>
            <a:ext cx="4741800" cy="317699"/>
          </a:xfrm>
          <a:prstGeom prst="rect">
            <a:avLst/>
          </a:prstGeom>
          <a:noFill/>
          <a:ln>
            <a:noFill/>
          </a:ln>
        </p:spPr>
        <p:txBody>
          <a:bodyPr anchorCtr="0" anchor="t" bIns="91425" lIns="91425" rIns="91425" tIns="91425">
            <a:noAutofit/>
          </a:bodyPr>
          <a:lstStyle/>
          <a:p>
            <a:pPr lvl="0" rtl="0" algn="l">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TO THE DARK SIDE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p:nvPr/>
        </p:nvSpPr>
        <p:spPr>
          <a:xfrm>
            <a:off x="1852500" y="1717950"/>
            <a:ext cx="1666200" cy="1386900"/>
          </a:xfrm>
          <a:prstGeom prst="roundRect">
            <a:avLst>
              <a:gd fmla="val 16667" name="adj"/>
            </a:avLst>
          </a:prstGeom>
          <a:solidFill>
            <a:schemeClr val="accent4"/>
          </a:solidFill>
          <a:ln cap="flat" w="19050">
            <a:solidFill>
              <a:srgbClr val="6D9EEB"/>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1" name="Shape 781"/>
          <p:cNvSpPr/>
          <p:nvPr/>
        </p:nvSpPr>
        <p:spPr>
          <a:xfrm>
            <a:off x="4879600" y="1743925"/>
            <a:ext cx="1899000" cy="1226400"/>
          </a:xfrm>
          <a:prstGeom prst="roundRect">
            <a:avLst>
              <a:gd fmla="val 16667" name="adj"/>
            </a:avLst>
          </a:prstGeom>
          <a:solidFill>
            <a:schemeClr val="accent1"/>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2" name="Shape 782"/>
          <p:cNvSpPr txBox="1"/>
          <p:nvPr/>
        </p:nvSpPr>
        <p:spPr>
          <a:xfrm>
            <a:off x="320900" y="306725"/>
            <a:ext cx="10518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Life-cycle</a:t>
            </a:r>
          </a:p>
        </p:txBody>
      </p:sp>
      <p:sp>
        <p:nvSpPr>
          <p:cNvPr id="783" name="Shape 783"/>
          <p:cNvSpPr txBox="1"/>
          <p:nvPr/>
        </p:nvSpPr>
        <p:spPr>
          <a:xfrm>
            <a:off x="1835850" y="1849300"/>
            <a:ext cx="1699500" cy="394500"/>
          </a:xfrm>
          <a:prstGeom prst="rect">
            <a:avLst/>
          </a:prstGeom>
          <a:noFill/>
          <a:ln>
            <a:noFill/>
          </a:ln>
        </p:spPr>
        <p:txBody>
          <a:bodyPr anchorCtr="0" anchor="t" bIns="91425" lIns="91425" rIns="91425" tIns="91425">
            <a:noAutofit/>
          </a:bodyPr>
          <a:lstStyle/>
          <a:p>
            <a:pPr>
              <a:spcBef>
                <a:spcPts val="0"/>
              </a:spcBef>
              <a:buNone/>
            </a:pPr>
            <a:r>
              <a:rPr lang="en-US"/>
              <a:t>Activity / Fragment</a:t>
            </a:r>
          </a:p>
        </p:txBody>
      </p:sp>
      <p:sp>
        <p:nvSpPr>
          <p:cNvPr id="784" name="Shape 784"/>
          <p:cNvSpPr txBox="1"/>
          <p:nvPr/>
        </p:nvSpPr>
        <p:spPr>
          <a:xfrm>
            <a:off x="4979975" y="1842525"/>
            <a:ext cx="1739400" cy="633299"/>
          </a:xfrm>
          <a:prstGeom prst="rect">
            <a:avLst/>
          </a:prstGeom>
          <a:noFill/>
          <a:ln>
            <a:noFill/>
          </a:ln>
        </p:spPr>
        <p:txBody>
          <a:bodyPr anchorCtr="0" anchor="t" bIns="91425" lIns="91425" rIns="91425" tIns="91425">
            <a:noAutofit/>
          </a:bodyPr>
          <a:lstStyle/>
          <a:p>
            <a:pPr>
              <a:spcBef>
                <a:spcPts val="0"/>
              </a:spcBef>
              <a:buNone/>
            </a:pPr>
            <a:r>
              <a:rPr lang="en-US"/>
              <a:t>Transformations in background thread</a:t>
            </a:r>
          </a:p>
        </p:txBody>
      </p:sp>
      <p:pic>
        <p:nvPicPr>
          <p:cNvPr id="785" name="Shape 785"/>
          <p:cNvPicPr preferRelativeResize="0"/>
          <p:nvPr/>
        </p:nvPicPr>
        <p:blipFill>
          <a:blip r:embed="rId3">
            <a:alphaModFix/>
          </a:blip>
          <a:stretch>
            <a:fillRect/>
          </a:stretch>
        </p:blipFill>
        <p:spPr>
          <a:xfrm>
            <a:off x="5659775" y="2475825"/>
            <a:ext cx="338648" cy="338648"/>
          </a:xfrm>
          <a:prstGeom prst="rect">
            <a:avLst/>
          </a:prstGeom>
          <a:noFill/>
          <a:ln>
            <a:noFill/>
          </a:ln>
        </p:spPr>
      </p:pic>
      <p:sp>
        <p:nvSpPr>
          <p:cNvPr id="786" name="Shape 786"/>
          <p:cNvSpPr txBox="1"/>
          <p:nvPr/>
        </p:nvSpPr>
        <p:spPr>
          <a:xfrm>
            <a:off x="5500450" y="1016975"/>
            <a:ext cx="657299" cy="394500"/>
          </a:xfrm>
          <a:prstGeom prst="rect">
            <a:avLst/>
          </a:prstGeom>
          <a:solidFill>
            <a:schemeClr val="accent6"/>
          </a:solidFill>
          <a:ln>
            <a:noFill/>
          </a:ln>
        </p:spPr>
        <p:txBody>
          <a:bodyPr anchorCtr="0" anchor="t" bIns="91425" lIns="91425" rIns="91425" tIns="91425">
            <a:noAutofit/>
          </a:bodyPr>
          <a:lstStyle/>
          <a:p>
            <a:pPr>
              <a:spcBef>
                <a:spcPts val="0"/>
              </a:spcBef>
              <a:buNone/>
            </a:pPr>
            <a:r>
              <a:rPr lang="en-US">
                <a:solidFill>
                  <a:srgbClr val="FFFFFF"/>
                </a:solidFill>
              </a:rPr>
              <a:t>Event</a:t>
            </a:r>
          </a:p>
        </p:txBody>
      </p:sp>
      <p:cxnSp>
        <p:nvCxnSpPr>
          <p:cNvPr id="787" name="Shape 787"/>
          <p:cNvCxnSpPr>
            <a:stCxn id="786" idx="2"/>
            <a:endCxn id="781" idx="0"/>
          </p:cNvCxnSpPr>
          <p:nvPr/>
        </p:nvCxnSpPr>
        <p:spPr>
          <a:xfrm>
            <a:off x="5829099" y="1411475"/>
            <a:ext cx="0" cy="332400"/>
          </a:xfrm>
          <a:prstGeom prst="straightConnector1">
            <a:avLst/>
          </a:prstGeom>
          <a:noFill/>
          <a:ln cap="flat" w="19050">
            <a:solidFill>
              <a:schemeClr val="accent6"/>
            </a:solidFill>
            <a:prstDash val="solid"/>
            <a:round/>
            <a:headEnd len="lg" w="lg" type="none"/>
            <a:tailEnd len="lg" w="lg" type="triangle"/>
          </a:ln>
        </p:spPr>
      </p:cxnSp>
      <p:sp>
        <p:nvSpPr>
          <p:cNvPr id="788" name="Shape 788"/>
          <p:cNvSpPr txBox="1"/>
          <p:nvPr/>
        </p:nvSpPr>
        <p:spPr>
          <a:xfrm>
            <a:off x="2217300" y="2447550"/>
            <a:ext cx="936600" cy="394500"/>
          </a:xfrm>
          <a:prstGeom prst="rect">
            <a:avLst/>
          </a:prstGeom>
          <a:solidFill>
            <a:schemeClr val="accent5"/>
          </a:solidFill>
          <a:ln>
            <a:noFill/>
          </a:ln>
        </p:spPr>
        <p:txBody>
          <a:bodyPr anchorCtr="0" anchor="t" bIns="91425" lIns="91425" rIns="91425" tIns="91425">
            <a:noAutofit/>
          </a:bodyPr>
          <a:lstStyle/>
          <a:p>
            <a:pPr>
              <a:spcBef>
                <a:spcPts val="0"/>
              </a:spcBef>
              <a:buNone/>
            </a:pPr>
            <a:r>
              <a:rPr lang="en-US">
                <a:solidFill>
                  <a:srgbClr val="FFFFFF"/>
                </a:solidFill>
              </a:rPr>
              <a:t>Observer</a:t>
            </a:r>
          </a:p>
        </p:txBody>
      </p:sp>
      <p:cxnSp>
        <p:nvCxnSpPr>
          <p:cNvPr id="789" name="Shape 789"/>
          <p:cNvCxnSpPr/>
          <p:nvPr/>
        </p:nvCxnSpPr>
        <p:spPr>
          <a:xfrm>
            <a:off x="1655850" y="1469575"/>
            <a:ext cx="2173199" cy="1971599"/>
          </a:xfrm>
          <a:prstGeom prst="straightConnector1">
            <a:avLst/>
          </a:prstGeom>
          <a:noFill/>
          <a:ln cap="flat" w="19050">
            <a:solidFill>
              <a:srgbClr val="FF0000"/>
            </a:solidFill>
            <a:prstDash val="solid"/>
            <a:round/>
            <a:headEnd len="lg" w="lg" type="none"/>
            <a:tailEnd len="lg" w="lg" type="none"/>
          </a:ln>
        </p:spPr>
      </p:cxnSp>
      <p:cxnSp>
        <p:nvCxnSpPr>
          <p:cNvPr id="790" name="Shape 790"/>
          <p:cNvCxnSpPr/>
          <p:nvPr/>
        </p:nvCxnSpPr>
        <p:spPr>
          <a:xfrm flipH="1">
            <a:off x="1707600" y="1417950"/>
            <a:ext cx="2069699" cy="1986899"/>
          </a:xfrm>
          <a:prstGeom prst="straightConnector1">
            <a:avLst/>
          </a:prstGeom>
          <a:noFill/>
          <a:ln cap="flat" w="19050">
            <a:solidFill>
              <a:srgbClr val="FF0000"/>
            </a:solidFill>
            <a:prstDash val="solid"/>
            <a:round/>
            <a:headEnd len="lg" w="lg" type="none"/>
            <a:tailEnd len="lg" w="lg" type="none"/>
          </a:ln>
        </p:spPr>
      </p:cxnSp>
      <p:sp>
        <p:nvSpPr>
          <p:cNvPr id="791" name="Shape 791"/>
          <p:cNvSpPr txBox="1"/>
          <p:nvPr/>
        </p:nvSpPr>
        <p:spPr>
          <a:xfrm>
            <a:off x="2072400" y="3301350"/>
            <a:ext cx="1340100" cy="347700"/>
          </a:xfrm>
          <a:prstGeom prst="rect">
            <a:avLst/>
          </a:prstGeom>
          <a:noFill/>
          <a:ln>
            <a:noFill/>
          </a:ln>
        </p:spPr>
        <p:txBody>
          <a:bodyPr anchorCtr="0" anchor="t" bIns="91425" lIns="91425" rIns="91425" tIns="91425">
            <a:noAutofit/>
          </a:bodyPr>
          <a:lstStyle/>
          <a:p>
            <a:pPr>
              <a:spcBef>
                <a:spcPts val="0"/>
              </a:spcBef>
              <a:buNone/>
            </a:pPr>
            <a:r>
              <a:rPr lang="en-US">
                <a:solidFill>
                  <a:srgbClr val="FF0000"/>
                </a:solidFill>
              </a:rPr>
              <a:t>DESTROYED</a:t>
            </a:r>
          </a:p>
        </p:txBody>
      </p:sp>
      <p:cxnSp>
        <p:nvCxnSpPr>
          <p:cNvPr id="792" name="Shape 792"/>
          <p:cNvCxnSpPr/>
          <p:nvPr/>
        </p:nvCxnSpPr>
        <p:spPr>
          <a:xfrm rot="10800000">
            <a:off x="3154000" y="2638575"/>
            <a:ext cx="1746299" cy="10799"/>
          </a:xfrm>
          <a:prstGeom prst="straightConnector1">
            <a:avLst/>
          </a:prstGeom>
          <a:noFill/>
          <a:ln cap="flat" w="19050">
            <a:solidFill>
              <a:schemeClr val="accent6"/>
            </a:solidFill>
            <a:prstDash val="solid"/>
            <a:round/>
            <a:headEnd len="lg" w="lg" type="none"/>
            <a:tailEnd len="lg" w="lg" type="triangle"/>
          </a:ln>
        </p:spPr>
      </p:cxnSp>
      <p:sp>
        <p:nvSpPr>
          <p:cNvPr id="793" name="Shape 793"/>
          <p:cNvSpPr txBox="1"/>
          <p:nvPr/>
        </p:nvSpPr>
        <p:spPr>
          <a:xfrm>
            <a:off x="3777300" y="2301675"/>
            <a:ext cx="485399" cy="347700"/>
          </a:xfrm>
          <a:prstGeom prst="rect">
            <a:avLst/>
          </a:prstGeom>
          <a:noFill/>
          <a:ln>
            <a:noFill/>
          </a:ln>
        </p:spPr>
        <p:txBody>
          <a:bodyPr anchorCtr="0" anchor="t" bIns="91425" lIns="91425" rIns="91425" tIns="91425">
            <a:noAutofit/>
          </a:bodyPr>
          <a:lstStyle/>
          <a:p>
            <a:pPr>
              <a:spcBef>
                <a:spcPts val="0"/>
              </a:spcBef>
              <a:buNone/>
            </a:pPr>
            <a:r>
              <a:rPr lang="en-US">
                <a:solidFill>
                  <a:schemeClr val="accent6"/>
                </a:solidFill>
              </a:rPr>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nvSpPr>
        <p:spPr>
          <a:xfrm>
            <a:off x="4098750" y="3414450"/>
            <a:ext cx="946499"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800" name="Shape 800"/>
          <p:cNvSpPr txBox="1"/>
          <p:nvPr/>
        </p:nvSpPr>
        <p:spPr>
          <a:xfrm>
            <a:off x="4000200" y="1291025"/>
            <a:ext cx="1143599" cy="394500"/>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cxnSp>
        <p:nvCxnSpPr>
          <p:cNvPr id="801" name="Shape 801"/>
          <p:cNvCxnSpPr/>
          <p:nvPr/>
        </p:nvCxnSpPr>
        <p:spPr>
          <a:xfrm rot="10800000">
            <a:off x="4916150" y="1718850"/>
            <a:ext cx="26699" cy="1695599"/>
          </a:xfrm>
          <a:prstGeom prst="straightConnector1">
            <a:avLst/>
          </a:prstGeom>
          <a:noFill/>
          <a:ln cap="flat" w="19050">
            <a:solidFill>
              <a:schemeClr val="accent6"/>
            </a:solidFill>
            <a:prstDash val="solid"/>
            <a:round/>
            <a:headEnd len="lg" w="lg" type="none"/>
            <a:tailEnd len="lg" w="lg" type="triangle"/>
          </a:ln>
        </p:spPr>
      </p:cxnSp>
      <p:sp>
        <p:nvSpPr>
          <p:cNvPr id="802" name="Shape 802"/>
          <p:cNvSpPr txBox="1"/>
          <p:nvPr/>
        </p:nvSpPr>
        <p:spPr>
          <a:xfrm>
            <a:off x="4548250" y="2414500"/>
            <a:ext cx="849300" cy="3611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sz="1200">
                <a:solidFill>
                  <a:schemeClr val="accent6"/>
                </a:solidFill>
              </a:rPr>
              <a:t>subscribe</a:t>
            </a:r>
          </a:p>
        </p:txBody>
      </p:sp>
      <p:sp>
        <p:nvSpPr>
          <p:cNvPr id="803" name="Shape 803"/>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rtl="0">
              <a:spcBef>
                <a:spcPts val="0"/>
              </a:spcBef>
              <a:buNone/>
            </a:pPr>
            <a:r>
              <a:t/>
            </a:r>
            <a:endParaRPr sz="2400"/>
          </a:p>
          <a:p>
            <a:pPr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0" name="Shape 360"/>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x="0" y="0"/>
          <a:ext cx="0" cy="0"/>
          <a:chOff x="0" y="0"/>
          <a:chExt cx="0" cy="0"/>
        </a:xfrm>
      </p:grpSpPr>
      <p:sp>
        <p:nvSpPr>
          <p:cNvPr id="809" name="Shape 809"/>
          <p:cNvSpPr txBox="1"/>
          <p:nvPr/>
        </p:nvSpPr>
        <p:spPr>
          <a:xfrm>
            <a:off x="4098750" y="3414450"/>
            <a:ext cx="946499"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810" name="Shape 810"/>
          <p:cNvSpPr txBox="1"/>
          <p:nvPr/>
        </p:nvSpPr>
        <p:spPr>
          <a:xfrm>
            <a:off x="4000200" y="1291025"/>
            <a:ext cx="1143599" cy="394500"/>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cxnSp>
        <p:nvCxnSpPr>
          <p:cNvPr id="811" name="Shape 811"/>
          <p:cNvCxnSpPr/>
          <p:nvPr/>
        </p:nvCxnSpPr>
        <p:spPr>
          <a:xfrm rot="10800000">
            <a:off x="4916150" y="1718850"/>
            <a:ext cx="26699" cy="1695599"/>
          </a:xfrm>
          <a:prstGeom prst="straightConnector1">
            <a:avLst/>
          </a:prstGeom>
          <a:noFill/>
          <a:ln cap="flat" w="19050">
            <a:solidFill>
              <a:schemeClr val="accent6"/>
            </a:solidFill>
            <a:prstDash val="solid"/>
            <a:round/>
            <a:headEnd len="lg" w="lg" type="none"/>
            <a:tailEnd len="lg" w="lg" type="triangle"/>
          </a:ln>
        </p:spPr>
      </p:cxnSp>
      <p:sp>
        <p:nvSpPr>
          <p:cNvPr id="812" name="Shape 812"/>
          <p:cNvSpPr txBox="1"/>
          <p:nvPr/>
        </p:nvSpPr>
        <p:spPr>
          <a:xfrm>
            <a:off x="4548250" y="2414500"/>
            <a:ext cx="849300" cy="3611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sz="1200">
                <a:solidFill>
                  <a:schemeClr val="accent6"/>
                </a:solidFill>
              </a:rPr>
              <a:t>subscribe</a:t>
            </a:r>
          </a:p>
        </p:txBody>
      </p:sp>
      <p:cxnSp>
        <p:nvCxnSpPr>
          <p:cNvPr id="813" name="Shape 813"/>
          <p:cNvCxnSpPr/>
          <p:nvPr/>
        </p:nvCxnSpPr>
        <p:spPr>
          <a:xfrm>
            <a:off x="4173650" y="1685525"/>
            <a:ext cx="26699" cy="1719000"/>
          </a:xfrm>
          <a:prstGeom prst="straightConnector1">
            <a:avLst/>
          </a:prstGeom>
          <a:noFill/>
          <a:ln cap="flat" w="19050">
            <a:solidFill>
              <a:schemeClr val="dk2"/>
            </a:solidFill>
            <a:prstDash val="solid"/>
            <a:round/>
            <a:headEnd len="lg" w="lg" type="none"/>
            <a:tailEnd len="lg" w="lg" type="triangle"/>
          </a:ln>
        </p:spPr>
      </p:cxnSp>
      <p:pic>
        <p:nvPicPr>
          <p:cNvPr id="814" name="Shape 814"/>
          <p:cNvPicPr preferRelativeResize="0"/>
          <p:nvPr/>
        </p:nvPicPr>
        <p:blipFill>
          <a:blip r:embed="rId3">
            <a:alphaModFix/>
          </a:blip>
          <a:stretch>
            <a:fillRect/>
          </a:stretch>
        </p:blipFill>
        <p:spPr>
          <a:xfrm>
            <a:off x="3932950" y="2474750"/>
            <a:ext cx="240699" cy="240699"/>
          </a:xfrm>
          <a:prstGeom prst="rect">
            <a:avLst/>
          </a:prstGeom>
          <a:noFill/>
          <a:ln>
            <a:noFill/>
          </a:ln>
        </p:spPr>
      </p:pic>
      <p:sp>
        <p:nvSpPr>
          <p:cNvPr id="815" name="Shape 81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nvSpPr>
        <p:spPr>
          <a:xfrm>
            <a:off x="2998050" y="1682250"/>
            <a:ext cx="3663900" cy="1778999"/>
          </a:xfrm>
          <a:prstGeom prst="rect">
            <a:avLst/>
          </a:prstGeom>
          <a:noFill/>
          <a:ln>
            <a:noFill/>
          </a:ln>
        </p:spPr>
        <p:txBody>
          <a:bodyPr anchorCtr="0" anchor="t" bIns="91425" lIns="91425" rIns="91425" tIns="91425">
            <a:noAutofit/>
          </a:bodyPr>
          <a:lstStyle/>
          <a:p>
            <a:pPr rtl="0" algn="ctr">
              <a:spcBef>
                <a:spcPts val="0"/>
              </a:spcBef>
              <a:buNone/>
            </a:pPr>
            <a:r>
              <a:rPr b="1" lang="en-US" sz="2400"/>
              <a:t>Handle the subscriptions</a:t>
            </a:r>
          </a:p>
          <a:p>
            <a:pPr rtl="0" algn="ctr">
              <a:spcBef>
                <a:spcPts val="0"/>
              </a:spcBef>
              <a:buNone/>
            </a:pPr>
            <a:r>
              <a:rPr b="1" lang="en-US" sz="2400"/>
              <a:t>&amp;</a:t>
            </a:r>
          </a:p>
          <a:p>
            <a:pPr lvl="0" rtl="0" algn="ctr">
              <a:spcBef>
                <a:spcPts val="0"/>
              </a:spcBef>
              <a:buNone/>
            </a:pPr>
            <a:r>
              <a:rPr b="1" lang="en-US" sz="2400"/>
              <a:t>unsubscribe!</a:t>
            </a:r>
          </a:p>
        </p:txBody>
      </p:sp>
      <p:sp>
        <p:nvSpPr>
          <p:cNvPr id="822" name="Shape 822"/>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txBox="1"/>
          <p:nvPr/>
        </p:nvSpPr>
        <p:spPr>
          <a:xfrm>
            <a:off x="3078300" y="2297550"/>
            <a:ext cx="2987400" cy="548399"/>
          </a:xfrm>
          <a:prstGeom prst="rect">
            <a:avLst/>
          </a:prstGeom>
          <a:noFill/>
          <a:ln>
            <a:noFill/>
          </a:ln>
        </p:spPr>
        <p:txBody>
          <a:bodyPr anchorCtr="0" anchor="t" bIns="91425" lIns="91425" rIns="91425" tIns="91425">
            <a:noAutofit/>
          </a:bodyPr>
          <a:lstStyle/>
          <a:p>
            <a:pPr lvl="0" rtl="0">
              <a:spcBef>
                <a:spcPts val="0"/>
              </a:spcBef>
              <a:buNone/>
            </a:pPr>
            <a:r>
              <a:rPr b="1" lang="en-US" sz="2400"/>
              <a:t>Enable Strict Mode</a:t>
            </a:r>
          </a:p>
        </p:txBody>
      </p:sp>
      <p:sp>
        <p:nvSpPr>
          <p:cNvPr id="829" name="Shape 829"/>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36" name="Shape 836"/>
          <p:cNvSpPr txBox="1"/>
          <p:nvPr/>
        </p:nvSpPr>
        <p:spPr>
          <a:xfrm>
            <a:off x="4135500" y="681600"/>
            <a:ext cx="825600" cy="408000"/>
          </a:xfrm>
          <a:prstGeom prst="rect">
            <a:avLst/>
          </a:prstGeom>
          <a:noFill/>
          <a:ln>
            <a:noFill/>
          </a:ln>
        </p:spPr>
        <p:txBody>
          <a:bodyPr anchorCtr="0" anchor="t" bIns="91425" lIns="91425" rIns="91425" tIns="91425">
            <a:noAutofit/>
          </a:bodyPr>
          <a:lstStyle/>
          <a:p>
            <a:pPr lvl="0" rtl="0">
              <a:spcBef>
                <a:spcPts val="0"/>
              </a:spcBef>
              <a:buNone/>
            </a:pPr>
            <a:r>
              <a:rPr lang="en-US"/>
              <a:t>Actions</a:t>
            </a:r>
          </a:p>
        </p:txBody>
      </p:sp>
      <p:sp>
        <p:nvSpPr>
          <p:cNvPr id="837" name="Shape 837"/>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38" name="Shape 838"/>
          <p:cNvPicPr preferRelativeResize="0"/>
          <p:nvPr/>
        </p:nvPicPr>
        <p:blipFill>
          <a:blip r:embed="rId3">
            <a:alphaModFix/>
          </a:blip>
          <a:stretch>
            <a:fillRect/>
          </a:stretch>
        </p:blipFill>
        <p:spPr>
          <a:xfrm>
            <a:off x="2790825" y="1642825"/>
            <a:ext cx="3562350" cy="242887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3" name="Shape 843"/>
        <p:cNvGrpSpPr/>
        <p:nvPr/>
      </p:nvGrpSpPr>
      <p:grpSpPr>
        <a:xfrm>
          <a:off x="0" y="0"/>
          <a:ext cx="0" cy="0"/>
          <a:chOff x="0" y="0"/>
          <a:chExt cx="0" cy="0"/>
        </a:xfrm>
      </p:grpSpPr>
      <p:sp>
        <p:nvSpPr>
          <p:cNvPr id="844" name="Shape 844"/>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45" name="Shape 84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46" name="Shape 846"/>
          <p:cNvSpPr txBox="1"/>
          <p:nvPr/>
        </p:nvSpPr>
        <p:spPr>
          <a:xfrm>
            <a:off x="2681525" y="1434875"/>
            <a:ext cx="2859300" cy="408000"/>
          </a:xfrm>
          <a:prstGeom prst="rect">
            <a:avLst/>
          </a:prstGeom>
          <a:noFill/>
          <a:ln>
            <a:noFill/>
          </a:ln>
        </p:spPr>
        <p:txBody>
          <a:bodyPr anchorCtr="0" anchor="t" bIns="91425" lIns="91425" rIns="91425" tIns="91425">
            <a:noAutofit/>
          </a:bodyPr>
          <a:lstStyle/>
          <a:p>
            <a:pPr lvl="0" rtl="0">
              <a:spcBef>
                <a:spcPts val="0"/>
              </a:spcBef>
              <a:buNone/>
            </a:pPr>
            <a:r>
              <a:rPr lang="en-US"/>
              <a:t>Error event ends the subscription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53" name="Shape 853"/>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54" name="Shape 854"/>
          <p:cNvSpPr txBox="1"/>
          <p:nvPr/>
        </p:nvSpPr>
        <p:spPr>
          <a:xfrm>
            <a:off x="2681525" y="1434875"/>
            <a:ext cx="2859300" cy="408000"/>
          </a:xfrm>
          <a:prstGeom prst="rect">
            <a:avLst/>
          </a:prstGeom>
          <a:noFill/>
          <a:ln>
            <a:noFill/>
          </a:ln>
        </p:spPr>
        <p:txBody>
          <a:bodyPr anchorCtr="0" anchor="t" bIns="91425" lIns="91425" rIns="91425" tIns="91425">
            <a:noAutofit/>
          </a:bodyPr>
          <a:lstStyle/>
          <a:p>
            <a:pPr>
              <a:spcBef>
                <a:spcPts val="0"/>
              </a:spcBef>
              <a:buNone/>
            </a:pPr>
            <a:r>
              <a:rPr lang="en-US"/>
              <a:t>Error event ends the subscription</a:t>
            </a:r>
          </a:p>
        </p:txBody>
      </p:sp>
      <p:sp>
        <p:nvSpPr>
          <p:cNvPr id="855" name="Shape 855"/>
          <p:cNvSpPr txBox="1"/>
          <p:nvPr/>
        </p:nvSpPr>
        <p:spPr>
          <a:xfrm>
            <a:off x="2702750" y="2682475"/>
            <a:ext cx="2559600" cy="408000"/>
          </a:xfrm>
          <a:prstGeom prst="rect">
            <a:avLst/>
          </a:prstGeom>
          <a:noFill/>
          <a:ln>
            <a:noFill/>
          </a:ln>
        </p:spPr>
        <p:txBody>
          <a:bodyPr anchorCtr="0" anchor="t" bIns="91425" lIns="91425" rIns="91425" tIns="91425">
            <a:noAutofit/>
          </a:bodyPr>
          <a:lstStyle/>
          <a:p>
            <a:pPr>
              <a:spcBef>
                <a:spcPts val="0"/>
              </a:spcBef>
              <a:buNone/>
            </a:pPr>
            <a:r>
              <a:rPr lang="en-US"/>
              <a:t>There are some workarounds</a:t>
            </a:r>
          </a:p>
        </p:txBody>
      </p:sp>
      <p:cxnSp>
        <p:nvCxnSpPr>
          <p:cNvPr id="856" name="Shape 856"/>
          <p:cNvCxnSpPr>
            <a:stCxn id="855" idx="3"/>
          </p:cNvCxnSpPr>
          <p:nvPr/>
        </p:nvCxnSpPr>
        <p:spPr>
          <a:xfrm flipH="1" rot="10800000">
            <a:off x="5262350" y="2883775"/>
            <a:ext cx="416400" cy="2700"/>
          </a:xfrm>
          <a:prstGeom prst="straightConnector1">
            <a:avLst/>
          </a:prstGeom>
          <a:noFill/>
          <a:ln cap="flat" w="19050">
            <a:solidFill>
              <a:schemeClr val="dk2"/>
            </a:solidFill>
            <a:prstDash val="solid"/>
            <a:round/>
            <a:headEnd len="lg" w="lg" type="none"/>
            <a:tailEnd len="lg" w="lg" type="triangle"/>
          </a:ln>
        </p:spPr>
      </p:cxnSp>
      <p:sp>
        <p:nvSpPr>
          <p:cNvPr id="857" name="Shape 857"/>
          <p:cNvSpPr txBox="1"/>
          <p:nvPr/>
        </p:nvSpPr>
        <p:spPr>
          <a:xfrm>
            <a:off x="5678750" y="2687875"/>
            <a:ext cx="1089899" cy="394500"/>
          </a:xfrm>
          <a:prstGeom prst="rect">
            <a:avLst/>
          </a:prstGeom>
          <a:noFill/>
          <a:ln>
            <a:noFill/>
          </a:ln>
        </p:spPr>
        <p:txBody>
          <a:bodyPr anchorCtr="0" anchor="t" bIns="91425" lIns="91425" rIns="91425" tIns="91425">
            <a:noAutofit/>
          </a:bodyPr>
          <a:lstStyle/>
          <a:p>
            <a:pPr>
              <a:spcBef>
                <a:spcPts val="0"/>
              </a:spcBef>
              <a:buNone/>
            </a:pPr>
            <a:r>
              <a:rPr lang="en-US"/>
              <a:t>Operators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64" name="Shape 864"/>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65" name="Shape 865"/>
          <p:cNvPicPr preferRelativeResize="0"/>
          <p:nvPr/>
        </p:nvPicPr>
        <p:blipFill>
          <a:blip r:embed="rId3">
            <a:alphaModFix/>
          </a:blip>
          <a:stretch>
            <a:fillRect/>
          </a:stretch>
        </p:blipFill>
        <p:spPr>
          <a:xfrm>
            <a:off x="1737580" y="1289300"/>
            <a:ext cx="5293850" cy="2564900"/>
          </a:xfrm>
          <a:prstGeom prst="rect">
            <a:avLst/>
          </a:prstGeom>
          <a:noFill/>
          <a:ln>
            <a:noFill/>
          </a:ln>
        </p:spPr>
      </p:pic>
      <p:sp>
        <p:nvSpPr>
          <p:cNvPr id="866" name="Shape 866"/>
          <p:cNvSpPr txBox="1"/>
          <p:nvPr/>
        </p:nvSpPr>
        <p:spPr>
          <a:xfrm>
            <a:off x="3144900" y="702300"/>
            <a:ext cx="2479199" cy="333000"/>
          </a:xfrm>
          <a:prstGeom prst="rect">
            <a:avLst/>
          </a:prstGeom>
          <a:noFill/>
          <a:ln>
            <a:noFill/>
          </a:ln>
        </p:spPr>
        <p:txBody>
          <a:bodyPr anchorCtr="0" anchor="t" bIns="91425" lIns="91425" rIns="91425" tIns="91425">
            <a:noAutofit/>
          </a:bodyPr>
          <a:lstStyle/>
          <a:p>
            <a:pPr>
              <a:spcBef>
                <a:spcPts val="0"/>
              </a:spcBef>
              <a:buNone/>
            </a:pPr>
            <a:r>
              <a:rPr lang="en-US"/>
              <a:t>Operators for Error Handling</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73" name="Shape 873"/>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74" name="Shape 874"/>
          <p:cNvSpPr txBox="1"/>
          <p:nvPr/>
        </p:nvSpPr>
        <p:spPr>
          <a:xfrm>
            <a:off x="3144900" y="702300"/>
            <a:ext cx="2479199" cy="333000"/>
          </a:xfrm>
          <a:prstGeom prst="rect">
            <a:avLst/>
          </a:prstGeom>
          <a:noFill/>
          <a:ln>
            <a:noFill/>
          </a:ln>
        </p:spPr>
        <p:txBody>
          <a:bodyPr anchorCtr="0" anchor="t" bIns="91425" lIns="91425" rIns="91425" tIns="91425">
            <a:noAutofit/>
          </a:bodyPr>
          <a:lstStyle/>
          <a:p>
            <a:pPr lvl="0" rtl="0">
              <a:spcBef>
                <a:spcPts val="0"/>
              </a:spcBef>
              <a:buNone/>
            </a:pPr>
            <a:r>
              <a:rPr lang="en-US"/>
              <a:t>Operators for Error Handling</a:t>
            </a:r>
          </a:p>
        </p:txBody>
      </p:sp>
      <p:pic>
        <p:nvPicPr>
          <p:cNvPr id="875" name="Shape 875"/>
          <p:cNvPicPr preferRelativeResize="0"/>
          <p:nvPr/>
        </p:nvPicPr>
        <p:blipFill>
          <a:blip r:embed="rId3">
            <a:alphaModFix/>
          </a:blip>
          <a:stretch>
            <a:fillRect/>
          </a:stretch>
        </p:blipFill>
        <p:spPr>
          <a:xfrm>
            <a:off x="1742125" y="1277224"/>
            <a:ext cx="5284749" cy="2589049"/>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0" name="Shape 880"/>
        <p:cNvGrpSpPr/>
        <p:nvPr/>
      </p:nvGrpSpPr>
      <p:grpSpPr>
        <a:xfrm>
          <a:off x="0" y="0"/>
          <a:ext cx="0" cy="0"/>
          <a:chOff x="0" y="0"/>
          <a:chExt cx="0" cy="0"/>
        </a:xfrm>
      </p:grpSpPr>
      <p:sp>
        <p:nvSpPr>
          <p:cNvPr id="881" name="Shape 881"/>
          <p:cNvSpPr txBox="1"/>
          <p:nvPr/>
        </p:nvSpPr>
        <p:spPr>
          <a:xfrm>
            <a:off x="2839900" y="701225"/>
            <a:ext cx="3329399" cy="5066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82" name="Shape 882"/>
          <p:cNvSpPr txBox="1"/>
          <p:nvPr/>
        </p:nvSpPr>
        <p:spPr>
          <a:xfrm>
            <a:off x="2578300" y="2982950"/>
            <a:ext cx="3852599" cy="648899"/>
          </a:xfrm>
          <a:prstGeom prst="rect">
            <a:avLst/>
          </a:prstGeom>
          <a:noFill/>
          <a:ln>
            <a:noFill/>
          </a:ln>
        </p:spPr>
        <p:txBody>
          <a:bodyPr anchorCtr="0" anchor="t" bIns="91425" lIns="91425" rIns="91425" tIns="91425">
            <a:noAutofit/>
          </a:bodyPr>
          <a:lstStyle/>
          <a:p>
            <a:pPr lvl="0" rtl="0">
              <a:spcBef>
                <a:spcPts val="0"/>
              </a:spcBef>
              <a:buNone/>
            </a:pPr>
            <a:r>
              <a:rPr lang="en-US"/>
              <a:t>If the chain is too long -&gt; log with Rx internals only -&gt; Difficult to track down</a:t>
            </a:r>
          </a:p>
        </p:txBody>
      </p:sp>
      <p:sp>
        <p:nvSpPr>
          <p:cNvPr id="883" name="Shape 883"/>
          <p:cNvSpPr txBox="1"/>
          <p:nvPr/>
        </p:nvSpPr>
        <p:spPr>
          <a:xfrm>
            <a:off x="320900" y="306725"/>
            <a:ext cx="640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Logs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nvSpPr>
        <p:spPr>
          <a:xfrm>
            <a:off x="2530500" y="1470150"/>
            <a:ext cx="3076799" cy="449400"/>
          </a:xfrm>
          <a:prstGeom prst="rect">
            <a:avLst/>
          </a:prstGeom>
          <a:noFill/>
          <a:ln>
            <a:noFill/>
          </a:ln>
        </p:spPr>
        <p:txBody>
          <a:bodyPr anchorCtr="0" anchor="t" bIns="91425" lIns="91425" rIns="91425" tIns="91425">
            <a:noAutofit/>
          </a:bodyPr>
          <a:lstStyle/>
          <a:p>
            <a:pPr>
              <a:spcBef>
                <a:spcPts val="0"/>
              </a:spcBef>
              <a:buNone/>
            </a:pPr>
            <a:r>
              <a:rPr lang="en-US"/>
              <a:t>The internals are not easy to follow</a:t>
            </a:r>
          </a:p>
        </p:txBody>
      </p:sp>
      <p:sp>
        <p:nvSpPr>
          <p:cNvPr id="890" name="Shape 890"/>
          <p:cNvSpPr txBox="1"/>
          <p:nvPr/>
        </p:nvSpPr>
        <p:spPr>
          <a:xfrm>
            <a:off x="2530500" y="3083125"/>
            <a:ext cx="2949899" cy="449400"/>
          </a:xfrm>
          <a:prstGeom prst="rect">
            <a:avLst/>
          </a:prstGeom>
          <a:noFill/>
          <a:ln>
            <a:noFill/>
          </a:ln>
        </p:spPr>
        <p:txBody>
          <a:bodyPr anchorCtr="0" anchor="t" bIns="91425" lIns="91425" rIns="91425" tIns="91425">
            <a:noAutofit/>
          </a:bodyPr>
          <a:lstStyle/>
          <a:p>
            <a:pPr>
              <a:spcBef>
                <a:spcPts val="0"/>
              </a:spcBef>
              <a:buNone/>
            </a:pPr>
            <a:r>
              <a:rPr lang="en-US"/>
              <a:t>Very complex library in the inside</a:t>
            </a:r>
          </a:p>
        </p:txBody>
      </p:sp>
      <p:sp>
        <p:nvSpPr>
          <p:cNvPr id="891" name="Shape 891"/>
          <p:cNvSpPr txBox="1"/>
          <p:nvPr/>
        </p:nvSpPr>
        <p:spPr>
          <a:xfrm>
            <a:off x="320900" y="306725"/>
            <a:ext cx="11840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Debugging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Multiple clicks == double clicks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7" name="Shape 36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6" name="Shape 896"/>
        <p:cNvGrpSpPr/>
        <p:nvPr/>
      </p:nvGrpSpPr>
      <p:grpSpPr>
        <a:xfrm>
          <a:off x="0" y="0"/>
          <a:ext cx="0" cy="0"/>
          <a:chOff x="0" y="0"/>
          <a:chExt cx="0" cy="0"/>
        </a:xfrm>
      </p:grpSpPr>
      <p:sp>
        <p:nvSpPr>
          <p:cNvPr id="897" name="Shape 897"/>
          <p:cNvSpPr txBox="1"/>
          <p:nvPr/>
        </p:nvSpPr>
        <p:spPr>
          <a:xfrm>
            <a:off x="2353350" y="1096850"/>
            <a:ext cx="4658400" cy="449400"/>
          </a:xfrm>
          <a:prstGeom prst="rect">
            <a:avLst/>
          </a:prstGeom>
          <a:noFill/>
          <a:ln>
            <a:noFill/>
          </a:ln>
        </p:spPr>
        <p:txBody>
          <a:bodyPr anchorCtr="0" anchor="t" bIns="91425" lIns="91425" rIns="91425" tIns="91425">
            <a:noAutofit/>
          </a:bodyPr>
          <a:lstStyle/>
          <a:p>
            <a:pPr>
              <a:spcBef>
                <a:spcPts val="0"/>
              </a:spcBef>
              <a:buNone/>
            </a:pPr>
            <a:r>
              <a:rPr lang="en-US"/>
              <a:t>See the picture and assume how it works internally</a:t>
            </a:r>
          </a:p>
        </p:txBody>
      </p:sp>
      <p:sp>
        <p:nvSpPr>
          <p:cNvPr id="898" name="Shape 898"/>
          <p:cNvSpPr txBox="1"/>
          <p:nvPr/>
        </p:nvSpPr>
        <p:spPr>
          <a:xfrm>
            <a:off x="2353350" y="2204975"/>
            <a:ext cx="5143499" cy="449400"/>
          </a:xfrm>
          <a:prstGeom prst="rect">
            <a:avLst/>
          </a:prstGeom>
          <a:noFill/>
          <a:ln>
            <a:noFill/>
          </a:ln>
        </p:spPr>
        <p:txBody>
          <a:bodyPr anchorCtr="0" anchor="t" bIns="91425" lIns="91425" rIns="91425" tIns="91425">
            <a:noAutofit/>
          </a:bodyPr>
          <a:lstStyle/>
          <a:p>
            <a:pPr>
              <a:spcBef>
                <a:spcPts val="0"/>
              </a:spcBef>
              <a:buNone/>
            </a:pPr>
            <a:r>
              <a:rPr lang="en-US"/>
              <a:t>Unexpected things can happen internally</a:t>
            </a:r>
          </a:p>
        </p:txBody>
      </p:sp>
      <p:sp>
        <p:nvSpPr>
          <p:cNvPr id="899" name="Shape 899"/>
          <p:cNvSpPr txBox="1"/>
          <p:nvPr/>
        </p:nvSpPr>
        <p:spPr>
          <a:xfrm>
            <a:off x="2353350" y="3223900"/>
            <a:ext cx="2007299" cy="449400"/>
          </a:xfrm>
          <a:prstGeom prst="rect">
            <a:avLst/>
          </a:prstGeom>
          <a:noFill/>
          <a:ln>
            <a:noFill/>
          </a:ln>
        </p:spPr>
        <p:txBody>
          <a:bodyPr anchorCtr="0" anchor="t" bIns="91425" lIns="91425" rIns="91425" tIns="91425">
            <a:noAutofit/>
          </a:bodyPr>
          <a:lstStyle/>
          <a:p>
            <a:pPr>
              <a:spcBef>
                <a:spcPts val="0"/>
              </a:spcBef>
              <a:buNone/>
            </a:pPr>
            <a:r>
              <a:rPr lang="en-US"/>
              <a:t>Test the operators first</a:t>
            </a:r>
          </a:p>
        </p:txBody>
      </p:sp>
      <p:sp>
        <p:nvSpPr>
          <p:cNvPr id="900" name="Shape 900"/>
          <p:cNvSpPr txBox="1"/>
          <p:nvPr/>
        </p:nvSpPr>
        <p:spPr>
          <a:xfrm>
            <a:off x="320900" y="306725"/>
            <a:ext cx="13445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Assumptions</a:t>
            </a:r>
          </a:p>
        </p:txBody>
      </p:sp>
      <p:cxnSp>
        <p:nvCxnSpPr>
          <p:cNvPr id="901" name="Shape 901"/>
          <p:cNvCxnSpPr>
            <a:stCxn id="899" idx="3"/>
          </p:cNvCxnSpPr>
          <p:nvPr/>
        </p:nvCxnSpPr>
        <p:spPr>
          <a:xfrm flipH="1" rot="10800000">
            <a:off x="4360649" y="3443800"/>
            <a:ext cx="470700" cy="4800"/>
          </a:xfrm>
          <a:prstGeom prst="straightConnector1">
            <a:avLst/>
          </a:prstGeom>
          <a:noFill/>
          <a:ln cap="flat" w="19050">
            <a:solidFill>
              <a:schemeClr val="dk2"/>
            </a:solidFill>
            <a:prstDash val="solid"/>
            <a:round/>
            <a:headEnd len="lg" w="lg" type="none"/>
            <a:tailEnd len="lg" w="lg" type="triangle"/>
          </a:ln>
        </p:spPr>
      </p:cxnSp>
      <p:sp>
        <p:nvSpPr>
          <p:cNvPr id="902" name="Shape 902"/>
          <p:cNvSpPr txBox="1"/>
          <p:nvPr/>
        </p:nvSpPr>
        <p:spPr>
          <a:xfrm>
            <a:off x="4831350" y="3223900"/>
            <a:ext cx="2170500" cy="449400"/>
          </a:xfrm>
          <a:prstGeom prst="rect">
            <a:avLst/>
          </a:prstGeom>
          <a:noFill/>
          <a:ln>
            <a:noFill/>
          </a:ln>
        </p:spPr>
        <p:txBody>
          <a:bodyPr anchorCtr="0" anchor="t" bIns="91425" lIns="91425" rIns="91425" tIns="91425">
            <a:noAutofit/>
          </a:bodyPr>
          <a:lstStyle/>
          <a:p>
            <a:pPr>
              <a:spcBef>
                <a:spcPts val="0"/>
              </a:spcBef>
              <a:buNone/>
            </a:pPr>
            <a:r>
              <a:rPr lang="en-US"/>
              <a:t>Assert your assumptions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nvSpPr>
        <p:spPr>
          <a:xfrm>
            <a:off x="3274650" y="701225"/>
            <a:ext cx="2594699" cy="449400"/>
          </a:xfrm>
          <a:prstGeom prst="rect">
            <a:avLst/>
          </a:prstGeom>
          <a:noFill/>
          <a:ln>
            <a:noFill/>
          </a:ln>
        </p:spPr>
        <p:txBody>
          <a:bodyPr anchorCtr="0" anchor="t" bIns="91425" lIns="91425" rIns="91425" tIns="91425">
            <a:noAutofit/>
          </a:bodyPr>
          <a:lstStyle/>
          <a:p>
            <a:pPr>
              <a:spcBef>
                <a:spcPts val="0"/>
              </a:spcBef>
              <a:buNone/>
            </a:pPr>
            <a:r>
              <a:rPr lang="en-US"/>
              <a:t>It is NOT good to break chain </a:t>
            </a:r>
          </a:p>
        </p:txBody>
      </p:sp>
      <p:sp>
        <p:nvSpPr>
          <p:cNvPr id="909" name="Shape 909"/>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pic>
        <p:nvPicPr>
          <p:cNvPr id="910" name="Shape 910"/>
          <p:cNvPicPr preferRelativeResize="0"/>
          <p:nvPr/>
        </p:nvPicPr>
        <p:blipFill rotWithShape="1">
          <a:blip r:embed="rId3">
            <a:alphaModFix/>
          </a:blip>
          <a:srcRect b="0" l="1107" r="0" t="0"/>
          <a:stretch/>
        </p:blipFill>
        <p:spPr>
          <a:xfrm>
            <a:off x="1303737" y="1384225"/>
            <a:ext cx="6536524" cy="2983825"/>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5" name="Shape 915"/>
        <p:cNvGrpSpPr/>
        <p:nvPr/>
      </p:nvGrpSpPr>
      <p:grpSpPr>
        <a:xfrm>
          <a:off x="0" y="0"/>
          <a:ext cx="0" cy="0"/>
          <a:chOff x="0" y="0"/>
          <a:chExt cx="0" cy="0"/>
        </a:xfrm>
      </p:grpSpPr>
      <p:sp>
        <p:nvSpPr>
          <p:cNvPr id="916" name="Shape 916"/>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sp>
        <p:nvSpPr>
          <p:cNvPr id="917" name="Shape 917"/>
          <p:cNvSpPr txBox="1"/>
          <p:nvPr/>
        </p:nvSpPr>
        <p:spPr>
          <a:xfrm>
            <a:off x="2887700" y="530475"/>
            <a:ext cx="1733399" cy="394500"/>
          </a:xfrm>
          <a:prstGeom prst="rect">
            <a:avLst/>
          </a:prstGeom>
          <a:noFill/>
          <a:ln>
            <a:noFill/>
          </a:ln>
        </p:spPr>
        <p:txBody>
          <a:bodyPr anchorCtr="0" anchor="t" bIns="91425" lIns="91425" rIns="91425" tIns="91425">
            <a:noAutofit/>
          </a:bodyPr>
          <a:lstStyle/>
          <a:p>
            <a:pPr>
              <a:spcBef>
                <a:spcPts val="0"/>
              </a:spcBef>
              <a:buNone/>
            </a:pPr>
            <a:r>
              <a:rPr lang="en-US"/>
              <a:t>USE the operators</a:t>
            </a:r>
          </a:p>
        </p:txBody>
      </p:sp>
      <p:sp>
        <p:nvSpPr>
          <p:cNvPr id="918" name="Shape 918"/>
          <p:cNvSpPr txBox="1"/>
          <p:nvPr/>
        </p:nvSpPr>
        <p:spPr>
          <a:xfrm>
            <a:off x="5107600" y="530475"/>
            <a:ext cx="1148699" cy="394500"/>
          </a:xfrm>
          <a:prstGeom prst="rect">
            <a:avLst/>
          </a:prstGeom>
          <a:noFill/>
          <a:ln>
            <a:noFill/>
          </a:ln>
        </p:spPr>
        <p:txBody>
          <a:bodyPr anchorCtr="0" anchor="t" bIns="91425" lIns="91425" rIns="91425" tIns="91425">
            <a:noAutofit/>
          </a:bodyPr>
          <a:lstStyle/>
          <a:p>
            <a:pPr>
              <a:spcBef>
                <a:spcPts val="0"/>
              </a:spcBef>
              <a:buNone/>
            </a:pPr>
            <a:r>
              <a:rPr lang="en-US"/>
              <a:t>Compose()</a:t>
            </a:r>
          </a:p>
        </p:txBody>
      </p:sp>
      <p:cxnSp>
        <p:nvCxnSpPr>
          <p:cNvPr id="919" name="Shape 919"/>
          <p:cNvCxnSpPr>
            <a:stCxn id="917" idx="3"/>
            <a:endCxn id="918" idx="1"/>
          </p:cNvCxnSpPr>
          <p:nvPr/>
        </p:nvCxnSpPr>
        <p:spPr>
          <a:xfrm>
            <a:off x="4621099" y="727725"/>
            <a:ext cx="486600" cy="0"/>
          </a:xfrm>
          <a:prstGeom prst="straightConnector1">
            <a:avLst/>
          </a:prstGeom>
          <a:noFill/>
          <a:ln cap="flat" w="19050">
            <a:solidFill>
              <a:schemeClr val="dk2"/>
            </a:solidFill>
            <a:prstDash val="solid"/>
            <a:round/>
            <a:headEnd len="lg" w="lg" type="none"/>
            <a:tailEnd len="lg" w="lg" type="triangle"/>
          </a:ln>
        </p:spPr>
      </p:cxnSp>
      <p:pic>
        <p:nvPicPr>
          <p:cNvPr id="920" name="Shape 920"/>
          <p:cNvPicPr preferRelativeResize="0"/>
          <p:nvPr/>
        </p:nvPicPr>
        <p:blipFill>
          <a:blip r:embed="rId3">
            <a:alphaModFix/>
          </a:blip>
          <a:stretch>
            <a:fillRect/>
          </a:stretch>
        </p:blipFill>
        <p:spPr>
          <a:xfrm>
            <a:off x="2064499" y="1097374"/>
            <a:ext cx="5014999" cy="3479025"/>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nvSpPr>
        <p:spPr>
          <a:xfrm>
            <a:off x="1877000" y="1182525"/>
            <a:ext cx="6034499" cy="426599"/>
          </a:xfrm>
          <a:prstGeom prst="rect">
            <a:avLst/>
          </a:prstGeom>
          <a:noFill/>
          <a:ln>
            <a:noFill/>
          </a:ln>
        </p:spPr>
        <p:txBody>
          <a:bodyPr anchorCtr="0" anchor="t" bIns="91425" lIns="91425" rIns="91425" tIns="91425">
            <a:noAutofit/>
          </a:bodyPr>
          <a:lstStyle/>
          <a:p>
            <a:pPr>
              <a:spcBef>
                <a:spcPts val="0"/>
              </a:spcBef>
              <a:buNone/>
            </a:pPr>
            <a:r>
              <a:rPr lang="en-US"/>
              <a:t>What if the observable produces faster than the observer can consume?</a:t>
            </a:r>
          </a:p>
        </p:txBody>
      </p:sp>
      <p:sp>
        <p:nvSpPr>
          <p:cNvPr id="927" name="Shape 927"/>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2" name="Shape 932"/>
        <p:cNvGrpSpPr/>
        <p:nvPr/>
      </p:nvGrpSpPr>
      <p:grpSpPr>
        <a:xfrm>
          <a:off x="0" y="0"/>
          <a:ext cx="0" cy="0"/>
          <a:chOff x="0" y="0"/>
          <a:chExt cx="0" cy="0"/>
        </a:xfrm>
      </p:grpSpPr>
      <p:sp>
        <p:nvSpPr>
          <p:cNvPr id="933" name="Shape 933"/>
          <p:cNvSpPr txBox="1"/>
          <p:nvPr/>
        </p:nvSpPr>
        <p:spPr>
          <a:xfrm>
            <a:off x="187700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34" name="Shape 934"/>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35" name="Shape 935"/>
          <p:cNvSpPr txBox="1"/>
          <p:nvPr/>
        </p:nvSpPr>
        <p:spPr>
          <a:xfrm>
            <a:off x="620972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36" name="Shape 936"/>
          <p:cNvCxnSpPr>
            <a:stCxn id="937" idx="3"/>
            <a:endCxn id="935" idx="1"/>
          </p:cNvCxnSpPr>
          <p:nvPr/>
        </p:nvCxnSpPr>
        <p:spPr>
          <a:xfrm>
            <a:off x="5542099" y="2571749"/>
            <a:ext cx="667500" cy="0"/>
          </a:xfrm>
          <a:prstGeom prst="straightConnector1">
            <a:avLst/>
          </a:prstGeom>
          <a:noFill/>
          <a:ln cap="flat" w="19050">
            <a:solidFill>
              <a:schemeClr val="dk2"/>
            </a:solidFill>
            <a:prstDash val="solid"/>
            <a:round/>
            <a:headEnd len="lg" w="lg" type="none"/>
            <a:tailEnd len="lg" w="lg" type="triangle"/>
          </a:ln>
        </p:spPr>
      </p:cxnSp>
      <p:sp>
        <p:nvSpPr>
          <p:cNvPr id="937" name="Shape 937"/>
          <p:cNvSpPr txBox="1"/>
          <p:nvPr/>
        </p:nvSpPr>
        <p:spPr>
          <a:xfrm>
            <a:off x="187700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txBox="1"/>
          <p:nvPr/>
        </p:nvSpPr>
        <p:spPr>
          <a:xfrm>
            <a:off x="187700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44" name="Shape 944"/>
          <p:cNvSpPr txBox="1"/>
          <p:nvPr/>
        </p:nvSpPr>
        <p:spPr>
          <a:xfrm>
            <a:off x="187700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
        <p:nvSpPr>
          <p:cNvPr id="945" name="Shape 94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46" name="Shape 946"/>
          <p:cNvSpPr txBox="1"/>
          <p:nvPr/>
        </p:nvSpPr>
        <p:spPr>
          <a:xfrm>
            <a:off x="620972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47" name="Shape 947"/>
          <p:cNvCxnSpPr>
            <a:stCxn id="944" idx="3"/>
            <a:endCxn id="946" idx="1"/>
          </p:cNvCxnSpPr>
          <p:nvPr/>
        </p:nvCxnSpPr>
        <p:spPr>
          <a:xfrm>
            <a:off x="5542099" y="2571749"/>
            <a:ext cx="667500" cy="0"/>
          </a:xfrm>
          <a:prstGeom prst="straightConnector1">
            <a:avLst/>
          </a:prstGeom>
          <a:noFill/>
          <a:ln cap="flat" w="19050">
            <a:solidFill>
              <a:schemeClr val="dk2"/>
            </a:solidFill>
            <a:prstDash val="solid"/>
            <a:round/>
            <a:headEnd len="lg" w="lg" type="none"/>
            <a:tailEnd len="lg" w="lg" type="triangle"/>
          </a:ln>
        </p:spPr>
      </p:cxnSp>
      <p:sp>
        <p:nvSpPr>
          <p:cNvPr id="948" name="Shape 948"/>
          <p:cNvSpPr txBox="1"/>
          <p:nvPr/>
        </p:nvSpPr>
        <p:spPr>
          <a:xfrm>
            <a:off x="1877000" y="3332400"/>
            <a:ext cx="5170800" cy="347700"/>
          </a:xfrm>
          <a:prstGeom prst="rect">
            <a:avLst/>
          </a:prstGeom>
          <a:noFill/>
          <a:ln>
            <a:noFill/>
          </a:ln>
        </p:spPr>
        <p:txBody>
          <a:bodyPr anchorCtr="0" anchor="t" bIns="91425" lIns="91425" rIns="91425" tIns="91425">
            <a:noAutofit/>
          </a:bodyPr>
          <a:lstStyle/>
          <a:p>
            <a:pPr rtl="0">
              <a:spcBef>
                <a:spcPts val="0"/>
              </a:spcBef>
              <a:buNone/>
            </a:pPr>
            <a:r>
              <a:rPr lang="en-US"/>
              <a:t>How to handle backpressure:</a:t>
            </a:r>
          </a:p>
          <a:p>
            <a:pPr lvl="0" rtl="0">
              <a:spcBef>
                <a:spcPts val="0"/>
              </a:spcBef>
              <a:buNone/>
            </a:pPr>
            <a:r>
              <a:rPr lang="en-US" u="sng">
                <a:solidFill>
                  <a:schemeClr val="hlink"/>
                </a:solidFill>
                <a:hlinkClick r:id="rId3"/>
              </a:rPr>
              <a:t>https://github.com/ReactiveX/RxJava/wiki/Backpressure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3" name="Shape 953"/>
        <p:cNvGrpSpPr/>
        <p:nvPr/>
      </p:nvGrpSpPr>
      <p:grpSpPr>
        <a:xfrm>
          <a:off x="0" y="0"/>
          <a:ext cx="0" cy="0"/>
          <a:chOff x="0" y="0"/>
          <a:chExt cx="0" cy="0"/>
        </a:xfrm>
      </p:grpSpPr>
      <p:sp>
        <p:nvSpPr>
          <p:cNvPr id="954" name="Shape 954"/>
          <p:cNvSpPr txBox="1"/>
          <p:nvPr/>
        </p:nvSpPr>
        <p:spPr>
          <a:xfrm>
            <a:off x="2167100" y="1417975"/>
            <a:ext cx="4548300" cy="449400"/>
          </a:xfrm>
          <a:prstGeom prst="rect">
            <a:avLst/>
          </a:prstGeom>
          <a:noFill/>
          <a:ln>
            <a:noFill/>
          </a:ln>
        </p:spPr>
        <p:txBody>
          <a:bodyPr anchorCtr="0" anchor="t" bIns="91425" lIns="91425" rIns="91425" tIns="91425">
            <a:noAutofit/>
          </a:bodyPr>
          <a:lstStyle/>
          <a:p>
            <a:pPr>
              <a:spcBef>
                <a:spcPts val="0"/>
              </a:spcBef>
              <a:buNone/>
            </a:pPr>
            <a:r>
              <a:rPr lang="en-US"/>
              <a:t>When does an Observable start emitting items?</a:t>
            </a:r>
          </a:p>
        </p:txBody>
      </p:sp>
      <p:sp>
        <p:nvSpPr>
          <p:cNvPr id="955" name="Shape 955"/>
          <p:cNvSpPr txBox="1"/>
          <p:nvPr/>
        </p:nvSpPr>
        <p:spPr>
          <a:xfrm>
            <a:off x="2086825" y="2227300"/>
            <a:ext cx="3852599" cy="449400"/>
          </a:xfrm>
          <a:prstGeom prst="rect">
            <a:avLst/>
          </a:prstGeom>
          <a:noFill/>
          <a:ln>
            <a:noFill/>
          </a:ln>
        </p:spPr>
        <p:txBody>
          <a:bodyPr anchorCtr="0" anchor="t" bIns="91425" lIns="91425" rIns="91425" tIns="91425">
            <a:noAutofit/>
          </a:bodyPr>
          <a:lstStyle/>
          <a:p>
            <a:pPr>
              <a:spcBef>
                <a:spcPts val="0"/>
              </a:spcBef>
              <a:buNone/>
            </a:pPr>
            <a:r>
              <a:rPr lang="en-US"/>
              <a:t>Show difference between hot &amp; cold</a:t>
            </a:r>
          </a:p>
        </p:txBody>
      </p:sp>
      <p:sp>
        <p:nvSpPr>
          <p:cNvPr id="956" name="Shape 956"/>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1" name="Shape 961"/>
        <p:cNvGrpSpPr/>
        <p:nvPr/>
      </p:nvGrpSpPr>
      <p:grpSpPr>
        <a:xfrm>
          <a:off x="0" y="0"/>
          <a:ext cx="0" cy="0"/>
          <a:chOff x="0" y="0"/>
          <a:chExt cx="0" cy="0"/>
        </a:xfrm>
      </p:grpSpPr>
      <p:sp>
        <p:nvSpPr>
          <p:cNvPr id="962" name="Shape 962"/>
          <p:cNvSpPr txBox="1"/>
          <p:nvPr/>
        </p:nvSpPr>
        <p:spPr>
          <a:xfrm>
            <a:off x="1010850" y="2207025"/>
            <a:ext cx="4662899" cy="333000"/>
          </a:xfrm>
          <a:prstGeom prst="rect">
            <a:avLst/>
          </a:prstGeom>
          <a:noFill/>
          <a:ln>
            <a:noFill/>
          </a:ln>
        </p:spPr>
        <p:txBody>
          <a:bodyPr anchorCtr="0" anchor="t" bIns="91425" lIns="91425" rIns="91425" tIns="91425">
            <a:noAutofit/>
          </a:bodyPr>
          <a:lstStyle/>
          <a:p>
            <a:pPr rtl="0">
              <a:spcBef>
                <a:spcPts val="0"/>
              </a:spcBef>
              <a:buNone/>
            </a:pPr>
            <a:r>
              <a:rPr lang="en-US"/>
              <a:t>Don’t break the chain:</a:t>
            </a:r>
          </a:p>
          <a:p>
            <a:pPr rtl="0">
              <a:spcBef>
                <a:spcPts val="0"/>
              </a:spcBef>
              <a:buNone/>
            </a:pPr>
            <a:r>
              <a:rPr lang="en-US" u="sng">
                <a:solidFill>
                  <a:schemeClr val="hlink"/>
                </a:solidFill>
                <a:hlinkClick r:id="rId3"/>
              </a:rPr>
              <a:t>http://blog.danlew.net/2015/03/02/dont-break-the-chain/</a:t>
            </a:r>
          </a:p>
          <a:p>
            <a:pPr>
              <a:spcBef>
                <a:spcPts val="0"/>
              </a:spcBef>
              <a:buNone/>
            </a:pPr>
            <a:r>
              <a:t/>
            </a:r>
            <a:endParaRPr/>
          </a:p>
        </p:txBody>
      </p:sp>
      <p:sp>
        <p:nvSpPr>
          <p:cNvPr id="963" name="Shape 963"/>
          <p:cNvSpPr txBox="1"/>
          <p:nvPr/>
        </p:nvSpPr>
        <p:spPr>
          <a:xfrm>
            <a:off x="1010850" y="1436500"/>
            <a:ext cx="5331900" cy="333000"/>
          </a:xfrm>
          <a:prstGeom prst="rect">
            <a:avLst/>
          </a:prstGeom>
          <a:noFill/>
          <a:ln>
            <a:noFill/>
          </a:ln>
        </p:spPr>
        <p:txBody>
          <a:bodyPr anchorCtr="0" anchor="t" bIns="91425" lIns="91425" rIns="91425" tIns="91425">
            <a:noAutofit/>
          </a:bodyPr>
          <a:lstStyle/>
          <a:p>
            <a:pPr rtl="0">
              <a:spcBef>
                <a:spcPts val="0"/>
              </a:spcBef>
              <a:buNone/>
            </a:pPr>
            <a:r>
              <a:rPr lang="en-US"/>
              <a:t>Reference architecture for Android using RxJava:</a:t>
            </a:r>
          </a:p>
          <a:p>
            <a:pPr>
              <a:spcBef>
                <a:spcPts val="0"/>
              </a:spcBef>
              <a:buNone/>
            </a:pPr>
            <a:r>
              <a:rPr lang="en-US" u="sng">
                <a:solidFill>
                  <a:schemeClr val="hlink"/>
                </a:solidFill>
                <a:hlinkClick r:id="rId4"/>
              </a:rPr>
              <a:t>https://github.com/tehmou/rx-android-architecture</a:t>
            </a:r>
          </a:p>
        </p:txBody>
      </p:sp>
      <p:sp>
        <p:nvSpPr>
          <p:cNvPr id="964" name="Shape 964"/>
          <p:cNvSpPr txBox="1"/>
          <p:nvPr/>
        </p:nvSpPr>
        <p:spPr>
          <a:xfrm>
            <a:off x="1010850" y="715487"/>
            <a:ext cx="4751999" cy="333000"/>
          </a:xfrm>
          <a:prstGeom prst="rect">
            <a:avLst/>
          </a:prstGeom>
          <a:noFill/>
          <a:ln>
            <a:noFill/>
          </a:ln>
        </p:spPr>
        <p:txBody>
          <a:bodyPr anchorCtr="0" anchor="t" bIns="91425" lIns="91425" rIns="91425" tIns="91425">
            <a:noAutofit/>
          </a:bodyPr>
          <a:lstStyle/>
          <a:p>
            <a:pPr rtl="0">
              <a:spcBef>
                <a:spcPts val="0"/>
              </a:spcBef>
              <a:buNone/>
            </a:pPr>
            <a:r>
              <a:rPr lang="en-US"/>
              <a:t>The introduction to RxJava you’ve been missing:</a:t>
            </a:r>
          </a:p>
          <a:p>
            <a:pPr rtl="0">
              <a:spcBef>
                <a:spcPts val="0"/>
              </a:spcBef>
              <a:buNone/>
            </a:pPr>
            <a:r>
              <a:rPr lang="en-US" u="sng">
                <a:solidFill>
                  <a:schemeClr val="hlink"/>
                </a:solidFill>
                <a:hlinkClick r:id="rId5"/>
              </a:rPr>
              <a:t>https://gist.github.com/staltz/868e7e9bc2a7b8c1f754</a:t>
            </a:r>
          </a:p>
          <a:p>
            <a:pPr>
              <a:spcBef>
                <a:spcPts val="0"/>
              </a:spcBef>
              <a:buNone/>
            </a:pPr>
            <a:r>
              <a:t/>
            </a:r>
            <a:endParaRPr/>
          </a:p>
        </p:txBody>
      </p:sp>
      <p:sp>
        <p:nvSpPr>
          <p:cNvPr id="965" name="Shape 965"/>
          <p:cNvSpPr txBox="1"/>
          <p:nvPr/>
        </p:nvSpPr>
        <p:spPr>
          <a:xfrm>
            <a:off x="1010850" y="2928000"/>
            <a:ext cx="2125799" cy="333000"/>
          </a:xfrm>
          <a:prstGeom prst="rect">
            <a:avLst/>
          </a:prstGeom>
          <a:noFill/>
          <a:ln>
            <a:noFill/>
          </a:ln>
        </p:spPr>
        <p:txBody>
          <a:bodyPr anchorCtr="0" anchor="t" bIns="91425" lIns="91425" rIns="91425" tIns="91425">
            <a:noAutofit/>
          </a:bodyPr>
          <a:lstStyle/>
          <a:p>
            <a:pPr rtl="0">
              <a:spcBef>
                <a:spcPts val="0"/>
              </a:spcBef>
              <a:buNone/>
            </a:pPr>
            <a:r>
              <a:rPr lang="en-US"/>
              <a:t>Reactive wiki:</a:t>
            </a:r>
          </a:p>
          <a:p>
            <a:pPr>
              <a:spcBef>
                <a:spcPts val="0"/>
              </a:spcBef>
              <a:buNone/>
            </a:pPr>
            <a:r>
              <a:rPr lang="en-US" u="sng">
                <a:solidFill>
                  <a:schemeClr val="hlink"/>
                </a:solidFill>
                <a:hlinkClick r:id="rId6"/>
              </a:rPr>
              <a:t>http://reactivex.io/</a:t>
            </a:r>
          </a:p>
        </p:txBody>
      </p:sp>
      <p:sp>
        <p:nvSpPr>
          <p:cNvPr id="966" name="Shape 966"/>
          <p:cNvSpPr txBox="1"/>
          <p:nvPr/>
        </p:nvSpPr>
        <p:spPr>
          <a:xfrm>
            <a:off x="1010850" y="3698550"/>
            <a:ext cx="5416200" cy="333000"/>
          </a:xfrm>
          <a:prstGeom prst="rect">
            <a:avLst/>
          </a:prstGeom>
          <a:noFill/>
          <a:ln>
            <a:noFill/>
          </a:ln>
        </p:spPr>
        <p:txBody>
          <a:bodyPr anchorCtr="0" anchor="t" bIns="91425" lIns="91425" rIns="91425" tIns="91425">
            <a:noAutofit/>
          </a:bodyPr>
          <a:lstStyle/>
          <a:p>
            <a:pPr rtl="0">
              <a:spcBef>
                <a:spcPts val="0"/>
              </a:spcBef>
              <a:buNone/>
            </a:pPr>
            <a:r>
              <a:rPr lang="en-US"/>
              <a:t>Top 7 tips for RxJava on Android:</a:t>
            </a:r>
          </a:p>
          <a:p>
            <a:pPr>
              <a:spcBef>
                <a:spcPts val="0"/>
              </a:spcBef>
              <a:buNone/>
            </a:pPr>
            <a:r>
              <a:rPr lang="en-US" u="sng">
                <a:solidFill>
                  <a:schemeClr val="hlink"/>
                </a:solidFill>
                <a:hlinkClick r:id="rId7"/>
              </a:rPr>
              <a:t>http://futurice.com/blog/top-7-tips-for-rxjava-on-android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rotWithShape="1">
          <a:blip r:embed="rId3">
            <a:alphaModFix/>
          </a:blip>
          <a:srcRect b="88003" l="0" r="0" t="0"/>
          <a:stretch/>
        </p:blipFill>
        <p:spPr>
          <a:xfrm>
            <a:off x="2986100" y="401850"/>
            <a:ext cx="3090400" cy="520624"/>
          </a:xfrm>
          <a:prstGeom prst="rect">
            <a:avLst/>
          </a:prstGeom>
          <a:noFill/>
          <a:ln>
            <a:noFill/>
          </a:ln>
        </p:spPr>
      </p:pic>
      <p:sp>
        <p:nvSpPr>
          <p:cNvPr id="374" name="Shape 37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75" name="Shape 37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6" name="Shape 37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7" name="Shape 37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rotWithShape="1">
          <a:blip r:embed="rId3">
            <a:alphaModFix/>
          </a:blip>
          <a:srcRect b="56754" l="0" r="0" t="0"/>
          <a:stretch/>
        </p:blipFill>
        <p:spPr>
          <a:xfrm>
            <a:off x="2986100" y="401850"/>
            <a:ext cx="3090400" cy="1876800"/>
          </a:xfrm>
          <a:prstGeom prst="rect">
            <a:avLst/>
          </a:prstGeom>
          <a:noFill/>
          <a:ln>
            <a:noFill/>
          </a:ln>
        </p:spPr>
      </p:pic>
      <p:sp>
        <p:nvSpPr>
          <p:cNvPr id="384" name="Shape 38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85" name="Shape 38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6" name="Shape 38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7" name="Shape 38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31591" l="0" r="0" t="0"/>
          <a:stretch/>
        </p:blipFill>
        <p:spPr>
          <a:xfrm>
            <a:off x="2986100" y="401846"/>
            <a:ext cx="3090400" cy="2968849"/>
          </a:xfrm>
          <a:prstGeom prst="rect">
            <a:avLst/>
          </a:prstGeom>
          <a:noFill/>
          <a:ln>
            <a:noFill/>
          </a:ln>
        </p:spPr>
      </p:pic>
      <p:sp>
        <p:nvSpPr>
          <p:cNvPr id="394" name="Shape 394"/>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pic>
        <p:nvPicPr>
          <p:cNvPr id="400" name="Shape 400"/>
          <p:cNvPicPr preferRelativeResize="0"/>
          <p:nvPr/>
        </p:nvPicPr>
        <p:blipFill>
          <a:blip r:embed="rId3">
            <a:alphaModFix/>
          </a:blip>
          <a:stretch>
            <a:fillRect/>
          </a:stretch>
        </p:blipFill>
        <p:spPr>
          <a:xfrm>
            <a:off x="2986100" y="401837"/>
            <a:ext cx="3090400" cy="4339824"/>
          </a:xfrm>
          <a:prstGeom prst="rect">
            <a:avLst/>
          </a:prstGeom>
          <a:noFill/>
          <a:ln>
            <a:noFill/>
          </a:ln>
        </p:spPr>
      </p:pic>
      <p:sp>
        <p:nvSpPr>
          <p:cNvPr id="401" name="Shape 401"/>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Futurice template">
  <a:themeElements>
    <a:clrScheme name="Futurice colors">
      <a:dk1>
        <a:srgbClr val="000000"/>
      </a:dk1>
      <a:lt1>
        <a:srgbClr val="FFFFFF"/>
      </a:lt1>
      <a:dk2>
        <a:srgbClr val="266826"/>
      </a:dk2>
      <a:lt2>
        <a:srgbClr val="41AF46"/>
      </a:lt2>
      <a:accent1>
        <a:srgbClr val="CDECE4"/>
      </a:accent1>
      <a:accent2>
        <a:srgbClr val="FFF046"/>
      </a:accent2>
      <a:accent3>
        <a:srgbClr val="005A4B"/>
      </a:accent3>
      <a:accent4>
        <a:srgbClr val="BEC3E6"/>
      </a:accent4>
      <a:accent5>
        <a:srgbClr val="46289A"/>
      </a:accent5>
      <a:accent6>
        <a:srgbClr val="FF5240"/>
      </a:accent6>
      <a:hlink>
        <a:srgbClr val="329E41"/>
      </a:hlink>
      <a:folHlink>
        <a:srgbClr val="500A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