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22" Type="http://schemas.openxmlformats.org/officeDocument/2006/relationships/slide" Target="slides/slide17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24" Type="http://schemas.openxmlformats.org/officeDocument/2006/relationships/slide" Target="slides/slide19.xml"/><Relationship Id="rId3" Type="http://schemas.openxmlformats.org/officeDocument/2006/relationships/tableStyles" Target="tableStyles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12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13.xml.rels><?xml version="1.0" encoding="UTF-8" standalone="yes"?><Relationships xmlns="http://schemas.openxmlformats.org/package/2006/relationships"><Relationship Id="rId2" Type="http://schemas.openxmlformats.org/officeDocument/2006/relationships/image" Target="../media/image0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15.xml.rels><?xml version="1.0" encoding="UTF-8" standalone="yes"?><Relationships xmlns="http://schemas.openxmlformats.org/package/2006/relationships"><Relationship Id="rId2" Type="http://schemas.openxmlformats.org/officeDocument/2006/relationships/image" Target="../media/image0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17.xml.rels><?xml version="1.0" encoding="UTF-8" standalone="yes"?><Relationships xmlns="http://schemas.openxmlformats.org/package/2006/relationships"><Relationship Id="rId2" Type="http://schemas.openxmlformats.org/officeDocument/2006/relationships/image" Target="../media/image0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19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20.xml.rels><?xml version="1.0" encoding="UTF-8" standalone="yes"?><Relationships xmlns="http://schemas.openxmlformats.org/package/2006/relationships"><Relationship Id="rId2" Type="http://schemas.openxmlformats.org/officeDocument/2006/relationships/image" Target="../media/image0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22.xml.rels><?xml version="1.0" encoding="UTF-8" standalone="yes"?><Relationships xmlns="http://schemas.openxmlformats.org/package/2006/relationships"><Relationship Id="rId2" Type="http://schemas.openxmlformats.org/officeDocument/2006/relationships/image" Target="../media/image0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2" Type="http://schemas.openxmlformats.org/officeDocument/2006/relationships/image" Target="../media/image0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2" Type="http://schemas.openxmlformats.org/officeDocument/2006/relationships/image" Target="../media/image0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2" Type="http://schemas.openxmlformats.org/officeDocument/2006/relationships/image" Target="../media/image0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20.png"/></Relationships>
</file>

<file path=ppt/slideLayouts/_rels/slideLayout27.xml.rels><?xml version="1.0" encoding="UTF-8" standalone="yes"?>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7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36.xml.rels><?xml version="1.0" encoding="UTF-8" standalone="yes"?>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38.xml.rels><?xml version="1.0" encoding="UTF-8" standalone="yes"?>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2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40.xml.rels><?xml version="1.0" encoding="UTF-8" standalone="yes"?><Relationships xmlns="http://schemas.openxmlformats.org/package/2006/relationships"><Relationship Id="rId2" Type="http://schemas.openxmlformats.org/officeDocument/2006/relationships/image" Target="../media/image0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46.xml.rels><?xml version="1.0" encoding="UTF-8" standalone="yes"?>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20.png"/></Relationships>
</file>

<file path=ppt/slideLayouts/_rels/slideLayout47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48.xml.rels><?xml version="1.0" encoding="UTF-8" standalone="yes"?>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2" Type="http://schemas.openxmlformats.org/officeDocument/2006/relationships/image" Target="../media/image05.jp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6.png"/></Relationships>
</file>

<file path=ppt/slideLayouts/_rels/slideLayout50.xml.rels><?xml version="1.0" encoding="UTF-8" standalone="yes"?>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2" Type="http://schemas.openxmlformats.org/officeDocument/2006/relationships/image" Target="../media/image09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_rels/slideLayout9.xml.rels><?xml version="1.0" encoding="UTF-8" standalone="yes"?><Relationships xmlns="http://schemas.openxmlformats.org/package/2006/relationships"><Relationship Id="rId2" Type="http://schemas.openxmlformats.org/officeDocument/2006/relationships/image" Target="../media/image05.jp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757177" y="2361203"/>
            <a:ext cx="7035542" cy="15569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7177" y="3956773"/>
            <a:ext cx="2454236" cy="373694"/>
          </a:xfrm>
          <a:prstGeom prst="rect">
            <a:avLst/>
          </a:prstGeom>
          <a:solidFill>
            <a:srgbClr val="FFF046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b="73914" l="0" r="0" t="-208"/>
          <a:stretch/>
        </p:blipFill>
        <p:spPr>
          <a:xfrm rot="-5400000">
            <a:off x="1065019" y="-43067"/>
            <a:ext cx="294076" cy="92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hort text with 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Shape 59"/>
          <p:cNvGrpSpPr/>
          <p:nvPr/>
        </p:nvGrpSpPr>
        <p:grpSpPr>
          <a:xfrm>
            <a:off x="0" y="2286"/>
            <a:ext cx="9144000" cy="5138927"/>
            <a:chOff x="0" y="2286"/>
            <a:chExt cx="9144000" cy="5138927"/>
          </a:xfrm>
        </p:grpSpPr>
        <p:pic>
          <p:nvPicPr>
            <p:cNvPr id="60" name="Shape 6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286"/>
              <a:ext cx="9144000" cy="5138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Shape 61"/>
            <p:cNvSpPr/>
            <p:nvPr/>
          </p:nvSpPr>
          <p:spPr>
            <a:xfrm>
              <a:off x="387050" y="350896"/>
              <a:ext cx="8402890" cy="44347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title"/>
          </p:nvPr>
        </p:nvSpPr>
        <p:spPr>
          <a:xfrm>
            <a:off x="873759" y="861954"/>
            <a:ext cx="6525401" cy="1429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73759" y="2494759"/>
            <a:ext cx="6086475" cy="1414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hort text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0" y="2286"/>
            <a:ext cx="9144000" cy="5138927"/>
            <a:chOff x="0" y="2286"/>
            <a:chExt cx="9144000" cy="5138927"/>
          </a:xfrm>
        </p:grpSpPr>
        <p:pic>
          <p:nvPicPr>
            <p:cNvPr id="67" name="Shape 6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286"/>
              <a:ext cx="9144000" cy="5138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Shape 68"/>
            <p:cNvSpPr/>
            <p:nvPr/>
          </p:nvSpPr>
          <p:spPr>
            <a:xfrm>
              <a:off x="387050" y="350896"/>
              <a:ext cx="8402890" cy="44347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873759" y="863600"/>
            <a:ext cx="4499598" cy="21100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73759" y="3096597"/>
            <a:ext cx="4499598" cy="1211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5771723" y="863600"/>
            <a:ext cx="2600116" cy="34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2286"/>
            <a:ext cx="9144000" cy="5138927"/>
            <a:chOff x="0" y="2286"/>
            <a:chExt cx="9144000" cy="5138927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286"/>
              <a:ext cx="9144000" cy="5138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387050" y="350896"/>
              <a:ext cx="8402890" cy="44347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title"/>
          </p:nvPr>
        </p:nvSpPr>
        <p:spPr>
          <a:xfrm>
            <a:off x="873758" y="863600"/>
            <a:ext cx="6525403" cy="1428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73759" y="2418088"/>
            <a:ext cx="3571240" cy="1969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285750" rtl="0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00600" y="2418089"/>
            <a:ext cx="3571240" cy="1969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285750" rtl="0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387050" y="350895"/>
            <a:ext cx="8402890" cy="44347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" type="body"/>
          </p:nvPr>
        </p:nvSpPr>
        <p:spPr>
          <a:xfrm>
            <a:off x="873766" y="2588318"/>
            <a:ext cx="4552067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90000"/>
              </a:lnSpc>
              <a:spcBef>
                <a:spcPts val="0"/>
              </a:spcBef>
              <a:buClr>
                <a:srgbClr val="210F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873759" y="861954"/>
            <a:ext cx="6525401" cy="1429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873766" y="3187380"/>
            <a:ext cx="4552950" cy="1209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marL="171450" rtl="0">
              <a:spcBef>
                <a:spcPts val="0"/>
              </a:spcBef>
              <a:buFont typeface="Arial"/>
              <a:buChar char="•"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hort text and content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0" y="2286"/>
            <a:ext cx="9144000" cy="5138927"/>
            <a:chOff x="0" y="2286"/>
            <a:chExt cx="9144000" cy="5138927"/>
          </a:xfrm>
        </p:grpSpPr>
        <p:pic>
          <p:nvPicPr>
            <p:cNvPr id="89" name="Shape 8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286"/>
              <a:ext cx="9144000" cy="5138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Shape 90"/>
            <p:cNvSpPr/>
            <p:nvPr/>
          </p:nvSpPr>
          <p:spPr>
            <a:xfrm>
              <a:off x="387050" y="350896"/>
              <a:ext cx="8402890" cy="44347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873759" y="863600"/>
            <a:ext cx="3688079" cy="21100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873759" y="3096597"/>
            <a:ext cx="3688079" cy="129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895185" y="863600"/>
            <a:ext cx="3486814" cy="3524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diagra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09800" y="482977"/>
            <a:ext cx="8160175" cy="411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1" type="body"/>
          </p:nvPr>
        </p:nvSpPr>
        <p:spPr>
          <a:xfrm>
            <a:off x="509587" y="1324609"/>
            <a:ext cx="8159749" cy="33442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diagram 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2286"/>
            <a:ext cx="9144000" cy="5138927"/>
            <a:chOff x="0" y="2286"/>
            <a:chExt cx="9144000" cy="5138927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286"/>
              <a:ext cx="9144000" cy="5138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Shape 102"/>
            <p:cNvSpPr/>
            <p:nvPr/>
          </p:nvSpPr>
          <p:spPr>
            <a:xfrm>
              <a:off x="387050" y="350896"/>
              <a:ext cx="8402890" cy="44347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863599" y="714879"/>
            <a:ext cx="7487920" cy="326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63599" y="1324611"/>
            <a:ext cx="7487920" cy="3063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" type="body"/>
          </p:nvPr>
        </p:nvSpPr>
        <p:spPr>
          <a:xfrm>
            <a:off x="873463" y="2577425"/>
            <a:ext cx="3708184" cy="261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210F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873759" y="2958736"/>
            <a:ext cx="3707883" cy="1504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4662553" y="2958736"/>
            <a:ext cx="3707883" cy="1504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873759" y="861954"/>
            <a:ext cx="6525401" cy="1429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ntent 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1" y="0"/>
            <a:ext cx="91344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" type="body"/>
          </p:nvPr>
        </p:nvSpPr>
        <p:spPr>
          <a:xfrm>
            <a:off x="873463" y="2577425"/>
            <a:ext cx="3708184" cy="261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210F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873759" y="2958736"/>
            <a:ext cx="3707883" cy="1504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4662553" y="2958736"/>
            <a:ext cx="3707883" cy="1504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873759" y="861954"/>
            <a:ext cx="6525401" cy="1429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2 long paragraph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Shape 120"/>
          <p:cNvGrpSpPr/>
          <p:nvPr/>
        </p:nvGrpSpPr>
        <p:grpSpPr>
          <a:xfrm>
            <a:off x="0" y="2286"/>
            <a:ext cx="9144000" cy="5138927"/>
            <a:chOff x="0" y="2286"/>
            <a:chExt cx="9144000" cy="5138927"/>
          </a:xfrm>
        </p:grpSpPr>
        <p:pic>
          <p:nvPicPr>
            <p:cNvPr id="121" name="Shape 1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286"/>
              <a:ext cx="9144000" cy="5138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Shape 122"/>
            <p:cNvSpPr/>
            <p:nvPr/>
          </p:nvSpPr>
          <p:spPr>
            <a:xfrm>
              <a:off x="387050" y="350896"/>
              <a:ext cx="8402890" cy="44347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Shape 123"/>
          <p:cNvSpPr txBox="1"/>
          <p:nvPr>
            <p:ph type="title"/>
          </p:nvPr>
        </p:nvSpPr>
        <p:spPr>
          <a:xfrm>
            <a:off x="871107" y="702447"/>
            <a:ext cx="7505814" cy="3484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" type="body"/>
          </p:nvPr>
        </p:nvSpPr>
        <p:spPr>
          <a:xfrm>
            <a:off x="871107" y="1218534"/>
            <a:ext cx="3573892" cy="3169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indent="0" marL="457200" rtl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indent="0" marL="914400" rtl="0">
              <a:spcBef>
                <a:spcPts val="0"/>
              </a:spcBef>
              <a:spcAft>
                <a:spcPts val="600"/>
              </a:spcAft>
              <a:buNone/>
              <a:defRPr/>
            </a:lvl3pPr>
            <a:lvl4pPr indent="0" marL="1371600" rtl="0">
              <a:spcBef>
                <a:spcPts val="0"/>
              </a:spcBef>
              <a:spcAft>
                <a:spcPts val="600"/>
              </a:spcAft>
              <a:buNone/>
              <a:defRPr/>
            </a:lvl4pPr>
            <a:lvl5pPr indent="0" marL="1828800" rtl="0">
              <a:spcBef>
                <a:spcPts val="0"/>
              </a:spcBef>
              <a:spcAft>
                <a:spcPts val="600"/>
              </a:spcAft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805680" y="1218534"/>
            <a:ext cx="3571240" cy="3169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indent="0" marL="457200" rtl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indent="0" marL="914400" rtl="0">
              <a:spcBef>
                <a:spcPts val="0"/>
              </a:spcBef>
              <a:spcAft>
                <a:spcPts val="600"/>
              </a:spcAft>
              <a:buNone/>
              <a:defRPr/>
            </a:lvl3pPr>
            <a:lvl4pPr indent="0" marL="1371600" rtl="0">
              <a:spcBef>
                <a:spcPts val="0"/>
              </a:spcBef>
              <a:spcAft>
                <a:spcPts val="600"/>
              </a:spcAft>
              <a:buNone/>
              <a:defRPr/>
            </a:lvl4pPr>
            <a:lvl5pPr indent="0" marL="1828800" rtl="0">
              <a:spcBef>
                <a:spcPts val="0"/>
              </a:spcBef>
              <a:spcAft>
                <a:spcPts val="600"/>
              </a:spcAft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ctrTitle"/>
          </p:nvPr>
        </p:nvSpPr>
        <p:spPr>
          <a:xfrm>
            <a:off x="757177" y="2361203"/>
            <a:ext cx="7035542" cy="15569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75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0" type="dt"/>
          </p:nvPr>
        </p:nvSpPr>
        <p:spPr>
          <a:xfrm>
            <a:off x="757177" y="3956773"/>
            <a:ext cx="2454236" cy="373694"/>
          </a:xfrm>
          <a:prstGeom prst="rect">
            <a:avLst/>
          </a:prstGeom>
          <a:solidFill>
            <a:srgbClr val="FFF046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" type="body"/>
          </p:nvPr>
        </p:nvSpPr>
        <p:spPr>
          <a:xfrm>
            <a:off x="579439" y="2322558"/>
            <a:ext cx="2306069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579439" y="2752989"/>
            <a:ext cx="2306068" cy="1859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579439" y="694558"/>
            <a:ext cx="6380478" cy="1429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3" type="body"/>
          </p:nvPr>
        </p:nvSpPr>
        <p:spPr>
          <a:xfrm>
            <a:off x="6301603" y="2322558"/>
            <a:ext cx="2306068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4" type="body"/>
          </p:nvPr>
        </p:nvSpPr>
        <p:spPr>
          <a:xfrm>
            <a:off x="6301603" y="2753444"/>
            <a:ext cx="2306068" cy="1854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5" type="body"/>
          </p:nvPr>
        </p:nvSpPr>
        <p:spPr>
          <a:xfrm>
            <a:off x="3440521" y="2322558"/>
            <a:ext cx="2306069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6" type="body"/>
          </p:nvPr>
        </p:nvSpPr>
        <p:spPr>
          <a:xfrm>
            <a:off x="3440521" y="2753444"/>
            <a:ext cx="2306069" cy="1854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ntent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0" y="2286"/>
            <a:ext cx="9144000" cy="5138927"/>
            <a:chOff x="0" y="2286"/>
            <a:chExt cx="9144000" cy="5138927"/>
          </a:xfrm>
        </p:grpSpPr>
        <p:pic>
          <p:nvPicPr>
            <p:cNvPr id="138" name="Shape 1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286"/>
              <a:ext cx="9144000" cy="5138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Shape 139"/>
            <p:cNvSpPr/>
            <p:nvPr/>
          </p:nvSpPr>
          <p:spPr>
            <a:xfrm>
              <a:off x="387050" y="350896"/>
              <a:ext cx="8402890" cy="44347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Shape 140"/>
          <p:cNvSpPr txBox="1"/>
          <p:nvPr>
            <p:ph idx="1" type="body"/>
          </p:nvPr>
        </p:nvSpPr>
        <p:spPr>
          <a:xfrm>
            <a:off x="6031996" y="1218534"/>
            <a:ext cx="2339999" cy="31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spcAft>
                <a:spcPts val="400"/>
              </a:spcAft>
              <a:buNone/>
              <a:defRPr/>
            </a:lvl2pPr>
            <a:lvl3pPr indent="0" marL="914400" rtl="0">
              <a:spcBef>
                <a:spcPts val="0"/>
              </a:spcBef>
              <a:spcAft>
                <a:spcPts val="400"/>
              </a:spcAft>
              <a:buNone/>
              <a:defRPr/>
            </a:lvl3pPr>
            <a:lvl4pPr indent="0" marL="1371600" rtl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indent="0" marL="1828800" rtl="0">
              <a:spcBef>
                <a:spcPts val="0"/>
              </a:spcBef>
              <a:spcAft>
                <a:spcPts val="400"/>
              </a:spcAft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871107" y="1218534"/>
            <a:ext cx="2322617" cy="31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spcAft>
                <a:spcPts val="400"/>
              </a:spcAft>
              <a:buNone/>
              <a:defRPr/>
            </a:lvl2pPr>
            <a:lvl3pPr indent="0" marL="914400" rtl="0">
              <a:spcBef>
                <a:spcPts val="0"/>
              </a:spcBef>
              <a:spcAft>
                <a:spcPts val="400"/>
              </a:spcAft>
              <a:buNone/>
              <a:defRPr/>
            </a:lvl3pPr>
            <a:lvl4pPr indent="0" marL="1371600" rtl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indent="0" marL="1828800" rtl="0">
              <a:spcBef>
                <a:spcPts val="0"/>
              </a:spcBef>
              <a:spcAft>
                <a:spcPts val="400"/>
              </a:spcAft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3" type="body"/>
          </p:nvPr>
        </p:nvSpPr>
        <p:spPr>
          <a:xfrm>
            <a:off x="3397451" y="1218534"/>
            <a:ext cx="2339999" cy="31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spcAft>
                <a:spcPts val="400"/>
              </a:spcAft>
              <a:buNone/>
              <a:defRPr/>
            </a:lvl2pPr>
            <a:lvl3pPr indent="0" marL="914400" rtl="0">
              <a:spcBef>
                <a:spcPts val="0"/>
              </a:spcBef>
              <a:spcAft>
                <a:spcPts val="400"/>
              </a:spcAft>
              <a:buNone/>
              <a:defRPr/>
            </a:lvl3pPr>
            <a:lvl4pPr indent="0" marL="1371600" rtl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indent="0" marL="1828800" rtl="0">
              <a:spcBef>
                <a:spcPts val="0"/>
              </a:spcBef>
              <a:spcAft>
                <a:spcPts val="400"/>
              </a:spcAft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871107" y="702058"/>
            <a:ext cx="7490022" cy="3484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ragraph and 3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79439" y="496352"/>
            <a:ext cx="5245180" cy="326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47" name="Shape 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" type="body"/>
          </p:nvPr>
        </p:nvSpPr>
        <p:spPr>
          <a:xfrm>
            <a:off x="3492830" y="1836613"/>
            <a:ext cx="2331790" cy="2776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579439" y="1836613"/>
            <a:ext cx="2342688" cy="2776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19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3" type="body"/>
          </p:nvPr>
        </p:nvSpPr>
        <p:spPr>
          <a:xfrm>
            <a:off x="6240425" y="1836613"/>
            <a:ext cx="2342688" cy="2776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19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4" type="body"/>
          </p:nvPr>
        </p:nvSpPr>
        <p:spPr>
          <a:xfrm>
            <a:off x="579437" y="956038"/>
            <a:ext cx="5245100" cy="753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s and 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579439" y="496352"/>
            <a:ext cx="5245180" cy="326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54" name="Shape 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>
            <p:ph idx="2" type="pic"/>
          </p:nvPr>
        </p:nvSpPr>
        <p:spPr>
          <a:xfrm>
            <a:off x="579437" y="1230312"/>
            <a:ext cx="2555999" cy="13684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6" name="Shape 156"/>
          <p:cNvSpPr/>
          <p:nvPr>
            <p:ph idx="3" type="pic"/>
          </p:nvPr>
        </p:nvSpPr>
        <p:spPr>
          <a:xfrm>
            <a:off x="3303275" y="1230312"/>
            <a:ext cx="2555999" cy="13684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Shape 157"/>
          <p:cNvSpPr/>
          <p:nvPr>
            <p:ph idx="4" type="pic"/>
          </p:nvPr>
        </p:nvSpPr>
        <p:spPr>
          <a:xfrm>
            <a:off x="6027112" y="1230312"/>
            <a:ext cx="2555999" cy="13684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79437" y="2725738"/>
            <a:ext cx="2555875" cy="1887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5" type="body"/>
          </p:nvPr>
        </p:nvSpPr>
        <p:spPr>
          <a:xfrm>
            <a:off x="3314842" y="2725738"/>
            <a:ext cx="2555875" cy="1887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6" type="body"/>
          </p:nvPr>
        </p:nvSpPr>
        <p:spPr>
          <a:xfrm>
            <a:off x="6027237" y="2725738"/>
            <a:ext cx="2555875" cy="1887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lis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type="title"/>
          </p:nvPr>
        </p:nvSpPr>
        <p:spPr>
          <a:xfrm>
            <a:off x="607693" y="516483"/>
            <a:ext cx="7999805" cy="3484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07693" y="2735385"/>
            <a:ext cx="2403589" cy="491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rtl="0" algn="l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607693" y="3226460"/>
            <a:ext cx="2403290" cy="13597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rIns="91425" tIns="91425"/>
          <a:lstStyle>
            <a:lvl1pPr indent="-114300" marL="285750" rtl="0">
              <a:spcBef>
                <a:spcPts val="0"/>
              </a:spcBef>
              <a:buFont typeface="Arial"/>
              <a:buChar char="•"/>
              <a:defRPr/>
            </a:lvl1pPr>
            <a:lvl2pPr indent="-219075" marL="742950" rtl="0">
              <a:spcBef>
                <a:spcPts val="0"/>
              </a:spcBef>
              <a:buFont typeface="Arial"/>
              <a:buChar char="•"/>
              <a:defRPr/>
            </a:lvl2pPr>
            <a:lvl3pPr indent="-222250" marL="1200150" rtl="0">
              <a:spcBef>
                <a:spcPts val="0"/>
              </a:spcBef>
              <a:buFont typeface="Arial"/>
              <a:buChar char="•"/>
              <a:defRPr/>
            </a:lvl3pPr>
            <a:lvl4pPr indent="-215900" marL="1657350" rtl="0">
              <a:spcBef>
                <a:spcPts val="0"/>
              </a:spcBef>
              <a:buFont typeface="Arial"/>
              <a:buChar char="•"/>
              <a:defRPr/>
            </a:lvl4pPr>
            <a:lvl5pPr indent="-215900" marL="2114550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6" name="Shape 166"/>
          <p:cNvSpPr/>
          <p:nvPr>
            <p:ph idx="3" type="pic"/>
          </p:nvPr>
        </p:nvSpPr>
        <p:spPr>
          <a:xfrm>
            <a:off x="607693" y="1218536"/>
            <a:ext cx="2403290" cy="151684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7" name="Shape 167"/>
          <p:cNvSpPr txBox="1"/>
          <p:nvPr>
            <p:ph idx="4" type="body"/>
          </p:nvPr>
        </p:nvSpPr>
        <p:spPr>
          <a:xfrm>
            <a:off x="3403660" y="2735385"/>
            <a:ext cx="2403589" cy="491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rtl="0" algn="l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5" type="body"/>
          </p:nvPr>
        </p:nvSpPr>
        <p:spPr>
          <a:xfrm>
            <a:off x="3403660" y="3226460"/>
            <a:ext cx="2403290" cy="13597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rIns="91425" tIns="91425"/>
          <a:lstStyle>
            <a:lvl1pPr indent="-114300" marL="285750" rtl="0">
              <a:spcBef>
                <a:spcPts val="0"/>
              </a:spcBef>
              <a:buFont typeface="Arial"/>
              <a:buChar char="•"/>
              <a:defRPr/>
            </a:lvl1pPr>
            <a:lvl2pPr indent="-219075" marL="742950" rtl="0">
              <a:spcBef>
                <a:spcPts val="0"/>
              </a:spcBef>
              <a:buFont typeface="Arial"/>
              <a:buChar char="•"/>
              <a:defRPr/>
            </a:lvl2pPr>
            <a:lvl3pPr indent="-222250" marL="1200150" rtl="0">
              <a:spcBef>
                <a:spcPts val="0"/>
              </a:spcBef>
              <a:buFont typeface="Arial"/>
              <a:buChar char="•"/>
              <a:defRPr/>
            </a:lvl3pPr>
            <a:lvl4pPr indent="-215900" marL="1657350" rtl="0">
              <a:spcBef>
                <a:spcPts val="0"/>
              </a:spcBef>
              <a:buFont typeface="Arial"/>
              <a:buChar char="•"/>
              <a:defRPr/>
            </a:lvl4pPr>
            <a:lvl5pPr indent="-215900" marL="2114550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9" name="Shape 169"/>
          <p:cNvSpPr/>
          <p:nvPr>
            <p:ph idx="6" type="pic"/>
          </p:nvPr>
        </p:nvSpPr>
        <p:spPr>
          <a:xfrm>
            <a:off x="3403660" y="1218536"/>
            <a:ext cx="2403290" cy="151684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0" name="Shape 170"/>
          <p:cNvSpPr txBox="1"/>
          <p:nvPr>
            <p:ph idx="7" type="body"/>
          </p:nvPr>
        </p:nvSpPr>
        <p:spPr>
          <a:xfrm>
            <a:off x="6203910" y="2735385"/>
            <a:ext cx="2403589" cy="491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rtl="0" algn="l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8" type="body"/>
          </p:nvPr>
        </p:nvSpPr>
        <p:spPr>
          <a:xfrm>
            <a:off x="6203910" y="3226460"/>
            <a:ext cx="2403290" cy="13597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rIns="91425" tIns="91425"/>
          <a:lstStyle>
            <a:lvl1pPr indent="-114300" marL="285750" rtl="0">
              <a:spcBef>
                <a:spcPts val="0"/>
              </a:spcBef>
              <a:buFont typeface="Arial"/>
              <a:buChar char="•"/>
              <a:defRPr/>
            </a:lvl1pPr>
            <a:lvl2pPr indent="-219075" marL="742950" rtl="0">
              <a:spcBef>
                <a:spcPts val="0"/>
              </a:spcBef>
              <a:buFont typeface="Arial"/>
              <a:buChar char="•"/>
              <a:defRPr/>
            </a:lvl2pPr>
            <a:lvl3pPr indent="-222250" marL="1200150" rtl="0">
              <a:spcBef>
                <a:spcPts val="0"/>
              </a:spcBef>
              <a:buFont typeface="Arial"/>
              <a:buChar char="•"/>
              <a:defRPr/>
            </a:lvl3pPr>
            <a:lvl4pPr indent="-215900" marL="1657350" rtl="0">
              <a:spcBef>
                <a:spcPts val="0"/>
              </a:spcBef>
              <a:buFont typeface="Arial"/>
              <a:buChar char="•"/>
              <a:defRPr/>
            </a:lvl4pPr>
            <a:lvl5pPr indent="-215900" marL="2114550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9" type="pic"/>
          </p:nvPr>
        </p:nvSpPr>
        <p:spPr>
          <a:xfrm>
            <a:off x="6203910" y="1218536"/>
            <a:ext cx="2403290" cy="151684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pictures and 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79439" y="496352"/>
            <a:ext cx="5245180" cy="326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75" name="Shape 1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>
            <p:ph idx="2" type="pic"/>
          </p:nvPr>
        </p:nvSpPr>
        <p:spPr>
          <a:xfrm>
            <a:off x="579437" y="1230312"/>
            <a:ext cx="1747496" cy="1747411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Shape 177"/>
          <p:cNvSpPr/>
          <p:nvPr>
            <p:ph idx="3" type="pic"/>
          </p:nvPr>
        </p:nvSpPr>
        <p:spPr>
          <a:xfrm>
            <a:off x="2664817" y="1230312"/>
            <a:ext cx="1747496" cy="1747411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Shape 178"/>
          <p:cNvSpPr/>
          <p:nvPr>
            <p:ph idx="4" type="pic"/>
          </p:nvPr>
        </p:nvSpPr>
        <p:spPr>
          <a:xfrm>
            <a:off x="4750198" y="1230312"/>
            <a:ext cx="1747496" cy="1747411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579439" y="3087076"/>
            <a:ext cx="1747411" cy="152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-4100" marL="169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5" type="body"/>
          </p:nvPr>
        </p:nvSpPr>
        <p:spPr>
          <a:xfrm>
            <a:off x="2664859" y="3087076"/>
            <a:ext cx="1747411" cy="152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-4100" marL="169200"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6" type="body"/>
          </p:nvPr>
        </p:nvSpPr>
        <p:spPr>
          <a:xfrm>
            <a:off x="4750280" y="3087076"/>
            <a:ext cx="1747411" cy="152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/>
          <p:nvPr>
            <p:ph idx="7" type="pic"/>
          </p:nvPr>
        </p:nvSpPr>
        <p:spPr>
          <a:xfrm>
            <a:off x="6835577" y="1230312"/>
            <a:ext cx="1747496" cy="174741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Shape 183"/>
          <p:cNvSpPr txBox="1"/>
          <p:nvPr>
            <p:ph idx="8" type="body"/>
          </p:nvPr>
        </p:nvSpPr>
        <p:spPr>
          <a:xfrm>
            <a:off x="6835702" y="3087076"/>
            <a:ext cx="1747411" cy="152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aragraph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387050" y="350896"/>
            <a:ext cx="8402890" cy="44347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41A0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type="title"/>
          </p:nvPr>
        </p:nvSpPr>
        <p:spPr>
          <a:xfrm>
            <a:off x="872171" y="702058"/>
            <a:ext cx="4999153" cy="37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72604" y="1449963"/>
            <a:ext cx="4998700" cy="11178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4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72604" y="3292230"/>
            <a:ext cx="2352848" cy="117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3436428" y="3292230"/>
            <a:ext cx="2434878" cy="117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/>
        </p:nvSpPr>
        <p:spPr>
          <a:xfrm>
            <a:off x="790575" y="2694981"/>
            <a:ext cx="7637565" cy="34842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08000" rIns="108000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>
            <p:ph idx="4" type="body"/>
          </p:nvPr>
        </p:nvSpPr>
        <p:spPr>
          <a:xfrm>
            <a:off x="872171" y="2903915"/>
            <a:ext cx="4998693" cy="2769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5" type="body"/>
          </p:nvPr>
        </p:nvSpPr>
        <p:spPr>
          <a:xfrm>
            <a:off x="6522989" y="4069066"/>
            <a:ext cx="2266949" cy="7166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titl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type="title"/>
          </p:nvPr>
        </p:nvSpPr>
        <p:spPr>
          <a:xfrm>
            <a:off x="397210" y="361057"/>
            <a:ext cx="6968790" cy="467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nd lis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Shape 200"/>
          <p:cNvSpPr txBox="1"/>
          <p:nvPr>
            <p:ph type="title"/>
          </p:nvPr>
        </p:nvSpPr>
        <p:spPr>
          <a:xfrm>
            <a:off x="397209" y="361057"/>
            <a:ext cx="4169979" cy="85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87348" y="4456148"/>
            <a:ext cx="41798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lvl1pPr>
            <a:lvl2pPr indent="-95250" marL="628650" rtl="0">
              <a:spcBef>
                <a:spcPts val="0"/>
              </a:spcBef>
              <a:buFont typeface="Arial"/>
              <a:buChar char="•"/>
              <a:defRPr/>
            </a:lvl2pPr>
            <a:lvl3pPr indent="-101600" marL="1085850" rtl="0">
              <a:spcBef>
                <a:spcPts val="0"/>
              </a:spcBef>
              <a:buFont typeface="Arial"/>
              <a:buChar char="•"/>
              <a:defRPr/>
            </a:lvl3pPr>
            <a:lvl4pPr indent="-104775" marL="1543050" rtl="0">
              <a:spcBef>
                <a:spcPts val="0"/>
              </a:spcBef>
              <a:buFont typeface="Arial"/>
              <a:buChar char="•"/>
              <a:defRPr/>
            </a:lvl4pPr>
            <a:lvl5pPr indent="-104775" marL="2000250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nd paragraph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Shape 204"/>
          <p:cNvSpPr txBox="1"/>
          <p:nvPr>
            <p:ph type="title"/>
          </p:nvPr>
        </p:nvSpPr>
        <p:spPr>
          <a:xfrm>
            <a:off x="397209" y="361057"/>
            <a:ext cx="3156475" cy="5759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8840767" y="371379"/>
            <a:ext cx="179386" cy="215264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ctrTitle"/>
          </p:nvPr>
        </p:nvSpPr>
        <p:spPr>
          <a:xfrm>
            <a:off x="757177" y="2361203"/>
            <a:ext cx="7035542" cy="15569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757177" y="3956773"/>
            <a:ext cx="2454236" cy="373694"/>
          </a:xfrm>
          <a:prstGeom prst="rect">
            <a:avLst/>
          </a:prstGeom>
          <a:solidFill>
            <a:srgbClr val="FFF046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green label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pic"/>
          </p:nvPr>
        </p:nvSpPr>
        <p:spPr>
          <a:xfrm>
            <a:off x="0" y="0"/>
            <a:ext cx="9149861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070600" y="3258615"/>
            <a:ext cx="2717799" cy="1523178"/>
          </a:xfrm>
          <a:prstGeom prst="rect">
            <a:avLst/>
          </a:prstGeom>
          <a:solidFill>
            <a:srgbClr val="41AF46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short text 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387050" y="3932026"/>
            <a:ext cx="3498236" cy="8554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title 2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>
            <p:ph idx="2" type="pic"/>
          </p:nvPr>
        </p:nvPicPr>
        <p:blipFill/>
        <p:spPr>
          <a:xfrm>
            <a:off x="0" y="0"/>
            <a:ext cx="9144000" cy="344423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14" name="Shape 214"/>
          <p:cNvSpPr txBox="1"/>
          <p:nvPr>
            <p:ph type="title"/>
          </p:nvPr>
        </p:nvSpPr>
        <p:spPr>
          <a:xfrm>
            <a:off x="509800" y="3902644"/>
            <a:ext cx="8160173" cy="600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3 paragraph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pic"/>
          </p:nvPr>
        </p:nvSpPr>
        <p:spPr>
          <a:xfrm>
            <a:off x="0" y="0"/>
            <a:ext cx="9144000" cy="257445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17" name="Shape 217"/>
          <p:cNvSpPr txBox="1"/>
          <p:nvPr>
            <p:ph type="title"/>
          </p:nvPr>
        </p:nvSpPr>
        <p:spPr>
          <a:xfrm>
            <a:off x="397210" y="361057"/>
            <a:ext cx="6968790" cy="467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87050" y="2732047"/>
            <a:ext cx="2635585" cy="474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329E41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3" type="body"/>
          </p:nvPr>
        </p:nvSpPr>
        <p:spPr>
          <a:xfrm>
            <a:off x="387050" y="3210841"/>
            <a:ext cx="2635585" cy="1567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4" type="body"/>
          </p:nvPr>
        </p:nvSpPr>
        <p:spPr>
          <a:xfrm>
            <a:off x="6154353" y="2732047"/>
            <a:ext cx="2635585" cy="474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329E41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5" type="body"/>
          </p:nvPr>
        </p:nvSpPr>
        <p:spPr>
          <a:xfrm>
            <a:off x="6154353" y="3210841"/>
            <a:ext cx="2635585" cy="1567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6" type="body"/>
          </p:nvPr>
        </p:nvSpPr>
        <p:spPr>
          <a:xfrm>
            <a:off x="3257659" y="2732047"/>
            <a:ext cx="2635585" cy="474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329E41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7" type="body"/>
          </p:nvPr>
        </p:nvSpPr>
        <p:spPr>
          <a:xfrm>
            <a:off x="3257659" y="3210841"/>
            <a:ext cx="2635585" cy="1567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4 paragraph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>
            <p:ph idx="2" type="pic"/>
          </p:nvPr>
        </p:nvPicPr>
        <p:blipFill/>
        <p:spPr>
          <a:xfrm>
            <a:off x="0" y="0"/>
            <a:ext cx="9144000" cy="344423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26" name="Shape 226"/>
          <p:cNvSpPr txBox="1"/>
          <p:nvPr>
            <p:ph type="title"/>
          </p:nvPr>
        </p:nvSpPr>
        <p:spPr>
          <a:xfrm>
            <a:off x="397210" y="361057"/>
            <a:ext cx="6968790" cy="467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87350" y="3566798"/>
            <a:ext cx="2051050" cy="12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3" type="body"/>
          </p:nvPr>
        </p:nvSpPr>
        <p:spPr>
          <a:xfrm>
            <a:off x="6738889" y="3566798"/>
            <a:ext cx="2051050" cy="12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9" name="Shape 229"/>
          <p:cNvSpPr txBox="1"/>
          <p:nvPr>
            <p:ph idx="4" type="body"/>
          </p:nvPr>
        </p:nvSpPr>
        <p:spPr>
          <a:xfrm>
            <a:off x="2501827" y="3566798"/>
            <a:ext cx="2051050" cy="12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0" name="Shape 230"/>
          <p:cNvSpPr txBox="1"/>
          <p:nvPr>
            <p:ph idx="5" type="body"/>
          </p:nvPr>
        </p:nvSpPr>
        <p:spPr>
          <a:xfrm>
            <a:off x="4623446" y="3566798"/>
            <a:ext cx="2051050" cy="12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nd 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>
            <p:ph idx="2" type="pic"/>
          </p:nvPr>
        </p:nvPicPr>
        <p:blipFill/>
        <p:spPr>
          <a:xfrm>
            <a:off x="0" y="0"/>
            <a:ext cx="3217862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type="title"/>
          </p:nvPr>
        </p:nvSpPr>
        <p:spPr>
          <a:xfrm>
            <a:off x="3667121" y="621812"/>
            <a:ext cx="4707807" cy="76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667512" y="2150369"/>
            <a:ext cx="47078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210F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3" type="body"/>
          </p:nvPr>
        </p:nvSpPr>
        <p:spPr>
          <a:xfrm>
            <a:off x="3667512" y="2646956"/>
            <a:ext cx="4707417" cy="211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nd and 3 paragraphs 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>
            <p:ph idx="2" type="pic"/>
          </p:nvPr>
        </p:nvPicPr>
        <p:blipFill/>
        <p:spPr>
          <a:xfrm>
            <a:off x="5926137" y="-7512"/>
            <a:ext cx="3217862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39" name="Shape 239"/>
          <p:cNvSpPr txBox="1"/>
          <p:nvPr>
            <p:ph type="title"/>
          </p:nvPr>
        </p:nvSpPr>
        <p:spPr>
          <a:xfrm>
            <a:off x="393333" y="386862"/>
            <a:ext cx="5157194" cy="35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20691" y="3536662"/>
            <a:ext cx="2429751" cy="1240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1" name="Shape 241"/>
          <p:cNvSpPr txBox="1"/>
          <p:nvPr>
            <p:ph idx="3" type="body"/>
          </p:nvPr>
        </p:nvSpPr>
        <p:spPr>
          <a:xfrm>
            <a:off x="393332" y="3536662"/>
            <a:ext cx="2441107" cy="1240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190"/>
              </a:spcBef>
              <a:spcAft>
                <a:spcPts val="600"/>
              </a:spcAft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2" name="Shape 242"/>
          <p:cNvSpPr txBox="1"/>
          <p:nvPr>
            <p:ph idx="4" type="body"/>
          </p:nvPr>
        </p:nvSpPr>
        <p:spPr>
          <a:xfrm>
            <a:off x="393330" y="1806658"/>
            <a:ext cx="5157114" cy="1500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3" name="Shape 243"/>
          <p:cNvSpPr txBox="1"/>
          <p:nvPr>
            <p:ph idx="5" type="body"/>
          </p:nvPr>
        </p:nvSpPr>
        <p:spPr>
          <a:xfrm>
            <a:off x="393332" y="1452203"/>
            <a:ext cx="5157111" cy="261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210F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nd conte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>
            <p:ph idx="2" type="pic"/>
          </p:nvPr>
        </p:nvPicPr>
        <p:blipFill/>
        <p:spPr>
          <a:xfrm>
            <a:off x="0" y="0"/>
            <a:ext cx="3217862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idx="1" type="body"/>
          </p:nvPr>
        </p:nvSpPr>
        <p:spPr>
          <a:xfrm>
            <a:off x="3628978" y="1391920"/>
            <a:ext cx="5160962" cy="3393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indent="0" marL="457200" rtl="0">
              <a:spcBef>
                <a:spcPts val="0"/>
              </a:spcBef>
              <a:buClr>
                <a:srgbClr val="000000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000000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000000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000000"/>
              </a:buClr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3628978" y="371378"/>
            <a:ext cx="5160962" cy="918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short text 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>
            <p:ph idx="2" type="pic"/>
          </p:nvPr>
        </p:nvPicPr>
        <p:blipFill/>
        <p:spPr>
          <a:xfrm>
            <a:off x="3217863" y="0"/>
            <a:ext cx="5926136" cy="5143499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251" name="Shape 251"/>
          <p:cNvSpPr txBox="1"/>
          <p:nvPr>
            <p:ph idx="1" type="body"/>
          </p:nvPr>
        </p:nvSpPr>
        <p:spPr>
          <a:xfrm>
            <a:off x="387050" y="4538010"/>
            <a:ext cx="2660950" cy="2385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l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osaic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pic"/>
          </p:nvPr>
        </p:nvSpPr>
        <p:spPr>
          <a:xfrm>
            <a:off x="3199911" y="0"/>
            <a:ext cx="5949949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Shape 254"/>
          <p:cNvSpPr/>
          <p:nvPr>
            <p:ph idx="3" type="pic"/>
          </p:nvPr>
        </p:nvSpPr>
        <p:spPr>
          <a:xfrm>
            <a:off x="0" y="0"/>
            <a:ext cx="3194049" cy="3193843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Shape 255"/>
          <p:cNvSpPr/>
          <p:nvPr>
            <p:ph idx="4" type="pic"/>
          </p:nvPr>
        </p:nvSpPr>
        <p:spPr>
          <a:xfrm>
            <a:off x="0" y="3193843"/>
            <a:ext cx="1968253" cy="1949656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Shape 256"/>
          <p:cNvSpPr/>
          <p:nvPr>
            <p:ph idx="5" type="pic"/>
          </p:nvPr>
        </p:nvSpPr>
        <p:spPr>
          <a:xfrm>
            <a:off x="1968251" y="3938289"/>
            <a:ext cx="1225798" cy="1205208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Shape 257"/>
          <p:cNvSpPr/>
          <p:nvPr>
            <p:ph idx="6" type="pic"/>
          </p:nvPr>
        </p:nvSpPr>
        <p:spPr>
          <a:xfrm>
            <a:off x="2474481" y="3193844"/>
            <a:ext cx="719568" cy="744445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Shape 258"/>
          <p:cNvSpPr/>
          <p:nvPr>
            <p:ph idx="7" type="pic"/>
          </p:nvPr>
        </p:nvSpPr>
        <p:spPr>
          <a:xfrm>
            <a:off x="1968251" y="3193843"/>
            <a:ext cx="496500" cy="501962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Shape 259"/>
          <p:cNvSpPr/>
          <p:nvPr>
            <p:ph idx="8" type="pic"/>
          </p:nvPr>
        </p:nvSpPr>
        <p:spPr>
          <a:xfrm>
            <a:off x="1968251" y="3695805"/>
            <a:ext cx="254299" cy="242483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Shape 260"/>
          <p:cNvSpPr/>
          <p:nvPr>
            <p:ph idx="9" type="pic"/>
          </p:nvPr>
        </p:nvSpPr>
        <p:spPr>
          <a:xfrm>
            <a:off x="2222551" y="3697807"/>
            <a:ext cx="242200" cy="242483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070600" y="3991510"/>
            <a:ext cx="2717799" cy="790283"/>
          </a:xfrm>
          <a:prstGeom prst="rect">
            <a:avLst/>
          </a:prstGeom>
          <a:solidFill>
            <a:srgbClr val="41AF46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type="ctrTitle"/>
          </p:nvPr>
        </p:nvSpPr>
        <p:spPr>
          <a:xfrm>
            <a:off x="757177" y="2361203"/>
            <a:ext cx="7035542" cy="15569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75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57177" y="3956773"/>
            <a:ext cx="2454236" cy="373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rofile 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603625" y="364770"/>
            <a:ext cx="518631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0" y="0"/>
            <a:ext cx="3195637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603625" y="1304955"/>
            <a:ext cx="5186315" cy="7465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None/>
              <a:defRPr/>
            </a:lvl1pPr>
            <a:lvl2pPr indent="0" marL="457200" rtl="0">
              <a:spcBef>
                <a:spcPts val="0"/>
              </a:spcBef>
              <a:buClr>
                <a:srgbClr val="210F00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210F00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210F00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210F00"/>
              </a:buClr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3" type="body"/>
          </p:nvPr>
        </p:nvSpPr>
        <p:spPr>
          <a:xfrm>
            <a:off x="3603625" y="2540000"/>
            <a:ext cx="2523211" cy="2223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210F00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210F00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210F00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210F00"/>
              </a:buClr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7" name="Shape 267"/>
          <p:cNvSpPr txBox="1"/>
          <p:nvPr>
            <p:ph idx="4" type="body"/>
          </p:nvPr>
        </p:nvSpPr>
        <p:spPr>
          <a:xfrm>
            <a:off x="6244867" y="4083737"/>
            <a:ext cx="2550404" cy="68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0"/>
              </a:spcAft>
              <a:buClr>
                <a:srgbClr val="41AF46"/>
              </a:buClr>
              <a:buNone/>
              <a:defRPr/>
            </a:lvl1pPr>
            <a:lvl2pPr indent="0" marL="457200" rtl="0">
              <a:spcBef>
                <a:spcPts val="0"/>
              </a:spcBef>
              <a:buClr>
                <a:srgbClr val="210F00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210F00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210F00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210F00"/>
              </a:buClr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8" name="Shape 268"/>
          <p:cNvSpPr txBox="1"/>
          <p:nvPr>
            <p:ph idx="5" type="body"/>
          </p:nvPr>
        </p:nvSpPr>
        <p:spPr>
          <a:xfrm>
            <a:off x="3603625" y="2145983"/>
            <a:ext cx="2523213" cy="31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9" name="Shape 269"/>
          <p:cNvSpPr txBox="1"/>
          <p:nvPr>
            <p:ph idx="6" type="body"/>
          </p:nvPr>
        </p:nvSpPr>
        <p:spPr>
          <a:xfrm>
            <a:off x="6244869" y="2145983"/>
            <a:ext cx="2545071" cy="31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0" name="Shape 270"/>
          <p:cNvSpPr txBox="1"/>
          <p:nvPr>
            <p:ph idx="7" type="body"/>
          </p:nvPr>
        </p:nvSpPr>
        <p:spPr>
          <a:xfrm>
            <a:off x="6244867" y="2540000"/>
            <a:ext cx="2545071" cy="1434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210F00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210F00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210F00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210F00"/>
              </a:buClr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8" type="body"/>
          </p:nvPr>
        </p:nvSpPr>
        <p:spPr>
          <a:xfrm>
            <a:off x="387051" y="4342975"/>
            <a:ext cx="2437430" cy="420950"/>
          </a:xfrm>
          <a:prstGeom prst="rect">
            <a:avLst/>
          </a:prstGeom>
          <a:solidFill>
            <a:srgbClr val="C4E2D9"/>
          </a:solidFill>
          <a:ln>
            <a:noFill/>
          </a:ln>
        </p:spPr>
        <p:txBody>
          <a:bodyPr anchorCtr="0" anchor="b" bIns="91425" lIns="91425" rIns="91425" tIns="91425"/>
          <a:lstStyle>
            <a:lvl1pPr indent="-95250" marL="171450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72" name="Shape 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rofile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pic"/>
          </p:nvPr>
        </p:nvSpPr>
        <p:spPr>
          <a:xfrm>
            <a:off x="397210" y="1076288"/>
            <a:ext cx="2132148" cy="1843005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97210" y="2923481"/>
            <a:ext cx="2132148" cy="438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3" type="body"/>
          </p:nvPr>
        </p:nvSpPr>
        <p:spPr>
          <a:xfrm>
            <a:off x="397210" y="3373407"/>
            <a:ext cx="2132148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4" type="body"/>
          </p:nvPr>
        </p:nvSpPr>
        <p:spPr>
          <a:xfrm>
            <a:off x="397210" y="4095658"/>
            <a:ext cx="2132148" cy="690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1125" marL="171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397210" y="361057"/>
            <a:ext cx="8392729" cy="467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9" name="Shape 279"/>
          <p:cNvSpPr/>
          <p:nvPr>
            <p:ph idx="5" type="pic"/>
          </p:nvPr>
        </p:nvSpPr>
        <p:spPr>
          <a:xfrm>
            <a:off x="3530201" y="1080475"/>
            <a:ext cx="2132148" cy="1843005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Shape 280"/>
          <p:cNvSpPr txBox="1"/>
          <p:nvPr>
            <p:ph idx="6" type="body"/>
          </p:nvPr>
        </p:nvSpPr>
        <p:spPr>
          <a:xfrm>
            <a:off x="6657790" y="2923481"/>
            <a:ext cx="2132148" cy="438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1" name="Shape 281"/>
          <p:cNvSpPr txBox="1"/>
          <p:nvPr>
            <p:ph idx="7" type="body"/>
          </p:nvPr>
        </p:nvSpPr>
        <p:spPr>
          <a:xfrm>
            <a:off x="6657790" y="3373407"/>
            <a:ext cx="2132148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2" name="Shape 282"/>
          <p:cNvSpPr txBox="1"/>
          <p:nvPr>
            <p:ph idx="8" type="body"/>
          </p:nvPr>
        </p:nvSpPr>
        <p:spPr>
          <a:xfrm>
            <a:off x="6657790" y="4095658"/>
            <a:ext cx="2132148" cy="690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1125" marL="171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3" name="Shape 283"/>
          <p:cNvSpPr/>
          <p:nvPr>
            <p:ph idx="9" type="pic"/>
          </p:nvPr>
        </p:nvSpPr>
        <p:spPr>
          <a:xfrm>
            <a:off x="6657790" y="1076288"/>
            <a:ext cx="2132148" cy="1843005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Shape 284"/>
          <p:cNvSpPr txBox="1"/>
          <p:nvPr>
            <p:ph idx="13" type="body"/>
          </p:nvPr>
        </p:nvSpPr>
        <p:spPr>
          <a:xfrm>
            <a:off x="3530201" y="2923481"/>
            <a:ext cx="2132148" cy="438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5" name="Shape 285"/>
          <p:cNvSpPr txBox="1"/>
          <p:nvPr>
            <p:ph idx="14" type="body"/>
          </p:nvPr>
        </p:nvSpPr>
        <p:spPr>
          <a:xfrm>
            <a:off x="3530201" y="3373407"/>
            <a:ext cx="2132148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6" name="Shape 286"/>
          <p:cNvSpPr txBox="1"/>
          <p:nvPr>
            <p:ph idx="15" type="body"/>
          </p:nvPr>
        </p:nvSpPr>
        <p:spPr>
          <a:xfrm>
            <a:off x="3530201" y="4095658"/>
            <a:ext cx="2132148" cy="690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1125" marL="171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profiles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pic"/>
          </p:nvPr>
        </p:nvSpPr>
        <p:spPr>
          <a:xfrm>
            <a:off x="397211" y="1076288"/>
            <a:ext cx="1922244" cy="1819784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97211" y="2896074"/>
            <a:ext cx="1922244" cy="466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0" name="Shape 290"/>
          <p:cNvSpPr txBox="1"/>
          <p:nvPr>
            <p:ph idx="3" type="body"/>
          </p:nvPr>
        </p:nvSpPr>
        <p:spPr>
          <a:xfrm>
            <a:off x="397211" y="3373407"/>
            <a:ext cx="1922244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1" name="Shape 291"/>
          <p:cNvSpPr txBox="1"/>
          <p:nvPr>
            <p:ph idx="4" type="body"/>
          </p:nvPr>
        </p:nvSpPr>
        <p:spPr>
          <a:xfrm>
            <a:off x="397211" y="4095658"/>
            <a:ext cx="1922244" cy="690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1125" marL="171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397210" y="361057"/>
            <a:ext cx="8392729" cy="467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3" name="Shape 293"/>
          <p:cNvSpPr/>
          <p:nvPr>
            <p:ph idx="5" type="pic"/>
          </p:nvPr>
        </p:nvSpPr>
        <p:spPr>
          <a:xfrm>
            <a:off x="2538243" y="1076288"/>
            <a:ext cx="1922244" cy="1819784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Shape 294"/>
          <p:cNvSpPr txBox="1"/>
          <p:nvPr>
            <p:ph idx="6" type="body"/>
          </p:nvPr>
        </p:nvSpPr>
        <p:spPr>
          <a:xfrm>
            <a:off x="2538243" y="2896074"/>
            <a:ext cx="1922244" cy="466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5" name="Shape 295"/>
          <p:cNvSpPr txBox="1"/>
          <p:nvPr>
            <p:ph idx="7" type="body"/>
          </p:nvPr>
        </p:nvSpPr>
        <p:spPr>
          <a:xfrm>
            <a:off x="2538243" y="3373407"/>
            <a:ext cx="1922244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6" name="Shape 296"/>
          <p:cNvSpPr txBox="1"/>
          <p:nvPr>
            <p:ph idx="8" type="body"/>
          </p:nvPr>
        </p:nvSpPr>
        <p:spPr>
          <a:xfrm>
            <a:off x="2538243" y="4095658"/>
            <a:ext cx="1922244" cy="690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1125" marL="171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7" name="Shape 297"/>
          <p:cNvSpPr/>
          <p:nvPr>
            <p:ph idx="9" type="pic"/>
          </p:nvPr>
        </p:nvSpPr>
        <p:spPr>
          <a:xfrm>
            <a:off x="6867696" y="1076288"/>
            <a:ext cx="1922244" cy="1819784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Shape 298"/>
          <p:cNvSpPr txBox="1"/>
          <p:nvPr>
            <p:ph idx="13" type="body"/>
          </p:nvPr>
        </p:nvSpPr>
        <p:spPr>
          <a:xfrm>
            <a:off x="6867696" y="2896074"/>
            <a:ext cx="1922244" cy="466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9" name="Shape 299"/>
          <p:cNvSpPr txBox="1"/>
          <p:nvPr>
            <p:ph idx="14" type="body"/>
          </p:nvPr>
        </p:nvSpPr>
        <p:spPr>
          <a:xfrm>
            <a:off x="6867696" y="3373407"/>
            <a:ext cx="1922244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0" name="Shape 300"/>
          <p:cNvSpPr txBox="1"/>
          <p:nvPr>
            <p:ph idx="15" type="body"/>
          </p:nvPr>
        </p:nvSpPr>
        <p:spPr>
          <a:xfrm>
            <a:off x="6867696" y="4095658"/>
            <a:ext cx="1922244" cy="690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1125" marL="171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1" name="Shape 301"/>
          <p:cNvSpPr/>
          <p:nvPr>
            <p:ph idx="16" type="pic"/>
          </p:nvPr>
        </p:nvSpPr>
        <p:spPr>
          <a:xfrm>
            <a:off x="4684683" y="1076288"/>
            <a:ext cx="1922244" cy="1819784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Shape 302"/>
          <p:cNvSpPr txBox="1"/>
          <p:nvPr>
            <p:ph idx="17" type="body"/>
          </p:nvPr>
        </p:nvSpPr>
        <p:spPr>
          <a:xfrm>
            <a:off x="4684683" y="2896074"/>
            <a:ext cx="1922244" cy="466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3" name="Shape 303"/>
          <p:cNvSpPr txBox="1"/>
          <p:nvPr>
            <p:ph idx="18" type="body"/>
          </p:nvPr>
        </p:nvSpPr>
        <p:spPr>
          <a:xfrm>
            <a:off x="4684683" y="3373407"/>
            <a:ext cx="1922244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000000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4" name="Shape 304"/>
          <p:cNvSpPr txBox="1"/>
          <p:nvPr>
            <p:ph idx="19" type="body"/>
          </p:nvPr>
        </p:nvSpPr>
        <p:spPr>
          <a:xfrm>
            <a:off x="4684683" y="4095658"/>
            <a:ext cx="1922244" cy="690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1125" marL="171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7 profiles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5294450" y="1846573"/>
            <a:ext cx="1484060" cy="14840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2317658" y="357250"/>
            <a:ext cx="1482389" cy="1482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8" name="Shape 308"/>
          <p:cNvSpPr/>
          <p:nvPr>
            <p:ph idx="2" type="pic"/>
          </p:nvPr>
        </p:nvSpPr>
        <p:spPr>
          <a:xfrm>
            <a:off x="828505" y="357250"/>
            <a:ext cx="1482389" cy="148238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09" name="Shape 309"/>
          <p:cNvSpPr/>
          <p:nvPr>
            <p:ph idx="3" type="pic"/>
          </p:nvPr>
        </p:nvSpPr>
        <p:spPr>
          <a:xfrm>
            <a:off x="5292914" y="357250"/>
            <a:ext cx="1482389" cy="148238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0" name="Shape 310"/>
          <p:cNvSpPr txBox="1"/>
          <p:nvPr>
            <p:ph idx="4" type="body"/>
          </p:nvPr>
        </p:nvSpPr>
        <p:spPr>
          <a:xfrm>
            <a:off x="828505" y="3335946"/>
            <a:ext cx="1482389" cy="1482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lt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1" name="Shape 311"/>
          <p:cNvSpPr txBox="1"/>
          <p:nvPr>
            <p:ph idx="5" type="body"/>
          </p:nvPr>
        </p:nvSpPr>
        <p:spPr>
          <a:xfrm>
            <a:off x="5296082" y="3335946"/>
            <a:ext cx="1482389" cy="14823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2" name="Shape 312"/>
          <p:cNvSpPr txBox="1"/>
          <p:nvPr>
            <p:ph idx="6" type="body"/>
          </p:nvPr>
        </p:nvSpPr>
        <p:spPr>
          <a:xfrm>
            <a:off x="6782489" y="1846930"/>
            <a:ext cx="1482389" cy="1482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3" name="Shape 313"/>
          <p:cNvSpPr txBox="1"/>
          <p:nvPr>
            <p:ph idx="7" type="body"/>
          </p:nvPr>
        </p:nvSpPr>
        <p:spPr>
          <a:xfrm>
            <a:off x="2317849" y="1846930"/>
            <a:ext cx="1482389" cy="1482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8" type="body"/>
          </p:nvPr>
        </p:nvSpPr>
        <p:spPr>
          <a:xfrm>
            <a:off x="3807932" y="357250"/>
            <a:ext cx="1482389" cy="1482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5" name="Shape 315"/>
          <p:cNvSpPr txBox="1"/>
          <p:nvPr>
            <p:ph idx="9" type="body"/>
          </p:nvPr>
        </p:nvSpPr>
        <p:spPr>
          <a:xfrm>
            <a:off x="3804573" y="3335946"/>
            <a:ext cx="1482389" cy="14823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6" name="Shape 316"/>
          <p:cNvSpPr/>
          <p:nvPr>
            <p:ph idx="13" type="pic"/>
          </p:nvPr>
        </p:nvSpPr>
        <p:spPr>
          <a:xfrm>
            <a:off x="3807192" y="1846930"/>
            <a:ext cx="1482389" cy="148238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7" name="Shape 317"/>
          <p:cNvSpPr/>
          <p:nvPr>
            <p:ph idx="14" type="pic"/>
          </p:nvPr>
        </p:nvSpPr>
        <p:spPr>
          <a:xfrm>
            <a:off x="828505" y="1846930"/>
            <a:ext cx="1482389" cy="148238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8" name="Shape 318"/>
          <p:cNvSpPr/>
          <p:nvPr>
            <p:ph idx="15" type="pic"/>
          </p:nvPr>
        </p:nvSpPr>
        <p:spPr>
          <a:xfrm>
            <a:off x="6783150" y="3335946"/>
            <a:ext cx="1482389" cy="148238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9" name="Shape 319"/>
          <p:cNvSpPr/>
          <p:nvPr>
            <p:ph idx="16" type="pic"/>
          </p:nvPr>
        </p:nvSpPr>
        <p:spPr>
          <a:xfrm>
            <a:off x="6782489" y="357250"/>
            <a:ext cx="1482389" cy="148238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20" name="Shape 320"/>
          <p:cNvSpPr/>
          <p:nvPr>
            <p:ph idx="17" type="pic"/>
          </p:nvPr>
        </p:nvSpPr>
        <p:spPr>
          <a:xfrm>
            <a:off x="2317615" y="3335946"/>
            <a:ext cx="1482389" cy="148238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ith border 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Shape 323"/>
          <p:cNvGrpSpPr/>
          <p:nvPr/>
        </p:nvGrpSpPr>
        <p:grpSpPr>
          <a:xfrm>
            <a:off x="0" y="2286"/>
            <a:ext cx="9144000" cy="5138927"/>
            <a:chOff x="0" y="2286"/>
            <a:chExt cx="9144000" cy="5138927"/>
          </a:xfrm>
        </p:grpSpPr>
        <p:pic>
          <p:nvPicPr>
            <p:cNvPr id="324" name="Shape 3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286"/>
              <a:ext cx="9144000" cy="5138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Shape 325"/>
            <p:cNvSpPr/>
            <p:nvPr/>
          </p:nvSpPr>
          <p:spPr>
            <a:xfrm>
              <a:off x="387050" y="350896"/>
              <a:ext cx="8402890" cy="44347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ith border 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387050" y="350896"/>
            <a:ext cx="8402890" cy="44347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41A0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Blank with border 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4000" cy="513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ttern 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Shape 3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5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ttern 5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hape 3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Phot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34" name="Shape 34"/>
          <p:cNvSpPr txBox="1"/>
          <p:nvPr>
            <p:ph type="ctrTitle"/>
          </p:nvPr>
        </p:nvSpPr>
        <p:spPr>
          <a:xfrm>
            <a:off x="757177" y="2361203"/>
            <a:ext cx="7035542" cy="15569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75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840767" y="371379"/>
            <a:ext cx="179386" cy="21526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57177" y="3956773"/>
            <a:ext cx="245423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ttern 6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5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with present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1" y="0"/>
            <a:ext cx="913923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ctrTitle"/>
          </p:nvPr>
        </p:nvSpPr>
        <p:spPr>
          <a:xfrm>
            <a:off x="533658" y="1939184"/>
            <a:ext cx="4790182" cy="18062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/>
          <p:nvPr/>
        </p:nvSpPr>
        <p:spPr>
          <a:xfrm>
            <a:off x="6180667" y="3877732"/>
            <a:ext cx="2609272" cy="907943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/>
          <p:nvPr>
            <p:ph idx="2" type="pic"/>
          </p:nvPr>
        </p:nvSpPr>
        <p:spPr>
          <a:xfrm>
            <a:off x="6278562" y="3973512"/>
            <a:ext cx="715962" cy="715962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108825" y="3973512"/>
            <a:ext cx="1577975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533658" y="3784053"/>
            <a:ext cx="4790182" cy="373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 b="73914" l="0" r="0" t="-208"/>
          <a:stretch/>
        </p:blipFill>
        <p:spPr>
          <a:xfrm rot="-5400000">
            <a:off x="927000" y="-48268"/>
            <a:ext cx="263407" cy="8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41A0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863600" y="2365588"/>
            <a:ext cx="7447279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hort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2286"/>
            <a:ext cx="9144000" cy="5138927"/>
            <a:chOff x="0" y="2286"/>
            <a:chExt cx="9144000" cy="5138927"/>
          </a:xfrm>
        </p:grpSpPr>
        <p:pic>
          <p:nvPicPr>
            <p:cNvPr id="50" name="Shape 5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286"/>
              <a:ext cx="9144000" cy="5138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Shape 51"/>
            <p:cNvSpPr/>
            <p:nvPr/>
          </p:nvSpPr>
          <p:spPr>
            <a:xfrm>
              <a:off x="387050" y="350896"/>
              <a:ext cx="8402890" cy="443477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863600" y="2196310"/>
            <a:ext cx="744727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hort text with pictur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767" y="371379"/>
            <a:ext cx="179888" cy="21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title"/>
          </p:nvPr>
        </p:nvSpPr>
        <p:spPr>
          <a:xfrm>
            <a:off x="863600" y="2196310"/>
            <a:ext cx="7447279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9.xml"/><Relationship Id="rId36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12.xml"/><Relationship Id="rId31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29.xml"/><Relationship Id="rId49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.xml"/><Relationship Id="rId21" Type="http://schemas.openxmlformats.org/officeDocument/2006/relationships/slideLayout" Target="../slideLayouts/slideLayout21.xml"/><Relationship Id="rId4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.xml"/><Relationship Id="rId22" Type="http://schemas.openxmlformats.org/officeDocument/2006/relationships/slideLayout" Target="../slideLayouts/slideLayout22.xml"/><Relationship Id="rId41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.xml"/><Relationship Id="rId23" Type="http://schemas.openxmlformats.org/officeDocument/2006/relationships/slideLayout" Target="../slideLayouts/slideLayout23.xml"/><Relationship Id="rId4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.xml"/><Relationship Id="rId24" Type="http://schemas.openxmlformats.org/officeDocument/2006/relationships/slideLayout" Target="../slideLayouts/slideLayout24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509800" y="483216"/>
            <a:ext cx="8160173" cy="9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0" marL="0" marR="0" rtl="0" algn="l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0" marL="0" marR="0" rtl="0" algn="l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0" marL="0" marR="0" rtl="0" algn="l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0" marL="0" marR="0" rtl="0" algn="l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0" marL="0" marR="0" rtl="0" algn="l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0" marL="0" marR="0" rtl="0" algn="l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0" marL="0" marR="0" rtl="0" algn="l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0" marL="0" marR="0" rtl="0" algn="l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509800" y="1591903"/>
            <a:ext cx="8160173" cy="3076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marL="34290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aleway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209550" marL="7429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aleway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215900" marL="12001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aleway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219075" marL="16573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aleway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219075" marL="2114550" marR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Raleway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Shape 11"/>
          <p:cNvSpPr txBox="1"/>
          <p:nvPr/>
        </p:nvSpPr>
        <p:spPr>
          <a:xfrm>
            <a:off x="5795635" y="2289477"/>
            <a:ext cx="1431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27.gif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28.gif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757177" y="2407369"/>
            <a:ext cx="70356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0" lIns="0" rIns="108000" tIns="1080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Reactive Programming</a:t>
            </a:r>
          </a:p>
        </p:txBody>
      </p:sp>
      <p:sp>
        <p:nvSpPr>
          <p:cNvPr id="342" name="Shape 342"/>
          <p:cNvSpPr txBox="1"/>
          <p:nvPr>
            <p:ph idx="10" type="dt"/>
          </p:nvPr>
        </p:nvSpPr>
        <p:spPr>
          <a:xfrm>
            <a:off x="757177" y="3956773"/>
            <a:ext cx="2454299" cy="373800"/>
          </a:xfrm>
          <a:prstGeom prst="rect">
            <a:avLst/>
          </a:prstGeom>
          <a:solidFill>
            <a:srgbClr val="FFF046"/>
          </a:solidFill>
          <a:ln>
            <a:noFill/>
          </a:ln>
        </p:spPr>
        <p:txBody>
          <a:bodyPr anchorCtr="0" anchor="t" bIns="93600" lIns="108000" rIns="108000" tIns="936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2/16/2015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2959950" y="642950"/>
            <a:ext cx="3003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/>
              <a:t>Want to read more?</a:t>
            </a:r>
          </a:p>
        </p:txBody>
      </p:sp>
      <p:sp>
        <p:nvSpPr>
          <p:cNvPr id="404" name="Shape 404"/>
          <p:cNvSpPr txBox="1"/>
          <p:nvPr>
            <p:ph type="ctrTitle"/>
          </p:nvPr>
        </p:nvSpPr>
        <p:spPr>
          <a:xfrm>
            <a:off x="505700" y="1986125"/>
            <a:ext cx="7172399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/>
              <a:t>The introduction to reactive programming you’ve been missing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7108825" y="3973512"/>
            <a:ext cx="1578000" cy="71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rgbClr val="F3F3F3"/>
                </a:solidFill>
              </a:rPr>
              <a:t>André Medeiros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505700" y="2828275"/>
            <a:ext cx="5367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https://gist.github.com/staltz/868e7e9bc2a7b8c1f754</a:t>
            </a: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b="0" l="16473" r="30828" t="0"/>
          <a:stretch/>
        </p:blipFill>
        <p:spPr>
          <a:xfrm>
            <a:off x="6291850" y="3973525"/>
            <a:ext cx="670899" cy="7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863600" y="2365588"/>
            <a:ext cx="7447199" cy="317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</a:rPr>
              <a:t>CONCEPTS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hape 419"/>
          <p:cNvPicPr preferRelativeResize="0"/>
          <p:nvPr/>
        </p:nvPicPr>
        <p:blipFill rotWithShape="1">
          <a:blip r:embed="rId3">
            <a:alphaModFix/>
          </a:blip>
          <a:srcRect b="7887" l="0" r="0" t="7574"/>
          <a:stretch/>
        </p:blipFill>
        <p:spPr>
          <a:xfrm>
            <a:off x="1925975" y="1431537"/>
            <a:ext cx="5292050" cy="228042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/>
        </p:nvSpPr>
        <p:spPr>
          <a:xfrm>
            <a:off x="3313350" y="623625"/>
            <a:ext cx="2517300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/>
              <a:t>The Observable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 b="33716" l="0" r="0" t="48933"/>
          <a:stretch/>
        </p:blipFill>
        <p:spPr>
          <a:xfrm>
            <a:off x="1925975" y="813124"/>
            <a:ext cx="5292050" cy="4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 txBox="1"/>
          <p:nvPr/>
        </p:nvSpPr>
        <p:spPr>
          <a:xfrm>
            <a:off x="3872550" y="430225"/>
            <a:ext cx="1398900" cy="3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OBSERVABLE</a:t>
            </a:r>
          </a:p>
        </p:txBody>
      </p:sp>
      <p:sp>
        <p:nvSpPr>
          <p:cNvPr id="428" name="Shape 428"/>
          <p:cNvSpPr/>
          <p:nvPr/>
        </p:nvSpPr>
        <p:spPr>
          <a:xfrm>
            <a:off x="5516975" y="1144050"/>
            <a:ext cx="425400" cy="2127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Shape 434"/>
          <p:cNvPicPr preferRelativeResize="0"/>
          <p:nvPr/>
        </p:nvPicPr>
        <p:blipFill rotWithShape="1">
          <a:blip r:embed="rId3">
            <a:alphaModFix/>
          </a:blip>
          <a:srcRect b="33716" l="0" r="0" t="48933"/>
          <a:stretch/>
        </p:blipFill>
        <p:spPr>
          <a:xfrm>
            <a:off x="1925975" y="813124"/>
            <a:ext cx="5292050" cy="4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3872550" y="430225"/>
            <a:ext cx="1398900" cy="3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OBSERVABLE</a:t>
            </a:r>
          </a:p>
        </p:txBody>
      </p:sp>
      <p:sp>
        <p:nvSpPr>
          <p:cNvPr id="436" name="Shape 436"/>
          <p:cNvSpPr/>
          <p:nvPr/>
        </p:nvSpPr>
        <p:spPr>
          <a:xfrm>
            <a:off x="5516975" y="1144050"/>
            <a:ext cx="425400" cy="2127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7" name="Shape 437"/>
          <p:cNvGrpSpPr/>
          <p:nvPr/>
        </p:nvGrpSpPr>
        <p:grpSpPr>
          <a:xfrm>
            <a:off x="4015472" y="3202877"/>
            <a:ext cx="1113073" cy="1203188"/>
            <a:chOff x="5545325" y="2708850"/>
            <a:chExt cx="1380299" cy="1550700"/>
          </a:xfrm>
        </p:grpSpPr>
        <p:sp>
          <p:nvSpPr>
            <p:cNvPr id="438" name="Shape 438"/>
            <p:cNvSpPr/>
            <p:nvPr/>
          </p:nvSpPr>
          <p:spPr>
            <a:xfrm>
              <a:off x="5545325" y="2708850"/>
              <a:ext cx="1380299" cy="1512899"/>
            </a:xfrm>
            <a:prstGeom prst="ellipse">
              <a:avLst/>
            </a:prstGeom>
            <a:noFill/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39" name="Shape 439"/>
            <p:cNvPicPr preferRelativeResize="0"/>
            <p:nvPr/>
          </p:nvPicPr>
          <p:blipFill rotWithShape="1">
            <a:blip r:embed="rId4">
              <a:alphaModFix/>
            </a:blip>
            <a:srcRect b="34244" l="6447" r="6429" t="20950"/>
            <a:stretch/>
          </p:blipFill>
          <p:spPr>
            <a:xfrm>
              <a:off x="5762800" y="2808125"/>
              <a:ext cx="945499" cy="567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Shape 440"/>
            <p:cNvSpPr txBox="1"/>
            <p:nvPr/>
          </p:nvSpPr>
          <p:spPr>
            <a:xfrm>
              <a:off x="5580800" y="3295050"/>
              <a:ext cx="1309500" cy="96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000"/>
                <a:t>onComplete()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-US" sz="1000"/>
                <a:t>onError()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-US" sz="1000"/>
                <a:t>onNext()</a:t>
              </a:r>
            </a:p>
          </p:txBody>
        </p:sp>
      </p:grpSp>
      <p:sp>
        <p:nvSpPr>
          <p:cNvPr id="441" name="Shape 441"/>
          <p:cNvSpPr txBox="1"/>
          <p:nvPr/>
        </p:nvSpPr>
        <p:spPr>
          <a:xfrm>
            <a:off x="3986500" y="4372975"/>
            <a:ext cx="1256100" cy="3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OBSERVER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 b="33716" l="0" r="0" t="48933"/>
          <a:stretch/>
        </p:blipFill>
        <p:spPr>
          <a:xfrm>
            <a:off x="1925975" y="813124"/>
            <a:ext cx="5292050" cy="4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3872550" y="430225"/>
            <a:ext cx="1398900" cy="3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OBSERVABLE</a:t>
            </a:r>
          </a:p>
        </p:txBody>
      </p:sp>
      <p:sp>
        <p:nvSpPr>
          <p:cNvPr id="449" name="Shape 449"/>
          <p:cNvSpPr/>
          <p:nvPr/>
        </p:nvSpPr>
        <p:spPr>
          <a:xfrm>
            <a:off x="5516975" y="1144050"/>
            <a:ext cx="425400" cy="2127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0" name="Shape 450"/>
          <p:cNvGrpSpPr/>
          <p:nvPr/>
        </p:nvGrpSpPr>
        <p:grpSpPr>
          <a:xfrm>
            <a:off x="4015472" y="3202877"/>
            <a:ext cx="1113073" cy="1203188"/>
            <a:chOff x="5545325" y="2708850"/>
            <a:chExt cx="1380299" cy="1550700"/>
          </a:xfrm>
        </p:grpSpPr>
        <p:sp>
          <p:nvSpPr>
            <p:cNvPr id="451" name="Shape 451"/>
            <p:cNvSpPr/>
            <p:nvPr/>
          </p:nvSpPr>
          <p:spPr>
            <a:xfrm>
              <a:off x="5545325" y="2708850"/>
              <a:ext cx="1380299" cy="1512899"/>
            </a:xfrm>
            <a:prstGeom prst="ellipse">
              <a:avLst/>
            </a:prstGeom>
            <a:noFill/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52" name="Shape 452"/>
            <p:cNvPicPr preferRelativeResize="0"/>
            <p:nvPr/>
          </p:nvPicPr>
          <p:blipFill rotWithShape="1">
            <a:blip r:embed="rId4">
              <a:alphaModFix/>
            </a:blip>
            <a:srcRect b="34244" l="6447" r="6429" t="20950"/>
            <a:stretch/>
          </p:blipFill>
          <p:spPr>
            <a:xfrm>
              <a:off x="5762800" y="2808125"/>
              <a:ext cx="945499" cy="567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Shape 453"/>
            <p:cNvSpPr txBox="1"/>
            <p:nvPr/>
          </p:nvSpPr>
          <p:spPr>
            <a:xfrm>
              <a:off x="5580800" y="3295050"/>
              <a:ext cx="1309500" cy="96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000"/>
                <a:t>onComplete()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-US" sz="1000"/>
                <a:t>onError()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-US" sz="1000"/>
                <a:t>onNext()</a:t>
              </a:r>
            </a:p>
          </p:txBody>
        </p:sp>
      </p:grpSp>
      <p:sp>
        <p:nvSpPr>
          <p:cNvPr id="454" name="Shape 454"/>
          <p:cNvSpPr txBox="1"/>
          <p:nvPr/>
        </p:nvSpPr>
        <p:spPr>
          <a:xfrm>
            <a:off x="3986500" y="4372975"/>
            <a:ext cx="1256100" cy="3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OBSERVER</a:t>
            </a:r>
          </a:p>
        </p:txBody>
      </p:sp>
      <p:sp>
        <p:nvSpPr>
          <p:cNvPr id="455" name="Shape 455"/>
          <p:cNvSpPr/>
          <p:nvPr/>
        </p:nvSpPr>
        <p:spPr>
          <a:xfrm rot="-5400000">
            <a:off x="3787200" y="2139175"/>
            <a:ext cx="1569599" cy="212700"/>
          </a:xfrm>
          <a:prstGeom prst="rightArrow">
            <a:avLst>
              <a:gd fmla="val 50000" name="adj1"/>
              <a:gd fmla="val 104489" name="adj2"/>
            </a:avLst>
          </a:prstGeom>
          <a:solidFill>
            <a:srgbClr val="FFFFFF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33716" l="0" r="0" t="48933"/>
          <a:stretch/>
        </p:blipFill>
        <p:spPr>
          <a:xfrm>
            <a:off x="1925975" y="813124"/>
            <a:ext cx="5292050" cy="4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3872550" y="430225"/>
            <a:ext cx="1398900" cy="3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OBSERVABLE</a:t>
            </a:r>
          </a:p>
        </p:txBody>
      </p:sp>
      <p:sp>
        <p:nvSpPr>
          <p:cNvPr id="463" name="Shape 463"/>
          <p:cNvSpPr/>
          <p:nvPr/>
        </p:nvSpPr>
        <p:spPr>
          <a:xfrm>
            <a:off x="5516975" y="1144050"/>
            <a:ext cx="425400" cy="2127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4" name="Shape 464"/>
          <p:cNvGrpSpPr/>
          <p:nvPr/>
        </p:nvGrpSpPr>
        <p:grpSpPr>
          <a:xfrm>
            <a:off x="4015472" y="3202877"/>
            <a:ext cx="1444502" cy="1499072"/>
            <a:chOff x="4015472" y="3202877"/>
            <a:chExt cx="1444502" cy="1499072"/>
          </a:xfrm>
        </p:grpSpPr>
        <p:grpSp>
          <p:nvGrpSpPr>
            <p:cNvPr id="465" name="Shape 465"/>
            <p:cNvGrpSpPr/>
            <p:nvPr/>
          </p:nvGrpSpPr>
          <p:grpSpPr>
            <a:xfrm>
              <a:off x="4015472" y="3202877"/>
              <a:ext cx="1113073" cy="1203188"/>
              <a:chOff x="5545325" y="2708850"/>
              <a:chExt cx="1380299" cy="1550700"/>
            </a:xfrm>
          </p:grpSpPr>
          <p:sp>
            <p:nvSpPr>
              <p:cNvPr id="466" name="Shape 466"/>
              <p:cNvSpPr/>
              <p:nvPr/>
            </p:nvSpPr>
            <p:spPr>
              <a:xfrm>
                <a:off x="5545325" y="2708850"/>
                <a:ext cx="1380299" cy="1512899"/>
              </a:xfrm>
              <a:prstGeom prst="ellipse">
                <a:avLst/>
              </a:prstGeom>
              <a:noFill/>
              <a:ln cap="flat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67" name="Shape 467"/>
              <p:cNvPicPr preferRelativeResize="0"/>
              <p:nvPr/>
            </p:nvPicPr>
            <p:blipFill rotWithShape="1">
              <a:blip r:embed="rId4">
                <a:alphaModFix/>
              </a:blip>
              <a:srcRect b="34244" l="6447" r="6429" t="20950"/>
              <a:stretch/>
            </p:blipFill>
            <p:spPr>
              <a:xfrm>
                <a:off x="5762800" y="2808125"/>
                <a:ext cx="945499" cy="567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8" name="Shape 468"/>
              <p:cNvSpPr txBox="1"/>
              <p:nvPr/>
            </p:nvSpPr>
            <p:spPr>
              <a:xfrm>
                <a:off x="5580800" y="3295050"/>
                <a:ext cx="1309500" cy="96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onComplete()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onError()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onNext()</a:t>
                </a:r>
              </a:p>
            </p:txBody>
          </p:sp>
        </p:grpSp>
        <p:sp>
          <p:nvSpPr>
            <p:cNvPr id="469" name="Shape 469"/>
            <p:cNvSpPr txBox="1"/>
            <p:nvPr/>
          </p:nvSpPr>
          <p:spPr>
            <a:xfrm>
              <a:off x="4015475" y="4384250"/>
              <a:ext cx="1444499" cy="317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en-US"/>
                <a:t>OBSERVER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 rot="-1506413">
            <a:off x="4159851" y="1468054"/>
            <a:ext cx="869773" cy="1547919"/>
            <a:chOff x="2296787" y="1319218"/>
            <a:chExt cx="869790" cy="1547949"/>
          </a:xfrm>
        </p:grpSpPr>
        <p:sp>
          <p:nvSpPr>
            <p:cNvPr id="471" name="Shape 471"/>
            <p:cNvSpPr/>
            <p:nvPr/>
          </p:nvSpPr>
          <p:spPr>
            <a:xfrm rot="-3834543">
              <a:off x="2767548" y="1448922"/>
              <a:ext cx="421557" cy="212791"/>
            </a:xfrm>
            <a:prstGeom prst="rightArrow">
              <a:avLst>
                <a:gd fmla="val 50000" name="adj1"/>
                <a:gd fmla="val 104489" name="adj2"/>
              </a:avLst>
            </a:prstGeom>
            <a:solidFill>
              <a:srgbClr val="FFFFFF"/>
            </a:solidFill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 rot="1502835">
              <a:off x="2369706" y="2480134"/>
              <a:ext cx="136761" cy="375667"/>
            </a:xfrm>
            <a:prstGeom prst="rect">
              <a:avLst/>
            </a:prstGeom>
            <a:solidFill>
              <a:srgbClr val="F3F3F3"/>
            </a:solidFill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3872550" y="1980362"/>
            <a:ext cx="1783199" cy="635399"/>
            <a:chOff x="2009487" y="1829587"/>
            <a:chExt cx="1783199" cy="635399"/>
          </a:xfrm>
        </p:grpSpPr>
        <p:pic>
          <p:nvPicPr>
            <p:cNvPr id="474" name="Shape 474"/>
            <p:cNvPicPr preferRelativeResize="0"/>
            <p:nvPr/>
          </p:nvPicPr>
          <p:blipFill rotWithShape="1">
            <a:blip r:embed="rId5">
              <a:alphaModFix/>
            </a:blip>
            <a:srcRect b="27849" l="0" r="0" t="12590"/>
            <a:stretch/>
          </p:blipFill>
          <p:spPr>
            <a:xfrm>
              <a:off x="2553900" y="1829587"/>
              <a:ext cx="457254" cy="31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 txBox="1"/>
            <p:nvPr/>
          </p:nvSpPr>
          <p:spPr>
            <a:xfrm>
              <a:off x="2009487" y="2147287"/>
              <a:ext cx="1783199" cy="317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SUBSCRIPTION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b="33716" l="0" r="0" t="48933"/>
          <a:stretch/>
        </p:blipFill>
        <p:spPr>
          <a:xfrm>
            <a:off x="1925975" y="813124"/>
            <a:ext cx="5292050" cy="4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 txBox="1"/>
          <p:nvPr/>
        </p:nvSpPr>
        <p:spPr>
          <a:xfrm>
            <a:off x="3872550" y="430225"/>
            <a:ext cx="1398900" cy="3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OBSERVABLE</a:t>
            </a:r>
          </a:p>
        </p:txBody>
      </p:sp>
      <p:sp>
        <p:nvSpPr>
          <p:cNvPr id="483" name="Shape 483"/>
          <p:cNvSpPr/>
          <p:nvPr/>
        </p:nvSpPr>
        <p:spPr>
          <a:xfrm>
            <a:off x="5516975" y="1144050"/>
            <a:ext cx="425400" cy="2127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3905050" y="3202877"/>
            <a:ext cx="1444499" cy="1515297"/>
            <a:chOff x="3905050" y="3202877"/>
            <a:chExt cx="1444499" cy="1515297"/>
          </a:xfrm>
        </p:grpSpPr>
        <p:grpSp>
          <p:nvGrpSpPr>
            <p:cNvPr id="485" name="Shape 485"/>
            <p:cNvGrpSpPr/>
            <p:nvPr/>
          </p:nvGrpSpPr>
          <p:grpSpPr>
            <a:xfrm>
              <a:off x="4015472" y="3202877"/>
              <a:ext cx="1113073" cy="1203188"/>
              <a:chOff x="5545325" y="2708850"/>
              <a:chExt cx="1380299" cy="1550700"/>
            </a:xfrm>
          </p:grpSpPr>
          <p:sp>
            <p:nvSpPr>
              <p:cNvPr id="486" name="Shape 486"/>
              <p:cNvSpPr/>
              <p:nvPr/>
            </p:nvSpPr>
            <p:spPr>
              <a:xfrm>
                <a:off x="5545325" y="2708850"/>
                <a:ext cx="1380299" cy="1512899"/>
              </a:xfrm>
              <a:prstGeom prst="ellipse">
                <a:avLst/>
              </a:prstGeom>
              <a:noFill/>
              <a:ln cap="flat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7" name="Shape 487"/>
              <p:cNvPicPr preferRelativeResize="0"/>
              <p:nvPr/>
            </p:nvPicPr>
            <p:blipFill rotWithShape="1">
              <a:blip r:embed="rId4">
                <a:alphaModFix/>
              </a:blip>
              <a:srcRect b="34244" l="6447" r="6429" t="20950"/>
              <a:stretch/>
            </p:blipFill>
            <p:spPr>
              <a:xfrm>
                <a:off x="5762800" y="2808125"/>
                <a:ext cx="945499" cy="567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8" name="Shape 488"/>
              <p:cNvSpPr txBox="1"/>
              <p:nvPr/>
            </p:nvSpPr>
            <p:spPr>
              <a:xfrm>
                <a:off x="5580800" y="3295050"/>
                <a:ext cx="1309500" cy="96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onComplete()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onError()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onNext()</a:t>
                </a:r>
              </a:p>
            </p:txBody>
          </p:sp>
        </p:grpSp>
        <p:sp>
          <p:nvSpPr>
            <p:cNvPr id="489" name="Shape 489"/>
            <p:cNvSpPr txBox="1"/>
            <p:nvPr/>
          </p:nvSpPr>
          <p:spPr>
            <a:xfrm>
              <a:off x="3905050" y="4400475"/>
              <a:ext cx="1444499" cy="317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OBSERVER_2</a:t>
              </a:r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6046125" y="2925077"/>
            <a:ext cx="1444499" cy="1491547"/>
            <a:chOff x="3898725" y="3202877"/>
            <a:chExt cx="1444499" cy="1491547"/>
          </a:xfrm>
        </p:grpSpPr>
        <p:grpSp>
          <p:nvGrpSpPr>
            <p:cNvPr id="491" name="Shape 491"/>
            <p:cNvGrpSpPr/>
            <p:nvPr/>
          </p:nvGrpSpPr>
          <p:grpSpPr>
            <a:xfrm>
              <a:off x="4015472" y="3202877"/>
              <a:ext cx="1113073" cy="1203188"/>
              <a:chOff x="5545325" y="2708850"/>
              <a:chExt cx="1380299" cy="1550700"/>
            </a:xfrm>
          </p:grpSpPr>
          <p:sp>
            <p:nvSpPr>
              <p:cNvPr id="492" name="Shape 492"/>
              <p:cNvSpPr/>
              <p:nvPr/>
            </p:nvSpPr>
            <p:spPr>
              <a:xfrm>
                <a:off x="5545325" y="2708850"/>
                <a:ext cx="1380299" cy="1512899"/>
              </a:xfrm>
              <a:prstGeom prst="ellipse">
                <a:avLst/>
              </a:prstGeom>
              <a:noFill/>
              <a:ln cap="flat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93" name="Shape 493"/>
              <p:cNvPicPr preferRelativeResize="0"/>
              <p:nvPr/>
            </p:nvPicPr>
            <p:blipFill rotWithShape="1">
              <a:blip r:embed="rId4">
                <a:alphaModFix/>
              </a:blip>
              <a:srcRect b="34244" l="6447" r="6429" t="20950"/>
              <a:stretch/>
            </p:blipFill>
            <p:spPr>
              <a:xfrm>
                <a:off x="5762800" y="2808125"/>
                <a:ext cx="945499" cy="567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4" name="Shape 494"/>
              <p:cNvSpPr txBox="1"/>
              <p:nvPr/>
            </p:nvSpPr>
            <p:spPr>
              <a:xfrm>
                <a:off x="5580800" y="3295050"/>
                <a:ext cx="1309500" cy="96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onComplete()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onError()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onNext()</a:t>
                </a:r>
              </a:p>
            </p:txBody>
          </p:sp>
        </p:grpSp>
        <p:sp>
          <p:nvSpPr>
            <p:cNvPr id="495" name="Shape 495"/>
            <p:cNvSpPr txBox="1"/>
            <p:nvPr/>
          </p:nvSpPr>
          <p:spPr>
            <a:xfrm>
              <a:off x="3898725" y="4376725"/>
              <a:ext cx="1444499" cy="317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OBSERVER_3</a:t>
              </a:r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1483537" y="2925077"/>
            <a:ext cx="1444499" cy="1491547"/>
            <a:chOff x="3849762" y="3202877"/>
            <a:chExt cx="1444499" cy="1491547"/>
          </a:xfrm>
        </p:grpSpPr>
        <p:grpSp>
          <p:nvGrpSpPr>
            <p:cNvPr id="497" name="Shape 497"/>
            <p:cNvGrpSpPr/>
            <p:nvPr/>
          </p:nvGrpSpPr>
          <p:grpSpPr>
            <a:xfrm>
              <a:off x="4015472" y="3202877"/>
              <a:ext cx="1113073" cy="1203188"/>
              <a:chOff x="5545325" y="2708850"/>
              <a:chExt cx="1380299" cy="1550700"/>
            </a:xfrm>
          </p:grpSpPr>
          <p:sp>
            <p:nvSpPr>
              <p:cNvPr id="498" name="Shape 498"/>
              <p:cNvSpPr/>
              <p:nvPr/>
            </p:nvSpPr>
            <p:spPr>
              <a:xfrm>
                <a:off x="5545325" y="2708850"/>
                <a:ext cx="1380299" cy="1512899"/>
              </a:xfrm>
              <a:prstGeom prst="ellipse">
                <a:avLst/>
              </a:prstGeom>
              <a:noFill/>
              <a:ln cap="flat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99" name="Shape 499"/>
              <p:cNvPicPr preferRelativeResize="0"/>
              <p:nvPr/>
            </p:nvPicPr>
            <p:blipFill rotWithShape="1">
              <a:blip r:embed="rId4">
                <a:alphaModFix/>
              </a:blip>
              <a:srcRect b="34244" l="6447" r="6429" t="20950"/>
              <a:stretch/>
            </p:blipFill>
            <p:spPr>
              <a:xfrm>
                <a:off x="5762800" y="2808125"/>
                <a:ext cx="945499" cy="567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0" name="Shape 500"/>
              <p:cNvSpPr txBox="1"/>
              <p:nvPr/>
            </p:nvSpPr>
            <p:spPr>
              <a:xfrm>
                <a:off x="5580800" y="3295050"/>
                <a:ext cx="1309500" cy="96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onComplete()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onError()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1000"/>
                  <a:t>onNext()</a:t>
                </a:r>
              </a:p>
            </p:txBody>
          </p:sp>
        </p:grpSp>
        <p:sp>
          <p:nvSpPr>
            <p:cNvPr id="501" name="Shape 501"/>
            <p:cNvSpPr txBox="1"/>
            <p:nvPr/>
          </p:nvSpPr>
          <p:spPr>
            <a:xfrm>
              <a:off x="3849762" y="4376725"/>
              <a:ext cx="1444499" cy="317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OBSERVER_1</a:t>
              </a: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1810800" y="1829600"/>
            <a:ext cx="1826099" cy="619162"/>
            <a:chOff x="1810800" y="1829600"/>
            <a:chExt cx="1826099" cy="619162"/>
          </a:xfrm>
        </p:grpSpPr>
        <p:pic>
          <p:nvPicPr>
            <p:cNvPr id="503" name="Shape 503"/>
            <p:cNvPicPr preferRelativeResize="0"/>
            <p:nvPr/>
          </p:nvPicPr>
          <p:blipFill rotWithShape="1">
            <a:blip r:embed="rId5">
              <a:alphaModFix/>
            </a:blip>
            <a:srcRect b="27849" l="0" r="0" t="12590"/>
            <a:stretch/>
          </p:blipFill>
          <p:spPr>
            <a:xfrm>
              <a:off x="2495225" y="1829600"/>
              <a:ext cx="457254" cy="31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Shape 504"/>
            <p:cNvSpPr txBox="1"/>
            <p:nvPr/>
          </p:nvSpPr>
          <p:spPr>
            <a:xfrm>
              <a:off x="1810800" y="2131062"/>
              <a:ext cx="1826099" cy="317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SUBSCRIPTION_1</a:t>
              </a: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2296682" y="1319218"/>
            <a:ext cx="869895" cy="1547974"/>
            <a:chOff x="2296682" y="1319218"/>
            <a:chExt cx="869895" cy="1547974"/>
          </a:xfrm>
        </p:grpSpPr>
        <p:sp>
          <p:nvSpPr>
            <p:cNvPr id="506" name="Shape 506"/>
            <p:cNvSpPr/>
            <p:nvPr/>
          </p:nvSpPr>
          <p:spPr>
            <a:xfrm rot="-3834543">
              <a:off x="2767548" y="1448922"/>
              <a:ext cx="421557" cy="212791"/>
            </a:xfrm>
            <a:prstGeom prst="rightArrow">
              <a:avLst>
                <a:gd fmla="val 50000" name="adj1"/>
                <a:gd fmla="val 104489" name="adj2"/>
              </a:avLst>
            </a:prstGeom>
            <a:solidFill>
              <a:srgbClr val="FFFFFF"/>
            </a:solidFill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 rot="1502835">
              <a:off x="2358801" y="2529045"/>
              <a:ext cx="136761" cy="324395"/>
            </a:xfrm>
            <a:prstGeom prst="rect">
              <a:avLst/>
            </a:prstGeom>
            <a:solidFill>
              <a:srgbClr val="F3F3F3"/>
            </a:solidFill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 rot="-1506413">
            <a:off x="4192426" y="1468016"/>
            <a:ext cx="869773" cy="1547919"/>
            <a:chOff x="2296787" y="1319218"/>
            <a:chExt cx="869790" cy="1547949"/>
          </a:xfrm>
        </p:grpSpPr>
        <p:sp>
          <p:nvSpPr>
            <p:cNvPr id="509" name="Shape 509"/>
            <p:cNvSpPr/>
            <p:nvPr/>
          </p:nvSpPr>
          <p:spPr>
            <a:xfrm rot="-3834543">
              <a:off x="2767548" y="1448922"/>
              <a:ext cx="421557" cy="212791"/>
            </a:xfrm>
            <a:prstGeom prst="rightArrow">
              <a:avLst>
                <a:gd fmla="val 50000" name="adj1"/>
                <a:gd fmla="val 104489" name="adj2"/>
              </a:avLst>
            </a:prstGeom>
            <a:solidFill>
              <a:srgbClr val="FFFFFF"/>
            </a:solidFill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 rot="1502835">
              <a:off x="2369706" y="2480134"/>
              <a:ext cx="136761" cy="375667"/>
            </a:xfrm>
            <a:prstGeom prst="rect">
              <a:avLst/>
            </a:prstGeom>
            <a:solidFill>
              <a:srgbClr val="F3F3F3"/>
            </a:solidFill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3786575" y="1980325"/>
            <a:ext cx="1783199" cy="635399"/>
            <a:chOff x="1890937" y="1829587"/>
            <a:chExt cx="1783199" cy="635399"/>
          </a:xfrm>
        </p:grpSpPr>
        <p:pic>
          <p:nvPicPr>
            <p:cNvPr id="512" name="Shape 512"/>
            <p:cNvPicPr preferRelativeResize="0"/>
            <p:nvPr/>
          </p:nvPicPr>
          <p:blipFill rotWithShape="1">
            <a:blip r:embed="rId5">
              <a:alphaModFix/>
            </a:blip>
            <a:srcRect b="27849" l="0" r="0" t="12590"/>
            <a:stretch/>
          </p:blipFill>
          <p:spPr>
            <a:xfrm>
              <a:off x="2553900" y="1829587"/>
              <a:ext cx="457254" cy="31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" name="Shape 513"/>
            <p:cNvSpPr txBox="1"/>
            <p:nvPr/>
          </p:nvSpPr>
          <p:spPr>
            <a:xfrm>
              <a:off x="1890937" y="2147287"/>
              <a:ext cx="1783199" cy="317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SUBSCRIPTION_2</a:t>
              </a:r>
            </a:p>
          </p:txBody>
        </p:sp>
      </p:grpSp>
      <p:grpSp>
        <p:nvGrpSpPr>
          <p:cNvPr id="514" name="Shape 514"/>
          <p:cNvGrpSpPr/>
          <p:nvPr/>
        </p:nvGrpSpPr>
        <p:grpSpPr>
          <a:xfrm rot="-2876065">
            <a:off x="5839331" y="1360288"/>
            <a:ext cx="840709" cy="1485288"/>
            <a:chOff x="2325891" y="1319218"/>
            <a:chExt cx="840685" cy="1485245"/>
          </a:xfrm>
        </p:grpSpPr>
        <p:sp>
          <p:nvSpPr>
            <p:cNvPr id="515" name="Shape 515"/>
            <p:cNvSpPr/>
            <p:nvPr/>
          </p:nvSpPr>
          <p:spPr>
            <a:xfrm rot="-3834543">
              <a:off x="2767548" y="1448922"/>
              <a:ext cx="421557" cy="212791"/>
            </a:xfrm>
            <a:prstGeom prst="rightArrow">
              <a:avLst>
                <a:gd fmla="val 50000" name="adj1"/>
                <a:gd fmla="val 104489" name="adj2"/>
              </a:avLst>
            </a:prstGeom>
            <a:solidFill>
              <a:srgbClr val="FFFFFF"/>
            </a:solidFill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 rot="1502835">
              <a:off x="2384261" y="2483342"/>
              <a:ext cx="136761" cy="306543"/>
            </a:xfrm>
            <a:prstGeom prst="rect">
              <a:avLst/>
            </a:prstGeom>
            <a:solidFill>
              <a:srgbClr val="F3F3F3"/>
            </a:solidFill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575650" y="1873712"/>
            <a:ext cx="1783199" cy="583162"/>
            <a:chOff x="1944575" y="1829600"/>
            <a:chExt cx="1783199" cy="583162"/>
          </a:xfrm>
        </p:grpSpPr>
        <p:pic>
          <p:nvPicPr>
            <p:cNvPr id="518" name="Shape 518"/>
            <p:cNvPicPr preferRelativeResize="0"/>
            <p:nvPr/>
          </p:nvPicPr>
          <p:blipFill rotWithShape="1">
            <a:blip r:embed="rId5">
              <a:alphaModFix/>
            </a:blip>
            <a:srcRect b="27849" l="0" r="0" t="12590"/>
            <a:stretch/>
          </p:blipFill>
          <p:spPr>
            <a:xfrm>
              <a:off x="2495225" y="1829600"/>
              <a:ext cx="457254" cy="31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Shape 519"/>
            <p:cNvSpPr txBox="1"/>
            <p:nvPr/>
          </p:nvSpPr>
          <p:spPr>
            <a:xfrm>
              <a:off x="1944575" y="2095062"/>
              <a:ext cx="1783199" cy="317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SUBSCRIPTION_3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/>
        </p:nvSpPr>
        <p:spPr>
          <a:xfrm>
            <a:off x="1995900" y="1579350"/>
            <a:ext cx="5152199" cy="19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/>
              <a:t>Observable = Stream, Producer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/>
              <a:t>Observer = Consumer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/>
              <a:t>Subscription = Contract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863600" y="2365588"/>
            <a:ext cx="7447199" cy="317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LET’S CODE!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863600" y="2365588"/>
            <a:ext cx="7447199" cy="317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</a:rPr>
              <a:t>WHAT IS REACTIVE PROGRAMMING?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/>
        </p:nvSpPr>
        <p:spPr>
          <a:xfrm>
            <a:off x="806850" y="1143750"/>
            <a:ext cx="7530299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/>
              <a:t>Implement dynamic “search”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38" name="Shape 538"/>
          <p:cNvSpPr txBox="1"/>
          <p:nvPr/>
        </p:nvSpPr>
        <p:spPr>
          <a:xfrm>
            <a:off x="2422950" y="772600"/>
            <a:ext cx="4298100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Search Widget Example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675" y="1514575"/>
            <a:ext cx="5418650" cy="30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 txBox="1"/>
          <p:nvPr/>
        </p:nvSpPr>
        <p:spPr>
          <a:xfrm>
            <a:off x="1300650" y="577000"/>
            <a:ext cx="6542700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DON’T want to trigger a search for every letter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Shape 5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100" y="1495325"/>
            <a:ext cx="5365799" cy="3013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1486500" y="655250"/>
            <a:ext cx="6170999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/>
              <a:t>Trigger only after a small period of inactivity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/>
        </p:nvSpPr>
        <p:spPr>
          <a:xfrm>
            <a:off x="806850" y="1143750"/>
            <a:ext cx="7530299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/>
              <a:t>Implement dynamic “search”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/>
              <a:t>Encrypt the 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59" name="Shape 559"/>
          <p:cNvSpPr txBox="1"/>
          <p:nvPr/>
        </p:nvSpPr>
        <p:spPr>
          <a:xfrm>
            <a:off x="2422950" y="772600"/>
            <a:ext cx="4298100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/>
              <a:t>Search Widget Example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/>
        </p:nvSpPr>
        <p:spPr>
          <a:xfrm>
            <a:off x="806850" y="1143750"/>
            <a:ext cx="7530299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/>
              <a:t>Implement dynamic “search”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/>
              <a:t>Encrypt the 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/>
              <a:t>Do something if the query matches the key word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2422950" y="772600"/>
            <a:ext cx="4298100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Search Widget Example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863600" y="2365588"/>
            <a:ext cx="7447199" cy="317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RxJava by Square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863600" y="2365588"/>
            <a:ext cx="7447199" cy="317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Reactive programming changes the way of thinking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/>
        </p:nvSpPr>
        <p:spPr>
          <a:xfrm>
            <a:off x="938350" y="1477025"/>
            <a:ext cx="7072199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1800"/>
              <a:t>Enables reactive programming: Observables, Observers, Subscriptions, Subjects,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1800"/>
              <a:t>Offers an extensive toolbox of operators to transform Observables.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1800"/>
              <a:t>Provides the capability of switching threads effortlessly.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1800"/>
              <a:t>It is possible to create your own operators.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711900" y="616875"/>
            <a:ext cx="17202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/>
              <a:t>RxJava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/>
        </p:nvSpPr>
        <p:spPr>
          <a:xfrm>
            <a:off x="3210450" y="496400"/>
            <a:ext cx="2723100" cy="3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WELCOME</a:t>
            </a:r>
          </a:p>
        </p:txBody>
      </p:sp>
      <p:pic>
        <p:nvPicPr>
          <p:cNvPr id="592" name="Shape 592"/>
          <p:cNvPicPr preferRelativeResize="0"/>
          <p:nvPr/>
        </p:nvPicPr>
        <p:blipFill rotWithShape="1">
          <a:blip r:embed="rId3">
            <a:alphaModFix/>
          </a:blip>
          <a:srcRect b="21143" l="0" r="0" t="27109"/>
          <a:stretch/>
        </p:blipFill>
        <p:spPr>
          <a:xfrm>
            <a:off x="1681050" y="1389875"/>
            <a:ext cx="5781900" cy="266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2491350" y="4146000"/>
            <a:ext cx="4741800" cy="3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 THE DARK SIDE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2004900" y="684575"/>
            <a:ext cx="5134200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/>
              <a:t>We have a problem to solve!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414050" y="1872450"/>
            <a:ext cx="6315899" cy="13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/>
              <a:t>Capture double clicks -&gt; do something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2004900" y="684575"/>
            <a:ext cx="5134200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We have a problem to solve!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414050" y="1872450"/>
            <a:ext cx="6315899" cy="13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/>
              <a:t>Capture double clicks -&gt; do something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</a:rPr>
              <a:t>Multiple clicks == Double clicks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88003" l="0" r="0" t="0"/>
          <a:stretch/>
        </p:blipFill>
        <p:spPr>
          <a:xfrm>
            <a:off x="2986100" y="401850"/>
            <a:ext cx="3090400" cy="520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3441600" y="2198275"/>
            <a:ext cx="189000" cy="15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4227475" y="2198275"/>
            <a:ext cx="189000" cy="15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4758075" y="2167425"/>
            <a:ext cx="189000" cy="15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56754" l="0" r="0" t="0"/>
          <a:stretch/>
        </p:blipFill>
        <p:spPr>
          <a:xfrm>
            <a:off x="2986100" y="401850"/>
            <a:ext cx="3090400" cy="1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3441600" y="2198275"/>
            <a:ext cx="189000" cy="15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4227475" y="2198275"/>
            <a:ext cx="189000" cy="15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4758075" y="2167425"/>
            <a:ext cx="189000" cy="15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b="31591" l="0" r="0" t="0"/>
          <a:stretch/>
        </p:blipFill>
        <p:spPr>
          <a:xfrm>
            <a:off x="2986100" y="401846"/>
            <a:ext cx="3090400" cy="296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100" y="401837"/>
            <a:ext cx="3090400" cy="433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1049850" y="2118925"/>
            <a:ext cx="70442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/>
              <a:t>Reactive programming is programming with asynchronous data streams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turice template">
  <a:themeElements>
    <a:clrScheme name="Futurice colors">
      <a:dk1>
        <a:srgbClr val="000000"/>
      </a:dk1>
      <a:lt1>
        <a:srgbClr val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