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20.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30.xml"/>
  <Override ContentType="application/vnd.openxmlformats-officedocument.presentationml.slideLayout+xml" PartName="/ppt/slideLayouts/slideLayout39.xml"/>
  <Override ContentType="application/vnd.openxmlformats-officedocument.presentationml.slideLayout+xml" PartName="/ppt/slideLayouts/slideLayout7.xml"/>
  <Override ContentType="application/vnd.openxmlformats-officedocument.presentationml.slideLayout+xml" PartName="/ppt/slideLayouts/slideLayout38.xml"/>
  <Override ContentType="application/vnd.openxmlformats-officedocument.presentationml.slideLayout+xml" PartName="/ppt/slideLayouts/slideLayout48.xml"/>
  <Override ContentType="application/vnd.openxmlformats-officedocument.presentationml.slideLayout+xml" PartName="/ppt/slideLayouts/slideLayout24.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28.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22.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50.xml"/>
  <Override ContentType="application/vnd.openxmlformats-officedocument.presentationml.slideLayout+xml" PartName="/ppt/slideLayouts/slideLayout36.xml"/>
  <Override ContentType="application/vnd.openxmlformats-officedocument.presentationml.slideLayout+xml" PartName="/ppt/slideLayouts/slideLayout21.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49.xml"/>
  <Override ContentType="application/vnd.openxmlformats-officedocument.presentationml.slideLayout+xml" PartName="/ppt/slideLayouts/slideLayout41.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3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25.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34.xml"/>
  <Override ContentType="application/vnd.openxmlformats-officedocument.presentationml.slideLayout+xml" PartName="/ppt/slideLayouts/slideLayout3.xml"/>
  <Override ContentType="application/vnd.openxmlformats-officedocument.presentationml.slideLayout+xml" PartName="/ppt/slideLayouts/slideLayout42.xml"/>
  <Override ContentType="application/vnd.openxmlformats-officedocument.presentationml.slideLayout+xml" PartName="/ppt/slideLayouts/slideLayout47.xml"/>
  <Override ContentType="application/vnd.openxmlformats-officedocument.presentationml.slideLayout+xml" PartName="/ppt/slideLayouts/slideLayout23.xml"/>
  <Override ContentType="application/vnd.openxmlformats-officedocument.presentationml.slideLayout+xml" PartName="/ppt/slideLayouts/slideLayout40.xml"/>
  <Override ContentType="application/vnd.openxmlformats-officedocument.presentationml.slideLayout+xml" PartName="/ppt/slideLayouts/slideLayout1.xml"/>
  <Override ContentType="application/vnd.openxmlformats-officedocument.presentationml.slideLayout+xml" PartName="/ppt/slideLayouts/slideLayout37.xml"/>
  <Override ContentType="application/vnd.openxmlformats-officedocument.presentationml.slideLayout+xml" PartName="/ppt/slideLayouts/slideLayout32.xml"/>
  <Override ContentType="application/vnd.openxmlformats-officedocument.presentationml.slideLayout+xml" PartName="/ppt/slideLayouts/slideLayout13.xml"/>
  <Override ContentType="application/vnd.openxmlformats-officedocument.presentationml.slideLayout+xml" PartName="/ppt/slideLayouts/slideLayout29.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5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2.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0" Type="http://schemas.openxmlformats.org/officeDocument/2006/relationships/slide" Target="slides/slide25.xml"/><Relationship Id="rId31" Type="http://schemas.openxmlformats.org/officeDocument/2006/relationships/slide" Target="slides/slide2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 Type="http://schemas.openxmlformats.org/officeDocument/2006/relationships/presProps" Target="presProps.xml"/><Relationship Id="rId1" Type="http://schemas.openxmlformats.org/officeDocument/2006/relationships/theme" Target="theme/theme1.xml"/><Relationship Id="rId40" Type="http://schemas.openxmlformats.org/officeDocument/2006/relationships/slide" Target="slides/slide35.xml"/><Relationship Id="rId4" Type="http://schemas.openxmlformats.org/officeDocument/2006/relationships/slideMaster" Target="slideMasters/slideMaster1.xml"/><Relationship Id="rId41" Type="http://schemas.openxmlformats.org/officeDocument/2006/relationships/slide" Target="slides/slide36.xml"/><Relationship Id="rId3" Type="http://schemas.openxmlformats.org/officeDocument/2006/relationships/tableStyles" Target="tableStyles.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58" Type="http://schemas.openxmlformats.org/officeDocument/2006/relationships/slide" Target="slides/slide53.xml"/><Relationship Id="rId59" Type="http://schemas.openxmlformats.org/officeDocument/2006/relationships/slide" Target="slides/slide54.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22" Type="http://schemas.openxmlformats.org/officeDocument/2006/relationships/slide" Target="slides/slide17.xml"/><Relationship Id="rId60" Type="http://schemas.openxmlformats.org/officeDocument/2006/relationships/slide" Target="slides/slide55.xml"/><Relationship Id="rId23" Type="http://schemas.openxmlformats.org/officeDocument/2006/relationships/slide" Target="slides/slide18.xml"/><Relationship Id="rId24" Type="http://schemas.openxmlformats.org/officeDocument/2006/relationships/slide" Target="slides/slide19.xml"/><Relationship Id="rId20" Type="http://schemas.openxmlformats.org/officeDocument/2006/relationships/slide" Target="slides/slide15.xml"/><Relationship Id="rId62" Type="http://schemas.openxmlformats.org/officeDocument/2006/relationships/slide" Target="slides/slide57.xml"/><Relationship Id="rId61"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1200" u="none" cap="none" strike="noStrike">
                <a:solidFill>
                  <a:schemeClr val="dk1"/>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45" name="Shape 3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12" name="Shape 41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22" name="Shape 42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7" name="Shape 4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28" name="Shape 42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36" name="Shape 43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6" name="Shape 4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47" name="Shape 44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1" name="Shape 4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62" name="Shape 46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8" name="Shape 4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79" name="Shape 47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95" name="Shape 4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96" name="Shape 49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4" name="Shape 5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25" name="Shape 52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3" name="Shape 5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54" name="Shape 55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51" name="Shape 35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0" name="Shape 5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61" name="Shape 56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6" name="Shape 5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67" name="Shape 56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4" name="Shape 5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75" name="Shape 57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2" name="Shape 5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83" name="Shape 58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0" name="Shape 5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91" name="Shape 59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8" name="Shape 5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99" name="Shape 59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6" name="Shape 6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07" name="Shape 60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3" name="Shape 6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14" name="Shape 61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0" name="Shape 6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21" name="Shape 62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0" name="Shape 6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31" name="Shape 63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57" name="Shape 35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6" name="Shape 6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47" name="Shape 64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68" name="Shape 6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69" name="Shape 66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6" name="Shape 6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97" name="Shape 69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25" name="Shape 7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26" name="Shape 72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0" name="Shape 7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61" name="Shape 76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6" name="Shape 7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67" name="Shape 76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3" name="Shape 7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solidFill>
                  <a:schemeClr val="dk1"/>
                </a:solidFill>
              </a:rPr>
              <a:t>At this point I have to close the first part of the talk saying that RxJava has some issues and characteristics that are important to be aware of.</a:t>
            </a:r>
          </a:p>
        </p:txBody>
      </p:sp>
      <p:sp>
        <p:nvSpPr>
          <p:cNvPr id="774" name="Shape 77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7" name="Shape 777"/>
        <p:cNvGrpSpPr/>
        <p:nvPr/>
      </p:nvGrpSpPr>
      <p:grpSpPr>
        <a:xfrm>
          <a:off x="0" y="0"/>
          <a:ext cx="0" cy="0"/>
          <a:chOff x="0" y="0"/>
          <a:chExt cx="0" cy="0"/>
        </a:xfrm>
      </p:grpSpPr>
      <p:sp>
        <p:nvSpPr>
          <p:cNvPr id="778" name="Shape 7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9" name="Shape 7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Here we have to jump from RxJava to Cascade somehow.</a:t>
            </a:r>
          </a:p>
        </p:txBody>
      </p:sp>
      <p:sp>
        <p:nvSpPr>
          <p:cNvPr id="780" name="Shape 78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87" name="Shape 7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88" name="Shape 78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97" name="Shape 7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solidFill>
                  <a:schemeClr val="dk1"/>
                </a:solidFill>
              </a:rPr>
              <a:t>By subscribing to an Observable you give it a strong reference to the observer. The observer will not be garbage collected as long as the Observable is alive.</a:t>
            </a:r>
          </a:p>
        </p:txBody>
      </p:sp>
      <p:sp>
        <p:nvSpPr>
          <p:cNvPr id="798" name="Shape 79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64" name="Shape 36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9" name="Shape 8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solidFill>
                  <a:schemeClr val="dk1"/>
                </a:solidFill>
              </a:rPr>
              <a:t>By subscribing to an Observable you give it a strong reference to the observer. The observer will not be garbage collected as long as the Observable is alive.</a:t>
            </a:r>
          </a:p>
        </p:txBody>
      </p:sp>
      <p:sp>
        <p:nvSpPr>
          <p:cNvPr id="810" name="Shape 81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4" name="Shape 814"/>
        <p:cNvGrpSpPr/>
        <p:nvPr/>
      </p:nvGrpSpPr>
      <p:grpSpPr>
        <a:xfrm>
          <a:off x="0" y="0"/>
          <a:ext cx="0" cy="0"/>
          <a:chOff x="0" y="0"/>
          <a:chExt cx="0" cy="0"/>
        </a:xfrm>
      </p:grpSpPr>
      <p:sp>
        <p:nvSpPr>
          <p:cNvPr id="815" name="Shape 8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6" name="Shape 8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17" name="Shape 81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3" name="Shape 8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24" name="Shape 82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0" name="Shape 830"/>
        <p:cNvGrpSpPr/>
        <p:nvPr/>
      </p:nvGrpSpPr>
      <p:grpSpPr>
        <a:xfrm>
          <a:off x="0" y="0"/>
          <a:ext cx="0" cy="0"/>
          <a:chOff x="0" y="0"/>
          <a:chExt cx="0" cy="0"/>
        </a:xfrm>
      </p:grpSpPr>
      <p:sp>
        <p:nvSpPr>
          <p:cNvPr id="831" name="Shape 8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32" name="Shape 8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RxJava does not swallow exceptions (as it should be). It is possible to subscribe an Action instead of an Observer. In the piece of code above if there is a null pointer exception inside the map operator the app will crash because the error is not handled. </a:t>
            </a:r>
          </a:p>
        </p:txBody>
      </p:sp>
      <p:sp>
        <p:nvSpPr>
          <p:cNvPr id="833" name="Shape 83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0" name="Shape 8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Another characteristic of RxJava is that the error event terminates the subscription. What if this is not the desired behavior? What if we want to maintain the subscription? There are some operators to workaround. </a:t>
            </a:r>
          </a:p>
        </p:txBody>
      </p:sp>
      <p:sp>
        <p:nvSpPr>
          <p:cNvPr id="841" name="Shape 84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51" name="Shape 8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Another characteristic of RxJava is that the error event terminates the subscription. What if this is not the desired behavior? What if we want to maintain the subscription? There are some operators to workaround. </a:t>
            </a:r>
          </a:p>
        </p:txBody>
      </p:sp>
      <p:sp>
        <p:nvSpPr>
          <p:cNvPr id="852" name="Shape 85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0" name="Shape 8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onErrorReturn mirrors the behavior of the observable but when there is an error it emits the passed element and completes. The resulting observable never errors. </a:t>
            </a:r>
          </a:p>
        </p:txBody>
      </p:sp>
      <p:sp>
        <p:nvSpPr>
          <p:cNvPr id="861" name="Shape 86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7" name="Shape 867"/>
        <p:cNvGrpSpPr/>
        <p:nvPr/>
      </p:nvGrpSpPr>
      <p:grpSpPr>
        <a:xfrm>
          <a:off x="0" y="0"/>
          <a:ext cx="0" cy="0"/>
          <a:chOff x="0" y="0"/>
          <a:chExt cx="0" cy="0"/>
        </a:xfrm>
      </p:grpSpPr>
      <p:sp>
        <p:nvSpPr>
          <p:cNvPr id="868" name="Shape 8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9" name="Shape 8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onErrorResumeNext switches to a different observable (passed to the method) when there is an error. The resulting Observable never errors.</a:t>
            </a:r>
          </a:p>
        </p:txBody>
      </p:sp>
      <p:sp>
        <p:nvSpPr>
          <p:cNvPr id="870" name="Shape 87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5" name="Shape 875"/>
        <p:cNvGrpSpPr/>
        <p:nvPr/>
      </p:nvGrpSpPr>
      <p:grpSpPr>
        <a:xfrm>
          <a:off x="0" y="0"/>
          <a:ext cx="0" cy="0"/>
          <a:chOff x="0" y="0"/>
          <a:chExt cx="0" cy="0"/>
        </a:xfrm>
      </p:grpSpPr>
      <p:sp>
        <p:nvSpPr>
          <p:cNvPr id="876" name="Shape 8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7" name="Shape 8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78" name="Shape 87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5" name="Shape 8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86" name="Shape 88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0" name="Shape 3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71" name="Shape 37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4" name="Shape 894"/>
        <p:cNvGrpSpPr/>
        <p:nvPr/>
      </p:nvGrpSpPr>
      <p:grpSpPr>
        <a:xfrm>
          <a:off x="0" y="0"/>
          <a:ext cx="0" cy="0"/>
          <a:chOff x="0" y="0"/>
          <a:chExt cx="0" cy="0"/>
        </a:xfrm>
      </p:grpSpPr>
      <p:sp>
        <p:nvSpPr>
          <p:cNvPr id="895" name="Shape 8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6" name="Shape 8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An operator can unsubscribe and/or subscribe internally, it can also switch threads.</a:t>
            </a:r>
          </a:p>
        </p:txBody>
      </p:sp>
      <p:sp>
        <p:nvSpPr>
          <p:cNvPr id="897" name="Shape 89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2" name="Shape 902"/>
        <p:cNvGrpSpPr/>
        <p:nvPr/>
      </p:nvGrpSpPr>
      <p:grpSpPr>
        <a:xfrm>
          <a:off x="0" y="0"/>
          <a:ext cx="0" cy="0"/>
          <a:chOff x="0" y="0"/>
          <a:chExt cx="0" cy="0"/>
        </a:xfrm>
      </p:grpSpPr>
      <p:sp>
        <p:nvSpPr>
          <p:cNvPr id="903" name="Shape 9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04" name="Shape 9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05" name="Shape 90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4" name="Shape 9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15" name="Shape 91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21" name="Shape 9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22" name="Shape 92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9" name="Shape 929"/>
        <p:cNvGrpSpPr/>
        <p:nvPr/>
      </p:nvGrpSpPr>
      <p:grpSpPr>
        <a:xfrm>
          <a:off x="0" y="0"/>
          <a:ext cx="0" cy="0"/>
          <a:chOff x="0" y="0"/>
          <a:chExt cx="0" cy="0"/>
        </a:xfrm>
      </p:grpSpPr>
      <p:sp>
        <p:nvSpPr>
          <p:cNvPr id="930" name="Shape 9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1" name="Shape 9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32" name="Shape 93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2" name="Shape 9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43" name="Shape 94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0" name="Shape 9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51" name="Shape 95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7" name="Shape 957"/>
        <p:cNvGrpSpPr/>
        <p:nvPr/>
      </p:nvGrpSpPr>
      <p:grpSpPr>
        <a:xfrm>
          <a:off x="0" y="0"/>
          <a:ext cx="0" cy="0"/>
          <a:chOff x="0" y="0"/>
          <a:chExt cx="0" cy="0"/>
        </a:xfrm>
      </p:grpSpPr>
      <p:sp>
        <p:nvSpPr>
          <p:cNvPr id="958" name="Shape 9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9" name="Shape 9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60" name="Shape 96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81" name="Shape 38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91" name="Shape 39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98" name="Shape 39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05" name="Shape 40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01.png"/><Relationship Id="rId1" Type="http://schemas.openxmlformats.org/officeDocument/2006/relationships/slideMaster" Target="../slideMasters/slideMaster1.xml"/><Relationship Id="rId3"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08.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 Id="rId3"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04.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 Id="rId3" Type="http://schemas.openxmlformats.org/officeDocument/2006/relationships/image" Target="../media/image11.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0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05.jpg"/><Relationship Id="rId1" Type="http://schemas.openxmlformats.org/officeDocument/2006/relationships/slideMaster" Target="../slideMasters/slideMaster1.xml"/><Relationship Id="rId3" Type="http://schemas.openxmlformats.org/officeDocument/2006/relationships/image" Target="../media/image0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07.png"/><Relationship Id="rId1" Type="http://schemas.openxmlformats.org/officeDocument/2006/relationships/slideMaster" Target="../slideMasters/slideMaster1.xml"/><Relationship Id="rId3" Type="http://schemas.openxmlformats.org/officeDocument/2006/relationships/image" Target="../media/image0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09.pn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05.jpg"/><Relationship Id="rId1" Type="http://schemas.openxmlformats.org/officeDocument/2006/relationships/slideMaster" Target="../slideMasters/slideMaster1.xml"/><Relationship Id="rId3"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1">
    <p:spTree>
      <p:nvGrpSpPr>
        <p:cNvPr id="12"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lt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5" name="Shape 15"/>
          <p:cNvSpPr txBox="1"/>
          <p:nvPr>
            <p:ph idx="10" type="dt"/>
          </p:nvPr>
        </p:nvSpPr>
        <p:spPr>
          <a:xfrm>
            <a:off x="757177" y="3956773"/>
            <a:ext cx="2454236" cy="373694"/>
          </a:xfrm>
          <a:prstGeom prst="rect">
            <a:avLst/>
          </a:prstGeom>
          <a:solidFill>
            <a:srgbClr val="FFF046"/>
          </a:solid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pic>
        <p:nvPicPr>
          <p:cNvPr id="16" name="Shape 16"/>
          <p:cNvPicPr preferRelativeResize="0"/>
          <p:nvPr/>
        </p:nvPicPr>
        <p:blipFill rotWithShape="1">
          <a:blip r:embed="rId3">
            <a:alphaModFix/>
          </a:blip>
          <a:srcRect b="73914" l="0" r="0" t="-208"/>
          <a:stretch/>
        </p:blipFill>
        <p:spPr>
          <a:xfrm rot="-5400000">
            <a:off x="1065019" y="-43067"/>
            <a:ext cx="294076" cy="9255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with title">
    <p:spTree>
      <p:nvGrpSpPr>
        <p:cNvPr id="58" name="Shape 58"/>
        <p:cNvGrpSpPr/>
        <p:nvPr/>
      </p:nvGrpSpPr>
      <p:grpSpPr>
        <a:xfrm>
          <a:off x="0" y="0"/>
          <a:ext cx="0" cy="0"/>
          <a:chOff x="0" y="0"/>
          <a:chExt cx="0" cy="0"/>
        </a:xfrm>
      </p:grpSpPr>
      <p:grpSp>
        <p:nvGrpSpPr>
          <p:cNvPr id="59" name="Shape 59"/>
          <p:cNvGrpSpPr/>
          <p:nvPr/>
        </p:nvGrpSpPr>
        <p:grpSpPr>
          <a:xfrm>
            <a:off x="0" y="2286"/>
            <a:ext cx="9144000" cy="5138927"/>
            <a:chOff x="0" y="2286"/>
            <a:chExt cx="9144000" cy="5138927"/>
          </a:xfrm>
        </p:grpSpPr>
        <p:pic>
          <p:nvPicPr>
            <p:cNvPr id="60" name="Shape 60"/>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61" name="Shape 61"/>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62" name="Shape 62"/>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63" name="Shape 63"/>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1" type="body"/>
          </p:nvPr>
        </p:nvSpPr>
        <p:spPr>
          <a:xfrm>
            <a:off x="873759" y="2494759"/>
            <a:ext cx="6086475" cy="1414463"/>
          </a:xfrm>
          <a:prstGeom prst="rect">
            <a:avLst/>
          </a:prstGeom>
          <a:noFill/>
          <a:ln>
            <a:noFill/>
          </a:ln>
        </p:spPr>
        <p:txBody>
          <a:bodyPr anchorCtr="0" anchor="t"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and content">
    <p:spTree>
      <p:nvGrpSpPr>
        <p:cNvPr id="65" name="Shape 65"/>
        <p:cNvGrpSpPr/>
        <p:nvPr/>
      </p:nvGrpSpPr>
      <p:grpSpPr>
        <a:xfrm>
          <a:off x="0" y="0"/>
          <a:ext cx="0" cy="0"/>
          <a:chOff x="0" y="0"/>
          <a:chExt cx="0" cy="0"/>
        </a:xfrm>
      </p:grpSpPr>
      <p:grpSp>
        <p:nvGrpSpPr>
          <p:cNvPr id="66" name="Shape 66"/>
          <p:cNvGrpSpPr/>
          <p:nvPr/>
        </p:nvGrpSpPr>
        <p:grpSpPr>
          <a:xfrm>
            <a:off x="0" y="2286"/>
            <a:ext cx="9144000" cy="5138927"/>
            <a:chOff x="0" y="2286"/>
            <a:chExt cx="9144000" cy="5138927"/>
          </a:xfrm>
        </p:grpSpPr>
        <p:pic>
          <p:nvPicPr>
            <p:cNvPr id="67" name="Shape 67"/>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68" name="Shape 68"/>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69" name="Shape 69"/>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70" name="Shape 70"/>
          <p:cNvSpPr txBox="1"/>
          <p:nvPr>
            <p:ph type="title"/>
          </p:nvPr>
        </p:nvSpPr>
        <p:spPr>
          <a:xfrm>
            <a:off x="873759" y="863600"/>
            <a:ext cx="4499598" cy="2110031"/>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 type="body"/>
          </p:nvPr>
        </p:nvSpPr>
        <p:spPr>
          <a:xfrm>
            <a:off x="873759" y="3096597"/>
            <a:ext cx="4499598" cy="1211243"/>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x="5771723" y="863600"/>
            <a:ext cx="2600116" cy="3444241"/>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 points">
    <p:spTree>
      <p:nvGrpSpPr>
        <p:cNvPr id="73" name="Shape 73"/>
        <p:cNvGrpSpPr/>
        <p:nvPr/>
      </p:nvGrpSpPr>
      <p:grpSpPr>
        <a:xfrm>
          <a:off x="0" y="0"/>
          <a:ext cx="0" cy="0"/>
          <a:chOff x="0" y="0"/>
          <a:chExt cx="0" cy="0"/>
        </a:xfrm>
      </p:grpSpPr>
      <p:grpSp>
        <p:nvGrpSpPr>
          <p:cNvPr id="74" name="Shape 74"/>
          <p:cNvGrpSpPr/>
          <p:nvPr/>
        </p:nvGrpSpPr>
        <p:grpSpPr>
          <a:xfrm>
            <a:off x="0" y="2286"/>
            <a:ext cx="9144000" cy="5138927"/>
            <a:chOff x="0" y="2286"/>
            <a:chExt cx="9144000" cy="5138927"/>
          </a:xfrm>
        </p:grpSpPr>
        <p:pic>
          <p:nvPicPr>
            <p:cNvPr id="75" name="Shape 75"/>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76" name="Shape 76"/>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77" name="Shape 77"/>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78" name="Shape 78"/>
          <p:cNvSpPr txBox="1"/>
          <p:nvPr>
            <p:ph type="title"/>
          </p:nvPr>
        </p:nvSpPr>
        <p:spPr>
          <a:xfrm>
            <a:off x="873758" y="863600"/>
            <a:ext cx="6525403" cy="1428352"/>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a:off x="873759" y="2418088"/>
            <a:ext cx="3571240" cy="1969632"/>
          </a:xfrm>
          <a:prstGeom prst="rect">
            <a:avLst/>
          </a:prstGeom>
          <a:noFill/>
          <a:ln>
            <a:noFill/>
          </a:ln>
        </p:spPr>
        <p:txBody>
          <a:bodyPr anchorCtr="0" anchor="t" bIns="91425" lIns="91425" rIns="91425" tIns="91425"/>
          <a:lstStyle>
            <a:lvl1pPr indent="-209550" marL="285750" rtl="0">
              <a:spcBef>
                <a:spcPts val="0"/>
              </a:spcBef>
              <a:spcAft>
                <a:spcPts val="600"/>
              </a:spcAft>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txBox="1"/>
          <p:nvPr>
            <p:ph idx="2" type="body"/>
          </p:nvPr>
        </p:nvSpPr>
        <p:spPr>
          <a:xfrm>
            <a:off x="4800600" y="2418089"/>
            <a:ext cx="3571240" cy="1969632"/>
          </a:xfrm>
          <a:prstGeom prst="rect">
            <a:avLst/>
          </a:prstGeom>
          <a:noFill/>
          <a:ln>
            <a:noFill/>
          </a:ln>
        </p:spPr>
        <p:txBody>
          <a:bodyPr anchorCtr="0" anchor="t" bIns="91425" lIns="91425" rIns="91425" tIns="91425"/>
          <a:lstStyle>
            <a:lvl1pPr indent="-209550" marL="285750" rtl="0">
              <a:spcBef>
                <a:spcPts val="0"/>
              </a:spcBef>
              <a:spcAft>
                <a:spcPts val="600"/>
              </a:spcAft>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 points 2">
    <p:spTree>
      <p:nvGrpSpPr>
        <p:cNvPr id="81" name="Shape 81"/>
        <p:cNvGrpSpPr/>
        <p:nvPr/>
      </p:nvGrpSpPr>
      <p:grpSpPr>
        <a:xfrm>
          <a:off x="0" y="0"/>
          <a:ext cx="0" cy="0"/>
          <a:chOff x="0" y="0"/>
          <a:chExt cx="0" cy="0"/>
        </a:xfrm>
      </p:grpSpPr>
      <p:sp>
        <p:nvSpPr>
          <p:cNvPr id="82" name="Shape 82"/>
          <p:cNvSpPr/>
          <p:nvPr/>
        </p:nvSpPr>
        <p:spPr>
          <a:xfrm>
            <a:off x="387050" y="350895"/>
            <a:ext cx="8402890" cy="4434779"/>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pic>
        <p:nvPicPr>
          <p:cNvPr id="83" name="Shape 83"/>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84" name="Shape 84"/>
          <p:cNvSpPr txBox="1"/>
          <p:nvPr>
            <p:ph idx="1" type="body"/>
          </p:nvPr>
        </p:nvSpPr>
        <p:spPr>
          <a:xfrm>
            <a:off x="873766" y="2588318"/>
            <a:ext cx="4552067" cy="318036"/>
          </a:xfrm>
          <a:prstGeom prst="rect">
            <a:avLst/>
          </a:prstGeom>
          <a:noFill/>
          <a:ln>
            <a:noFill/>
          </a:ln>
        </p:spPr>
        <p:txBody>
          <a:bodyPr anchorCtr="0" anchor="t" bIns="91425" lIns="91425" rIns="91425" tIns="91425"/>
          <a:lstStyle>
            <a:lvl1pPr indent="0" marL="0" rtl="0">
              <a:lnSpc>
                <a:spcPct val="90000"/>
              </a:lnSpc>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5" name="Shape 85"/>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6" name="Shape 86"/>
          <p:cNvSpPr txBox="1"/>
          <p:nvPr>
            <p:ph idx="2" type="body"/>
          </p:nvPr>
        </p:nvSpPr>
        <p:spPr>
          <a:xfrm>
            <a:off x="873766" y="3187380"/>
            <a:ext cx="4552950" cy="1209675"/>
          </a:xfrm>
          <a:prstGeom prst="rect">
            <a:avLst/>
          </a:prstGeom>
          <a:noFill/>
          <a:ln>
            <a:noFill/>
          </a:ln>
        </p:spPr>
        <p:txBody>
          <a:bodyPr anchorCtr="0" anchor="t" bIns="91425" lIns="91425" rIns="91425" tIns="91425"/>
          <a:lstStyle>
            <a:lvl1pPr indent="-114300" marL="171450" rtl="0">
              <a:spcBef>
                <a:spcPts val="0"/>
              </a:spcBef>
              <a:buFont typeface="Arial"/>
              <a:buChar char="•"/>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and content 2">
    <p:spTree>
      <p:nvGrpSpPr>
        <p:cNvPr id="87" name="Shape 87"/>
        <p:cNvGrpSpPr/>
        <p:nvPr/>
      </p:nvGrpSpPr>
      <p:grpSpPr>
        <a:xfrm>
          <a:off x="0" y="0"/>
          <a:ext cx="0" cy="0"/>
          <a:chOff x="0" y="0"/>
          <a:chExt cx="0" cy="0"/>
        </a:xfrm>
      </p:grpSpPr>
      <p:grpSp>
        <p:nvGrpSpPr>
          <p:cNvPr id="88" name="Shape 88"/>
          <p:cNvGrpSpPr/>
          <p:nvPr/>
        </p:nvGrpSpPr>
        <p:grpSpPr>
          <a:xfrm>
            <a:off x="0" y="2286"/>
            <a:ext cx="9144000" cy="5138927"/>
            <a:chOff x="0" y="2286"/>
            <a:chExt cx="9144000" cy="5138927"/>
          </a:xfrm>
        </p:grpSpPr>
        <p:pic>
          <p:nvPicPr>
            <p:cNvPr id="89" name="Shape 89"/>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90" name="Shape 90"/>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91" name="Shape 91"/>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92" name="Shape 92"/>
          <p:cNvSpPr txBox="1"/>
          <p:nvPr>
            <p:ph type="title"/>
          </p:nvPr>
        </p:nvSpPr>
        <p:spPr>
          <a:xfrm>
            <a:off x="873759" y="863600"/>
            <a:ext cx="3688079" cy="2110031"/>
          </a:xfrm>
          <a:prstGeom prst="rect">
            <a:avLst/>
          </a:prstGeom>
          <a:noFill/>
          <a:ln>
            <a:noFill/>
          </a:ln>
        </p:spPr>
        <p:txBody>
          <a:bodyPr anchorCtr="0" anchor="b"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txBox="1"/>
          <p:nvPr>
            <p:ph idx="1" type="body"/>
          </p:nvPr>
        </p:nvSpPr>
        <p:spPr>
          <a:xfrm>
            <a:off x="873759" y="3096597"/>
            <a:ext cx="3688079" cy="1291122"/>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4" name="Shape 94"/>
          <p:cNvSpPr txBox="1"/>
          <p:nvPr>
            <p:ph idx="2" type="body"/>
          </p:nvPr>
        </p:nvSpPr>
        <p:spPr>
          <a:xfrm>
            <a:off x="4895185" y="863600"/>
            <a:ext cx="3486814" cy="3524120"/>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diagram">
    <p:spTree>
      <p:nvGrpSpPr>
        <p:cNvPr id="95" name="Shape 95"/>
        <p:cNvGrpSpPr/>
        <p:nvPr/>
      </p:nvGrpSpPr>
      <p:grpSpPr>
        <a:xfrm>
          <a:off x="0" y="0"/>
          <a:ext cx="0" cy="0"/>
          <a:chOff x="0" y="0"/>
          <a:chExt cx="0" cy="0"/>
        </a:xfrm>
      </p:grpSpPr>
      <p:sp>
        <p:nvSpPr>
          <p:cNvPr id="96" name="Shape 96"/>
          <p:cNvSpPr txBox="1"/>
          <p:nvPr>
            <p:ph type="title"/>
          </p:nvPr>
        </p:nvSpPr>
        <p:spPr>
          <a:xfrm>
            <a:off x="509800" y="482977"/>
            <a:ext cx="8160175" cy="411256"/>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97" name="Shape 97"/>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98" name="Shape 98"/>
          <p:cNvSpPr txBox="1"/>
          <p:nvPr>
            <p:ph idx="1" type="body"/>
          </p:nvPr>
        </p:nvSpPr>
        <p:spPr>
          <a:xfrm>
            <a:off x="509587" y="1324609"/>
            <a:ext cx="8159749" cy="3344226"/>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diagram 2">
    <p:spTree>
      <p:nvGrpSpPr>
        <p:cNvPr id="99" name="Shape 99"/>
        <p:cNvGrpSpPr/>
        <p:nvPr/>
      </p:nvGrpSpPr>
      <p:grpSpPr>
        <a:xfrm>
          <a:off x="0" y="0"/>
          <a:ext cx="0" cy="0"/>
          <a:chOff x="0" y="0"/>
          <a:chExt cx="0" cy="0"/>
        </a:xfrm>
      </p:grpSpPr>
      <p:grpSp>
        <p:nvGrpSpPr>
          <p:cNvPr id="100" name="Shape 100"/>
          <p:cNvGrpSpPr/>
          <p:nvPr/>
        </p:nvGrpSpPr>
        <p:grpSpPr>
          <a:xfrm>
            <a:off x="0" y="2286"/>
            <a:ext cx="9144000" cy="5138927"/>
            <a:chOff x="0" y="2286"/>
            <a:chExt cx="9144000" cy="5138927"/>
          </a:xfrm>
        </p:grpSpPr>
        <p:pic>
          <p:nvPicPr>
            <p:cNvPr id="101" name="Shape 101"/>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102" name="Shape 102"/>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sp>
        <p:nvSpPr>
          <p:cNvPr id="103" name="Shape 103"/>
          <p:cNvSpPr txBox="1"/>
          <p:nvPr>
            <p:ph type="title"/>
          </p:nvPr>
        </p:nvSpPr>
        <p:spPr>
          <a:xfrm>
            <a:off x="863599" y="714879"/>
            <a:ext cx="748792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4" name="Shape 104"/>
          <p:cNvSpPr txBox="1"/>
          <p:nvPr>
            <p:ph idx="1" type="body"/>
          </p:nvPr>
        </p:nvSpPr>
        <p:spPr>
          <a:xfrm>
            <a:off x="863599" y="1324611"/>
            <a:ext cx="7487920" cy="3063109"/>
          </a:xfrm>
          <a:prstGeom prst="rect">
            <a:avLst/>
          </a:prstGeom>
          <a:no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05" name="Shape 105"/>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p:spTree>
      <p:nvGrpSpPr>
        <p:cNvPr id="106" name="Shape 106"/>
        <p:cNvGrpSpPr/>
        <p:nvPr/>
      </p:nvGrpSpPr>
      <p:grpSpPr>
        <a:xfrm>
          <a:off x="0" y="0"/>
          <a:ext cx="0" cy="0"/>
          <a:chOff x="0" y="0"/>
          <a:chExt cx="0" cy="0"/>
        </a:xfrm>
      </p:grpSpPr>
      <p:pic>
        <p:nvPicPr>
          <p:cNvPr id="107" name="Shape 107"/>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08" name="Shape 108"/>
          <p:cNvSpPr txBox="1"/>
          <p:nvPr>
            <p:ph idx="1" type="body"/>
          </p:nvPr>
        </p:nvSpPr>
        <p:spPr>
          <a:xfrm>
            <a:off x="873463" y="2577425"/>
            <a:ext cx="3708184" cy="261609"/>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9" name="Shape 109"/>
          <p:cNvSpPr txBox="1"/>
          <p:nvPr>
            <p:ph idx="2" type="body"/>
          </p:nvPr>
        </p:nvSpPr>
        <p:spPr>
          <a:xfrm>
            <a:off x="873759" y="2958736"/>
            <a:ext cx="3707883" cy="150494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3" type="body"/>
          </p:nvPr>
        </p:nvSpPr>
        <p:spPr>
          <a:xfrm>
            <a:off x="4662553" y="2958736"/>
            <a:ext cx="3707883" cy="15049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1" name="Shape 111"/>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2">
    <p:spTree>
      <p:nvGrpSpPr>
        <p:cNvPr id="112" name="Shape 112"/>
        <p:cNvGrpSpPr/>
        <p:nvPr/>
      </p:nvGrpSpPr>
      <p:grpSpPr>
        <a:xfrm>
          <a:off x="0" y="0"/>
          <a:ext cx="0" cy="0"/>
          <a:chOff x="0" y="0"/>
          <a:chExt cx="0" cy="0"/>
        </a:xfrm>
      </p:grpSpPr>
      <p:pic>
        <p:nvPicPr>
          <p:cNvPr id="113" name="Shape 113"/>
          <p:cNvPicPr preferRelativeResize="0"/>
          <p:nvPr/>
        </p:nvPicPr>
        <p:blipFill rotWithShape="1">
          <a:blip r:embed="rId2">
            <a:alphaModFix/>
          </a:blip>
          <a:srcRect b="0" l="0" r="0" t="0"/>
          <a:stretch/>
        </p:blipFill>
        <p:spPr>
          <a:xfrm>
            <a:off x="4761" y="0"/>
            <a:ext cx="9134475" cy="5143499"/>
          </a:xfrm>
          <a:prstGeom prst="rect">
            <a:avLst/>
          </a:prstGeom>
          <a:noFill/>
          <a:ln>
            <a:noFill/>
          </a:ln>
        </p:spPr>
      </p:pic>
      <p:pic>
        <p:nvPicPr>
          <p:cNvPr id="114" name="Shape 114"/>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15" name="Shape 115"/>
          <p:cNvSpPr txBox="1"/>
          <p:nvPr>
            <p:ph idx="1" type="body"/>
          </p:nvPr>
        </p:nvSpPr>
        <p:spPr>
          <a:xfrm>
            <a:off x="873463" y="2577425"/>
            <a:ext cx="3708184" cy="261609"/>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6" name="Shape 116"/>
          <p:cNvSpPr txBox="1"/>
          <p:nvPr>
            <p:ph idx="2" type="body"/>
          </p:nvPr>
        </p:nvSpPr>
        <p:spPr>
          <a:xfrm>
            <a:off x="873759" y="2958736"/>
            <a:ext cx="3707883" cy="150494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7" name="Shape 117"/>
          <p:cNvSpPr txBox="1"/>
          <p:nvPr>
            <p:ph idx="3" type="body"/>
          </p:nvPr>
        </p:nvSpPr>
        <p:spPr>
          <a:xfrm>
            <a:off x="4662553" y="2958736"/>
            <a:ext cx="3707883" cy="15049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600"/>
              </a:spcAft>
              <a:buFont typeface="Arial"/>
              <a:buNone/>
              <a:defRPr/>
            </a:lvl1pPr>
            <a:lvl2pPr indent="0" marL="457200" marR="0" rtl="0" algn="l">
              <a:lnSpc>
                <a:spcPct val="100000"/>
              </a:lnSpc>
              <a:spcBef>
                <a:spcPts val="0"/>
              </a:spcBef>
              <a:spcAft>
                <a:spcPts val="600"/>
              </a:spcAft>
              <a:buFont typeface="Arial"/>
              <a:buNone/>
              <a:defRPr/>
            </a:lvl2pPr>
            <a:lvl3pPr indent="0" marL="914400" marR="0" rtl="0" algn="l">
              <a:lnSpc>
                <a:spcPct val="100000"/>
              </a:lnSpc>
              <a:spcBef>
                <a:spcPts val="0"/>
              </a:spcBef>
              <a:spcAft>
                <a:spcPts val="600"/>
              </a:spcAft>
              <a:buFont typeface="Arial"/>
              <a:buNone/>
              <a:defRPr/>
            </a:lvl3pPr>
            <a:lvl4pPr indent="0" marL="1371600" marR="0" rtl="0" algn="l">
              <a:lnSpc>
                <a:spcPct val="100000"/>
              </a:lnSpc>
              <a:spcBef>
                <a:spcPts val="0"/>
              </a:spcBef>
              <a:spcAft>
                <a:spcPts val="600"/>
              </a:spcAft>
              <a:buFont typeface="Arial"/>
              <a:buNone/>
              <a:defRPr/>
            </a:lvl4pPr>
            <a:lvl5pPr indent="0" marL="1828800" marR="0" rtl="0" algn="l">
              <a:lnSpc>
                <a:spcPct val="100000"/>
              </a:lnSpc>
              <a:spcBef>
                <a:spcPts val="0"/>
              </a:spcBef>
              <a:spcAft>
                <a:spcPts val="600"/>
              </a:spcAft>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8" name="Shape 118"/>
          <p:cNvSpPr txBox="1"/>
          <p:nvPr>
            <p:ph type="title"/>
          </p:nvPr>
        </p:nvSpPr>
        <p:spPr>
          <a:xfrm>
            <a:off x="873759" y="861954"/>
            <a:ext cx="6525401"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2 long paragraphs">
    <p:spTree>
      <p:nvGrpSpPr>
        <p:cNvPr id="119" name="Shape 119"/>
        <p:cNvGrpSpPr/>
        <p:nvPr/>
      </p:nvGrpSpPr>
      <p:grpSpPr>
        <a:xfrm>
          <a:off x="0" y="0"/>
          <a:ext cx="0" cy="0"/>
          <a:chOff x="0" y="0"/>
          <a:chExt cx="0" cy="0"/>
        </a:xfrm>
      </p:grpSpPr>
      <p:grpSp>
        <p:nvGrpSpPr>
          <p:cNvPr id="120" name="Shape 120"/>
          <p:cNvGrpSpPr/>
          <p:nvPr/>
        </p:nvGrpSpPr>
        <p:grpSpPr>
          <a:xfrm>
            <a:off x="0" y="2286"/>
            <a:ext cx="9144000" cy="5138927"/>
            <a:chOff x="0" y="2286"/>
            <a:chExt cx="9144000" cy="5138927"/>
          </a:xfrm>
        </p:grpSpPr>
        <p:pic>
          <p:nvPicPr>
            <p:cNvPr id="121" name="Shape 121"/>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122" name="Shape 122"/>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sp>
        <p:nvSpPr>
          <p:cNvPr id="123" name="Shape 123"/>
          <p:cNvSpPr txBox="1"/>
          <p:nvPr>
            <p:ph type="title"/>
          </p:nvPr>
        </p:nvSpPr>
        <p:spPr>
          <a:xfrm>
            <a:off x="871107" y="702447"/>
            <a:ext cx="7505814" cy="34842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24" name="Shape 124"/>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25" name="Shape 125"/>
          <p:cNvSpPr txBox="1"/>
          <p:nvPr>
            <p:ph idx="1" type="body"/>
          </p:nvPr>
        </p:nvSpPr>
        <p:spPr>
          <a:xfrm>
            <a:off x="871107" y="1218534"/>
            <a:ext cx="3573892" cy="3169314"/>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spcAft>
                <a:spcPts val="600"/>
              </a:spcAft>
              <a:buNone/>
              <a:defRPr/>
            </a:lvl2pPr>
            <a:lvl3pPr indent="0" marL="914400" rtl="0">
              <a:spcBef>
                <a:spcPts val="0"/>
              </a:spcBef>
              <a:spcAft>
                <a:spcPts val="600"/>
              </a:spcAft>
              <a:buNone/>
              <a:defRPr/>
            </a:lvl3pPr>
            <a:lvl4pPr indent="0" marL="1371600" rtl="0">
              <a:spcBef>
                <a:spcPts val="0"/>
              </a:spcBef>
              <a:spcAft>
                <a:spcPts val="600"/>
              </a:spcAft>
              <a:buNone/>
              <a:defRPr/>
            </a:lvl4pPr>
            <a:lvl5pPr indent="0" marL="1828800" rtl="0">
              <a:spcBef>
                <a:spcPts val="0"/>
              </a:spcBef>
              <a:spcAft>
                <a:spcPts val="6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6" name="Shape 126"/>
          <p:cNvSpPr txBox="1"/>
          <p:nvPr>
            <p:ph idx="2" type="body"/>
          </p:nvPr>
        </p:nvSpPr>
        <p:spPr>
          <a:xfrm>
            <a:off x="4805680" y="1218534"/>
            <a:ext cx="3571240" cy="3169314"/>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spcAft>
                <a:spcPts val="600"/>
              </a:spcAft>
              <a:buNone/>
              <a:defRPr/>
            </a:lvl2pPr>
            <a:lvl3pPr indent="0" marL="914400" rtl="0">
              <a:spcBef>
                <a:spcPts val="0"/>
              </a:spcBef>
              <a:spcAft>
                <a:spcPts val="600"/>
              </a:spcAft>
              <a:buNone/>
              <a:defRPr/>
            </a:lvl3pPr>
            <a:lvl4pPr indent="0" marL="1371600" rtl="0">
              <a:spcBef>
                <a:spcPts val="0"/>
              </a:spcBef>
              <a:spcAft>
                <a:spcPts val="600"/>
              </a:spcAft>
              <a:buNone/>
              <a:defRPr/>
            </a:lvl4pPr>
            <a:lvl5pPr indent="0" marL="1828800" rtl="0">
              <a:spcBef>
                <a:spcPts val="0"/>
              </a:spcBef>
              <a:spcAft>
                <a:spcPts val="6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2">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9" name="Shape 19"/>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l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pic>
        <p:nvPicPr>
          <p:cNvPr id="20" name="Shape 20"/>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1" name="Shape 21"/>
          <p:cNvSpPr txBox="1"/>
          <p:nvPr>
            <p:ph idx="10" type="dt"/>
          </p:nvPr>
        </p:nvSpPr>
        <p:spPr>
          <a:xfrm>
            <a:off x="757177" y="3956773"/>
            <a:ext cx="2454236" cy="373694"/>
          </a:xfrm>
          <a:prstGeom prst="rect">
            <a:avLst/>
          </a:prstGeom>
          <a:solidFill>
            <a:srgbClr val="FFF046"/>
          </a:solid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127" name="Shape 127"/>
        <p:cNvGrpSpPr/>
        <p:nvPr/>
      </p:nvGrpSpPr>
      <p:grpSpPr>
        <a:xfrm>
          <a:off x="0" y="0"/>
          <a:ext cx="0" cy="0"/>
          <a:chOff x="0" y="0"/>
          <a:chExt cx="0" cy="0"/>
        </a:xfrm>
      </p:grpSpPr>
      <p:pic>
        <p:nvPicPr>
          <p:cNvPr id="128" name="Shape 128"/>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29" name="Shape 129"/>
          <p:cNvSpPr txBox="1"/>
          <p:nvPr>
            <p:ph idx="1" type="body"/>
          </p:nvPr>
        </p:nvSpPr>
        <p:spPr>
          <a:xfrm>
            <a:off x="579439" y="2322558"/>
            <a:ext cx="2306069" cy="430886"/>
          </a:xfrm>
          <a:prstGeom prst="rect">
            <a:avLst/>
          </a:prstGeom>
          <a:noFill/>
          <a:ln>
            <a:noFill/>
          </a:ln>
        </p:spPr>
        <p:txBody>
          <a:bodyPr anchorCtr="0" anchor="t" bIns="91425" lIns="91425" rIns="91425" tIns="91425"/>
          <a:lstStyle>
            <a:lvl1pPr indent="0" marL="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0" name="Shape 130"/>
          <p:cNvSpPr txBox="1"/>
          <p:nvPr>
            <p:ph idx="2" type="body"/>
          </p:nvPr>
        </p:nvSpPr>
        <p:spPr>
          <a:xfrm>
            <a:off x="579439" y="2752989"/>
            <a:ext cx="2306068" cy="185964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txBox="1"/>
          <p:nvPr>
            <p:ph type="title"/>
          </p:nvPr>
        </p:nvSpPr>
        <p:spPr>
          <a:xfrm>
            <a:off x="579439" y="694558"/>
            <a:ext cx="6380478" cy="1429998"/>
          </a:xfrm>
          <a:prstGeom prst="rect">
            <a:avLst/>
          </a:prstGeom>
          <a:noFill/>
          <a:ln>
            <a:noFill/>
          </a:ln>
        </p:spPr>
        <p:txBody>
          <a:bodyPr anchorCtr="0" anchor="ctr"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2" name="Shape 132"/>
          <p:cNvSpPr txBox="1"/>
          <p:nvPr>
            <p:ph idx="3" type="body"/>
          </p:nvPr>
        </p:nvSpPr>
        <p:spPr>
          <a:xfrm>
            <a:off x="6301603" y="2322558"/>
            <a:ext cx="2306068" cy="430886"/>
          </a:xfrm>
          <a:prstGeom prst="rect">
            <a:avLst/>
          </a:prstGeom>
          <a:noFill/>
          <a:ln>
            <a:noFill/>
          </a:ln>
        </p:spPr>
        <p:txBody>
          <a:bodyPr anchorCtr="0" anchor="t" bIns="91425" lIns="91425" rIns="91425" tIns="91425"/>
          <a:lstStyle>
            <a:lvl1pPr indent="0" marL="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3" name="Shape 133"/>
          <p:cNvSpPr txBox="1"/>
          <p:nvPr>
            <p:ph idx="4" type="body"/>
          </p:nvPr>
        </p:nvSpPr>
        <p:spPr>
          <a:xfrm>
            <a:off x="6301603" y="2753444"/>
            <a:ext cx="2306068" cy="1854365"/>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4" name="Shape 134"/>
          <p:cNvSpPr txBox="1"/>
          <p:nvPr>
            <p:ph idx="5" type="body"/>
          </p:nvPr>
        </p:nvSpPr>
        <p:spPr>
          <a:xfrm>
            <a:off x="3440521" y="2322558"/>
            <a:ext cx="2306069" cy="430886"/>
          </a:xfrm>
          <a:prstGeom prst="rect">
            <a:avLst/>
          </a:prstGeom>
          <a:noFill/>
          <a:ln>
            <a:noFill/>
          </a:ln>
        </p:spPr>
        <p:txBody>
          <a:bodyPr anchorCtr="0" anchor="t" bIns="91425" lIns="91425" rIns="91425" tIns="91425"/>
          <a:lstStyle>
            <a:lvl1pPr indent="0" marL="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6" type="body"/>
          </p:nvPr>
        </p:nvSpPr>
        <p:spPr>
          <a:xfrm>
            <a:off x="3440521" y="2753444"/>
            <a:ext cx="2306069" cy="1854365"/>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2">
    <p:spTree>
      <p:nvGrpSpPr>
        <p:cNvPr id="136" name="Shape 136"/>
        <p:cNvGrpSpPr/>
        <p:nvPr/>
      </p:nvGrpSpPr>
      <p:grpSpPr>
        <a:xfrm>
          <a:off x="0" y="0"/>
          <a:ext cx="0" cy="0"/>
          <a:chOff x="0" y="0"/>
          <a:chExt cx="0" cy="0"/>
        </a:xfrm>
      </p:grpSpPr>
      <p:grpSp>
        <p:nvGrpSpPr>
          <p:cNvPr id="137" name="Shape 137"/>
          <p:cNvGrpSpPr/>
          <p:nvPr/>
        </p:nvGrpSpPr>
        <p:grpSpPr>
          <a:xfrm>
            <a:off x="0" y="2286"/>
            <a:ext cx="9144000" cy="5138927"/>
            <a:chOff x="0" y="2286"/>
            <a:chExt cx="9144000" cy="5138927"/>
          </a:xfrm>
        </p:grpSpPr>
        <p:pic>
          <p:nvPicPr>
            <p:cNvPr id="138" name="Shape 138"/>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139" name="Shape 139"/>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sp>
        <p:nvSpPr>
          <p:cNvPr id="140" name="Shape 140"/>
          <p:cNvSpPr txBox="1"/>
          <p:nvPr>
            <p:ph idx="1" type="body"/>
          </p:nvPr>
        </p:nvSpPr>
        <p:spPr>
          <a:xfrm>
            <a:off x="6031996" y="1218534"/>
            <a:ext cx="2339999" cy="315818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spcAft>
                <a:spcPts val="400"/>
              </a:spcAft>
              <a:buNone/>
              <a:defRPr/>
            </a:lvl2pPr>
            <a:lvl3pPr indent="0" marL="914400" rtl="0">
              <a:spcBef>
                <a:spcPts val="0"/>
              </a:spcBef>
              <a:spcAft>
                <a:spcPts val="400"/>
              </a:spcAft>
              <a:buNone/>
              <a:defRPr/>
            </a:lvl3pPr>
            <a:lvl4pPr indent="0" marL="1371600" rtl="0">
              <a:spcBef>
                <a:spcPts val="0"/>
              </a:spcBef>
              <a:spcAft>
                <a:spcPts val="400"/>
              </a:spcAft>
              <a:buNone/>
              <a:defRPr/>
            </a:lvl4pPr>
            <a:lvl5pPr indent="0" marL="182880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txBox="1"/>
          <p:nvPr>
            <p:ph idx="2" type="body"/>
          </p:nvPr>
        </p:nvSpPr>
        <p:spPr>
          <a:xfrm>
            <a:off x="871107" y="1218534"/>
            <a:ext cx="2322617" cy="315818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spcAft>
                <a:spcPts val="400"/>
              </a:spcAft>
              <a:buNone/>
              <a:defRPr/>
            </a:lvl2pPr>
            <a:lvl3pPr indent="0" marL="914400" rtl="0">
              <a:spcBef>
                <a:spcPts val="0"/>
              </a:spcBef>
              <a:spcAft>
                <a:spcPts val="400"/>
              </a:spcAft>
              <a:buNone/>
              <a:defRPr/>
            </a:lvl3pPr>
            <a:lvl4pPr indent="0" marL="1371600" rtl="0">
              <a:spcBef>
                <a:spcPts val="0"/>
              </a:spcBef>
              <a:spcAft>
                <a:spcPts val="400"/>
              </a:spcAft>
              <a:buNone/>
              <a:defRPr/>
            </a:lvl4pPr>
            <a:lvl5pPr indent="0" marL="182880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txBox="1"/>
          <p:nvPr>
            <p:ph idx="3" type="body"/>
          </p:nvPr>
        </p:nvSpPr>
        <p:spPr>
          <a:xfrm>
            <a:off x="3397451" y="1218534"/>
            <a:ext cx="2339999" cy="315818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spcAft>
                <a:spcPts val="400"/>
              </a:spcAft>
              <a:buNone/>
              <a:defRPr/>
            </a:lvl2pPr>
            <a:lvl3pPr indent="0" marL="914400" rtl="0">
              <a:spcBef>
                <a:spcPts val="0"/>
              </a:spcBef>
              <a:spcAft>
                <a:spcPts val="400"/>
              </a:spcAft>
              <a:buNone/>
              <a:defRPr/>
            </a:lvl3pPr>
            <a:lvl4pPr indent="0" marL="1371600" rtl="0">
              <a:spcBef>
                <a:spcPts val="0"/>
              </a:spcBef>
              <a:spcAft>
                <a:spcPts val="400"/>
              </a:spcAft>
              <a:buNone/>
              <a:defRPr/>
            </a:lvl4pPr>
            <a:lvl5pPr indent="0" marL="182880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43" name="Shape 143"/>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44" name="Shape 144"/>
          <p:cNvSpPr txBox="1"/>
          <p:nvPr>
            <p:ph type="title"/>
          </p:nvPr>
        </p:nvSpPr>
        <p:spPr>
          <a:xfrm>
            <a:off x="871107" y="702058"/>
            <a:ext cx="7490022" cy="34842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ragraph and 3 content">
    <p:spTree>
      <p:nvGrpSpPr>
        <p:cNvPr id="145" name="Shape 145"/>
        <p:cNvGrpSpPr/>
        <p:nvPr/>
      </p:nvGrpSpPr>
      <p:grpSpPr>
        <a:xfrm>
          <a:off x="0" y="0"/>
          <a:ext cx="0" cy="0"/>
          <a:chOff x="0" y="0"/>
          <a:chExt cx="0" cy="0"/>
        </a:xfrm>
      </p:grpSpPr>
      <p:sp>
        <p:nvSpPr>
          <p:cNvPr id="146" name="Shape 146"/>
          <p:cNvSpPr txBox="1"/>
          <p:nvPr>
            <p:ph type="title"/>
          </p:nvPr>
        </p:nvSpPr>
        <p:spPr>
          <a:xfrm>
            <a:off x="579439" y="496352"/>
            <a:ext cx="524518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47" name="Shape 147"/>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48" name="Shape 148"/>
          <p:cNvSpPr txBox="1"/>
          <p:nvPr>
            <p:ph idx="1" type="body"/>
          </p:nvPr>
        </p:nvSpPr>
        <p:spPr>
          <a:xfrm>
            <a:off x="3492830" y="1836613"/>
            <a:ext cx="2331790" cy="2776024"/>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2" type="body"/>
          </p:nvPr>
        </p:nvSpPr>
        <p:spPr>
          <a:xfrm>
            <a:off x="579439" y="1836613"/>
            <a:ext cx="2342688" cy="2776024"/>
          </a:xfrm>
          <a:prstGeom prst="rect">
            <a:avLst/>
          </a:prstGeom>
          <a:noFill/>
          <a:ln>
            <a:noFill/>
          </a:ln>
        </p:spPr>
        <p:txBody>
          <a:bodyPr anchorCtr="0" anchor="t" bIns="91425" lIns="91425" rIns="91425" tIns="91425"/>
          <a:lstStyle>
            <a:lvl1pPr indent="0" marL="0" marR="0" rtl="0" algn="l">
              <a:lnSpc>
                <a:spcPct val="100000"/>
              </a:lnSpc>
              <a:spcBef>
                <a:spcPts val="19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0" name="Shape 150"/>
          <p:cNvSpPr txBox="1"/>
          <p:nvPr>
            <p:ph idx="3" type="body"/>
          </p:nvPr>
        </p:nvSpPr>
        <p:spPr>
          <a:xfrm>
            <a:off x="6240425" y="1836613"/>
            <a:ext cx="2342688" cy="2776024"/>
          </a:xfrm>
          <a:prstGeom prst="rect">
            <a:avLst/>
          </a:prstGeom>
          <a:noFill/>
          <a:ln>
            <a:noFill/>
          </a:ln>
        </p:spPr>
        <p:txBody>
          <a:bodyPr anchorCtr="0" anchor="t" bIns="91425" lIns="91425" rIns="91425" tIns="91425"/>
          <a:lstStyle>
            <a:lvl1pPr indent="0" marL="0" marR="0" rtl="0" algn="l">
              <a:lnSpc>
                <a:spcPct val="100000"/>
              </a:lnSpc>
              <a:spcBef>
                <a:spcPts val="19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1" name="Shape 151"/>
          <p:cNvSpPr txBox="1"/>
          <p:nvPr>
            <p:ph idx="4" type="body"/>
          </p:nvPr>
        </p:nvSpPr>
        <p:spPr>
          <a:xfrm>
            <a:off x="579437" y="956038"/>
            <a:ext cx="5245100" cy="753575"/>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s and text">
    <p:spTree>
      <p:nvGrpSpPr>
        <p:cNvPr id="152" name="Shape 152"/>
        <p:cNvGrpSpPr/>
        <p:nvPr/>
      </p:nvGrpSpPr>
      <p:grpSpPr>
        <a:xfrm>
          <a:off x="0" y="0"/>
          <a:ext cx="0" cy="0"/>
          <a:chOff x="0" y="0"/>
          <a:chExt cx="0" cy="0"/>
        </a:xfrm>
      </p:grpSpPr>
      <p:sp>
        <p:nvSpPr>
          <p:cNvPr id="153" name="Shape 153"/>
          <p:cNvSpPr txBox="1"/>
          <p:nvPr>
            <p:ph type="title"/>
          </p:nvPr>
        </p:nvSpPr>
        <p:spPr>
          <a:xfrm>
            <a:off x="579439" y="496352"/>
            <a:ext cx="524518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54" name="Shape 154"/>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55" name="Shape 155"/>
          <p:cNvSpPr/>
          <p:nvPr>
            <p:ph idx="2" type="pic"/>
          </p:nvPr>
        </p:nvSpPr>
        <p:spPr>
          <a:xfrm>
            <a:off x="579437" y="1230312"/>
            <a:ext cx="2555999" cy="1368425"/>
          </a:xfrm>
          <a:prstGeom prst="rect">
            <a:avLst/>
          </a:prstGeom>
          <a:solidFill>
            <a:srgbClr val="F2F2F2"/>
          </a:solidFill>
          <a:ln>
            <a:noFill/>
          </a:ln>
        </p:spPr>
      </p:sp>
      <p:sp>
        <p:nvSpPr>
          <p:cNvPr id="156" name="Shape 156"/>
          <p:cNvSpPr/>
          <p:nvPr>
            <p:ph idx="3" type="pic"/>
          </p:nvPr>
        </p:nvSpPr>
        <p:spPr>
          <a:xfrm>
            <a:off x="3303275" y="1230312"/>
            <a:ext cx="2555999" cy="1368425"/>
          </a:xfrm>
          <a:prstGeom prst="rect">
            <a:avLst/>
          </a:prstGeom>
          <a:solidFill>
            <a:srgbClr val="F2F2F2"/>
          </a:solidFill>
          <a:ln>
            <a:noFill/>
          </a:ln>
        </p:spPr>
      </p:sp>
      <p:sp>
        <p:nvSpPr>
          <p:cNvPr id="157" name="Shape 157"/>
          <p:cNvSpPr/>
          <p:nvPr>
            <p:ph idx="4" type="pic"/>
          </p:nvPr>
        </p:nvSpPr>
        <p:spPr>
          <a:xfrm>
            <a:off x="6027112" y="1230312"/>
            <a:ext cx="2555999" cy="1368425"/>
          </a:xfrm>
          <a:prstGeom prst="rect">
            <a:avLst/>
          </a:prstGeom>
          <a:solidFill>
            <a:srgbClr val="F2F2F2"/>
          </a:solidFill>
          <a:ln>
            <a:noFill/>
          </a:ln>
        </p:spPr>
      </p:sp>
      <p:sp>
        <p:nvSpPr>
          <p:cNvPr id="158" name="Shape 158"/>
          <p:cNvSpPr txBox="1"/>
          <p:nvPr>
            <p:ph idx="1" type="body"/>
          </p:nvPr>
        </p:nvSpPr>
        <p:spPr>
          <a:xfrm>
            <a:off x="579437" y="2725738"/>
            <a:ext cx="2555875" cy="1887537"/>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9" name="Shape 159"/>
          <p:cNvSpPr txBox="1"/>
          <p:nvPr>
            <p:ph idx="5" type="body"/>
          </p:nvPr>
        </p:nvSpPr>
        <p:spPr>
          <a:xfrm>
            <a:off x="3314842" y="2725738"/>
            <a:ext cx="2555875" cy="1887537"/>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0" name="Shape 160"/>
          <p:cNvSpPr txBox="1"/>
          <p:nvPr>
            <p:ph idx="6" type="body"/>
          </p:nvPr>
        </p:nvSpPr>
        <p:spPr>
          <a:xfrm>
            <a:off x="6027237" y="2725738"/>
            <a:ext cx="2555875" cy="1887537"/>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lists">
    <p:spTree>
      <p:nvGrpSpPr>
        <p:cNvPr id="161" name="Shape 161"/>
        <p:cNvGrpSpPr/>
        <p:nvPr/>
      </p:nvGrpSpPr>
      <p:grpSpPr>
        <a:xfrm>
          <a:off x="0" y="0"/>
          <a:ext cx="0" cy="0"/>
          <a:chOff x="0" y="0"/>
          <a:chExt cx="0" cy="0"/>
        </a:xfrm>
      </p:grpSpPr>
      <p:pic>
        <p:nvPicPr>
          <p:cNvPr id="162" name="Shape 162"/>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63" name="Shape 163"/>
          <p:cNvSpPr txBox="1"/>
          <p:nvPr>
            <p:ph type="title"/>
          </p:nvPr>
        </p:nvSpPr>
        <p:spPr>
          <a:xfrm>
            <a:off x="607693" y="516483"/>
            <a:ext cx="7999805" cy="34842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4" name="Shape 164"/>
          <p:cNvSpPr txBox="1"/>
          <p:nvPr>
            <p:ph idx="1" type="body"/>
          </p:nvPr>
        </p:nvSpPr>
        <p:spPr>
          <a:xfrm>
            <a:off x="607693" y="2735385"/>
            <a:ext cx="2403589" cy="491073"/>
          </a:xfrm>
          <a:prstGeom prst="rect">
            <a:avLst/>
          </a:prstGeom>
          <a:solidFill>
            <a:srgbClr val="F2F2F2"/>
          </a:solidFill>
          <a:ln>
            <a:noFill/>
          </a:ln>
        </p:spPr>
        <p:txBody>
          <a:bodyPr anchorCtr="0" anchor="ctr"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5" name="Shape 165"/>
          <p:cNvSpPr txBox="1"/>
          <p:nvPr>
            <p:ph idx="2" type="body"/>
          </p:nvPr>
        </p:nvSpPr>
        <p:spPr>
          <a:xfrm>
            <a:off x="607693" y="3226460"/>
            <a:ext cx="2403290" cy="1359749"/>
          </a:xfrm>
          <a:prstGeom prst="rect">
            <a:avLst/>
          </a:prstGeom>
          <a:solidFill>
            <a:srgbClr val="F2F2F2"/>
          </a:solidFill>
          <a:ln>
            <a:noFill/>
          </a:ln>
        </p:spPr>
        <p:txBody>
          <a:bodyPr anchorCtr="0" anchor="t" bIns="91425" lIns="91425" rIns="91425" tIns="91425"/>
          <a:lstStyle>
            <a:lvl1pPr indent="-114300" marL="285750" rtl="0">
              <a:spcBef>
                <a:spcPts val="0"/>
              </a:spcBef>
              <a:buFont typeface="Arial"/>
              <a:buChar char="•"/>
              <a:defRPr/>
            </a:lvl1pPr>
            <a:lvl2pPr indent="-219075" marL="742950" rtl="0">
              <a:spcBef>
                <a:spcPts val="0"/>
              </a:spcBef>
              <a:buFont typeface="Arial"/>
              <a:buChar char="•"/>
              <a:defRPr/>
            </a:lvl2pPr>
            <a:lvl3pPr indent="-222250" marL="1200150" rtl="0">
              <a:spcBef>
                <a:spcPts val="0"/>
              </a:spcBef>
              <a:buFont typeface="Arial"/>
              <a:buChar char="•"/>
              <a:defRPr/>
            </a:lvl3pPr>
            <a:lvl4pPr indent="-215900" marL="1657350" rtl="0">
              <a:spcBef>
                <a:spcPts val="0"/>
              </a:spcBef>
              <a:buFont typeface="Arial"/>
              <a:buChar char="•"/>
              <a:defRPr/>
            </a:lvl4pPr>
            <a:lvl5pPr indent="-215900" marL="21145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6" name="Shape 166"/>
          <p:cNvSpPr/>
          <p:nvPr>
            <p:ph idx="3" type="pic"/>
          </p:nvPr>
        </p:nvSpPr>
        <p:spPr>
          <a:xfrm>
            <a:off x="607693" y="1218536"/>
            <a:ext cx="2403290" cy="1516849"/>
          </a:xfrm>
          <a:prstGeom prst="rect">
            <a:avLst/>
          </a:prstGeom>
          <a:solidFill>
            <a:srgbClr val="F2F2F2"/>
          </a:solidFill>
          <a:ln>
            <a:noFill/>
          </a:ln>
        </p:spPr>
      </p:sp>
      <p:sp>
        <p:nvSpPr>
          <p:cNvPr id="167" name="Shape 167"/>
          <p:cNvSpPr txBox="1"/>
          <p:nvPr>
            <p:ph idx="4" type="body"/>
          </p:nvPr>
        </p:nvSpPr>
        <p:spPr>
          <a:xfrm>
            <a:off x="3403660" y="2735385"/>
            <a:ext cx="2403589" cy="491073"/>
          </a:xfrm>
          <a:prstGeom prst="rect">
            <a:avLst/>
          </a:prstGeom>
          <a:solidFill>
            <a:srgbClr val="F2F2F2"/>
          </a:solidFill>
          <a:ln>
            <a:noFill/>
          </a:ln>
        </p:spPr>
        <p:txBody>
          <a:bodyPr anchorCtr="0" anchor="ctr"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8" name="Shape 168"/>
          <p:cNvSpPr txBox="1"/>
          <p:nvPr>
            <p:ph idx="5" type="body"/>
          </p:nvPr>
        </p:nvSpPr>
        <p:spPr>
          <a:xfrm>
            <a:off x="3403660" y="3226460"/>
            <a:ext cx="2403290" cy="1359749"/>
          </a:xfrm>
          <a:prstGeom prst="rect">
            <a:avLst/>
          </a:prstGeom>
          <a:solidFill>
            <a:srgbClr val="F2F2F2"/>
          </a:solidFill>
          <a:ln>
            <a:noFill/>
          </a:ln>
        </p:spPr>
        <p:txBody>
          <a:bodyPr anchorCtr="0" anchor="t" bIns="91425" lIns="91425" rIns="91425" tIns="91425"/>
          <a:lstStyle>
            <a:lvl1pPr indent="-114300" marL="285750" rtl="0">
              <a:spcBef>
                <a:spcPts val="0"/>
              </a:spcBef>
              <a:buFont typeface="Arial"/>
              <a:buChar char="•"/>
              <a:defRPr/>
            </a:lvl1pPr>
            <a:lvl2pPr indent="-219075" marL="742950" rtl="0">
              <a:spcBef>
                <a:spcPts val="0"/>
              </a:spcBef>
              <a:buFont typeface="Arial"/>
              <a:buChar char="•"/>
              <a:defRPr/>
            </a:lvl2pPr>
            <a:lvl3pPr indent="-222250" marL="1200150" rtl="0">
              <a:spcBef>
                <a:spcPts val="0"/>
              </a:spcBef>
              <a:buFont typeface="Arial"/>
              <a:buChar char="•"/>
              <a:defRPr/>
            </a:lvl3pPr>
            <a:lvl4pPr indent="-215900" marL="1657350" rtl="0">
              <a:spcBef>
                <a:spcPts val="0"/>
              </a:spcBef>
              <a:buFont typeface="Arial"/>
              <a:buChar char="•"/>
              <a:defRPr/>
            </a:lvl4pPr>
            <a:lvl5pPr indent="-215900" marL="21145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9" name="Shape 169"/>
          <p:cNvSpPr/>
          <p:nvPr>
            <p:ph idx="6" type="pic"/>
          </p:nvPr>
        </p:nvSpPr>
        <p:spPr>
          <a:xfrm>
            <a:off x="3403660" y="1218536"/>
            <a:ext cx="2403290" cy="1516849"/>
          </a:xfrm>
          <a:prstGeom prst="rect">
            <a:avLst/>
          </a:prstGeom>
          <a:solidFill>
            <a:srgbClr val="F2F2F2"/>
          </a:solidFill>
          <a:ln>
            <a:noFill/>
          </a:ln>
        </p:spPr>
      </p:sp>
      <p:sp>
        <p:nvSpPr>
          <p:cNvPr id="170" name="Shape 170"/>
          <p:cNvSpPr txBox="1"/>
          <p:nvPr>
            <p:ph idx="7" type="body"/>
          </p:nvPr>
        </p:nvSpPr>
        <p:spPr>
          <a:xfrm>
            <a:off x="6203910" y="2735385"/>
            <a:ext cx="2403589" cy="491073"/>
          </a:xfrm>
          <a:prstGeom prst="rect">
            <a:avLst/>
          </a:prstGeom>
          <a:solidFill>
            <a:srgbClr val="F2F2F2"/>
          </a:solidFill>
          <a:ln>
            <a:noFill/>
          </a:ln>
        </p:spPr>
        <p:txBody>
          <a:bodyPr anchorCtr="0" anchor="ctr"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1" name="Shape 171"/>
          <p:cNvSpPr txBox="1"/>
          <p:nvPr>
            <p:ph idx="8" type="body"/>
          </p:nvPr>
        </p:nvSpPr>
        <p:spPr>
          <a:xfrm>
            <a:off x="6203910" y="3226460"/>
            <a:ext cx="2403290" cy="1359749"/>
          </a:xfrm>
          <a:prstGeom prst="rect">
            <a:avLst/>
          </a:prstGeom>
          <a:solidFill>
            <a:srgbClr val="F2F2F2"/>
          </a:solidFill>
          <a:ln>
            <a:noFill/>
          </a:ln>
        </p:spPr>
        <p:txBody>
          <a:bodyPr anchorCtr="0" anchor="t" bIns="91425" lIns="91425" rIns="91425" tIns="91425"/>
          <a:lstStyle>
            <a:lvl1pPr indent="-114300" marL="285750" rtl="0">
              <a:spcBef>
                <a:spcPts val="0"/>
              </a:spcBef>
              <a:buFont typeface="Arial"/>
              <a:buChar char="•"/>
              <a:defRPr/>
            </a:lvl1pPr>
            <a:lvl2pPr indent="-219075" marL="742950" rtl="0">
              <a:spcBef>
                <a:spcPts val="0"/>
              </a:spcBef>
              <a:buFont typeface="Arial"/>
              <a:buChar char="•"/>
              <a:defRPr/>
            </a:lvl2pPr>
            <a:lvl3pPr indent="-222250" marL="1200150" rtl="0">
              <a:spcBef>
                <a:spcPts val="0"/>
              </a:spcBef>
              <a:buFont typeface="Arial"/>
              <a:buChar char="•"/>
              <a:defRPr/>
            </a:lvl3pPr>
            <a:lvl4pPr indent="-215900" marL="1657350" rtl="0">
              <a:spcBef>
                <a:spcPts val="0"/>
              </a:spcBef>
              <a:buFont typeface="Arial"/>
              <a:buChar char="•"/>
              <a:defRPr/>
            </a:lvl4pPr>
            <a:lvl5pPr indent="-215900" marL="21145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2" name="Shape 172"/>
          <p:cNvSpPr/>
          <p:nvPr>
            <p:ph idx="9" type="pic"/>
          </p:nvPr>
        </p:nvSpPr>
        <p:spPr>
          <a:xfrm>
            <a:off x="6203910" y="1218536"/>
            <a:ext cx="2403290" cy="1516849"/>
          </a:xfrm>
          <a:prstGeom prst="rect">
            <a:avLst/>
          </a:prstGeom>
          <a:solidFill>
            <a:srgbClr val="F2F2F2"/>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pictures and text">
    <p:spTree>
      <p:nvGrpSpPr>
        <p:cNvPr id="173" name="Shape 173"/>
        <p:cNvGrpSpPr/>
        <p:nvPr/>
      </p:nvGrpSpPr>
      <p:grpSpPr>
        <a:xfrm>
          <a:off x="0" y="0"/>
          <a:ext cx="0" cy="0"/>
          <a:chOff x="0" y="0"/>
          <a:chExt cx="0" cy="0"/>
        </a:xfrm>
      </p:grpSpPr>
      <p:sp>
        <p:nvSpPr>
          <p:cNvPr id="174" name="Shape 174"/>
          <p:cNvSpPr txBox="1"/>
          <p:nvPr>
            <p:ph type="title"/>
          </p:nvPr>
        </p:nvSpPr>
        <p:spPr>
          <a:xfrm>
            <a:off x="579439" y="496352"/>
            <a:ext cx="5245180" cy="32661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175" name="Shape 175"/>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
        <p:nvSpPr>
          <p:cNvPr id="176" name="Shape 176"/>
          <p:cNvSpPr/>
          <p:nvPr>
            <p:ph idx="2" type="pic"/>
          </p:nvPr>
        </p:nvSpPr>
        <p:spPr>
          <a:xfrm>
            <a:off x="579437" y="1230312"/>
            <a:ext cx="1747496" cy="1747411"/>
          </a:xfrm>
          <a:prstGeom prst="rect">
            <a:avLst/>
          </a:prstGeom>
          <a:noFill/>
          <a:ln>
            <a:noFill/>
          </a:ln>
        </p:spPr>
      </p:sp>
      <p:sp>
        <p:nvSpPr>
          <p:cNvPr id="177" name="Shape 177"/>
          <p:cNvSpPr/>
          <p:nvPr>
            <p:ph idx="3" type="pic"/>
          </p:nvPr>
        </p:nvSpPr>
        <p:spPr>
          <a:xfrm>
            <a:off x="2664817" y="1230312"/>
            <a:ext cx="1747496" cy="1747411"/>
          </a:xfrm>
          <a:prstGeom prst="rect">
            <a:avLst/>
          </a:prstGeom>
          <a:noFill/>
          <a:ln>
            <a:noFill/>
          </a:ln>
        </p:spPr>
      </p:sp>
      <p:sp>
        <p:nvSpPr>
          <p:cNvPr id="178" name="Shape 178"/>
          <p:cNvSpPr/>
          <p:nvPr>
            <p:ph idx="4" type="pic"/>
          </p:nvPr>
        </p:nvSpPr>
        <p:spPr>
          <a:xfrm>
            <a:off x="4750198" y="1230312"/>
            <a:ext cx="1747496" cy="1747411"/>
          </a:xfrm>
          <a:prstGeom prst="rect">
            <a:avLst/>
          </a:prstGeom>
          <a:noFill/>
          <a:ln>
            <a:noFill/>
          </a:ln>
        </p:spPr>
      </p:sp>
      <p:sp>
        <p:nvSpPr>
          <p:cNvPr id="179" name="Shape 179"/>
          <p:cNvSpPr txBox="1"/>
          <p:nvPr>
            <p:ph idx="1" type="body"/>
          </p:nvPr>
        </p:nvSpPr>
        <p:spPr>
          <a:xfrm>
            <a:off x="579439" y="3087076"/>
            <a:ext cx="1747411" cy="1526198"/>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4100" marL="169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0" name="Shape 180"/>
          <p:cNvSpPr txBox="1"/>
          <p:nvPr>
            <p:ph idx="5" type="body"/>
          </p:nvPr>
        </p:nvSpPr>
        <p:spPr>
          <a:xfrm>
            <a:off x="2664859" y="3087076"/>
            <a:ext cx="1747411" cy="1526198"/>
          </a:xfrm>
          <a:prstGeom prst="rect">
            <a:avLst/>
          </a:prstGeom>
          <a:noFill/>
          <a:ln>
            <a:noFill/>
          </a:ln>
        </p:spPr>
        <p:txBody>
          <a:bodyPr anchorCtr="0" anchor="t" bIns="91425" lIns="91425" rIns="91425" tIns="91425"/>
          <a:lstStyle>
            <a:lvl1pPr indent="0" marL="0" marR="0" rtl="0" algn="l">
              <a:lnSpc>
                <a:spcPct val="100000"/>
              </a:lnSpc>
              <a:spcBef>
                <a:spcPts val="0"/>
              </a:spcBef>
              <a:spcAft>
                <a:spcPts val="600"/>
              </a:spcAft>
              <a:buFont typeface="Arial"/>
              <a:buNone/>
              <a:defRPr/>
            </a:lvl1pPr>
            <a:lvl2pPr indent="-4100" marL="169200" rtl="0">
              <a:spcBef>
                <a:spcPts val="0"/>
              </a:spcBef>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1" name="Shape 181"/>
          <p:cNvSpPr txBox="1"/>
          <p:nvPr>
            <p:ph idx="6" type="body"/>
          </p:nvPr>
        </p:nvSpPr>
        <p:spPr>
          <a:xfrm>
            <a:off x="4750280" y="3087076"/>
            <a:ext cx="1747411" cy="1526198"/>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2" name="Shape 182"/>
          <p:cNvSpPr/>
          <p:nvPr>
            <p:ph idx="7" type="pic"/>
          </p:nvPr>
        </p:nvSpPr>
        <p:spPr>
          <a:xfrm>
            <a:off x="6835577" y="1230312"/>
            <a:ext cx="1747496" cy="1747411"/>
          </a:xfrm>
          <a:prstGeom prst="rect">
            <a:avLst/>
          </a:prstGeom>
          <a:noFill/>
          <a:ln>
            <a:noFill/>
          </a:ln>
        </p:spPr>
      </p:sp>
      <p:sp>
        <p:nvSpPr>
          <p:cNvPr id="183" name="Shape 183"/>
          <p:cNvSpPr txBox="1"/>
          <p:nvPr>
            <p:ph idx="8" type="body"/>
          </p:nvPr>
        </p:nvSpPr>
        <p:spPr>
          <a:xfrm>
            <a:off x="6835702" y="3087076"/>
            <a:ext cx="1747411" cy="1526198"/>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aragraphs">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86" name="Shape 186"/>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pic>
        <p:nvPicPr>
          <p:cNvPr id="187" name="Shape 187"/>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188" name="Shape 188"/>
          <p:cNvSpPr txBox="1"/>
          <p:nvPr>
            <p:ph type="title"/>
          </p:nvPr>
        </p:nvSpPr>
        <p:spPr>
          <a:xfrm>
            <a:off x="872171" y="702058"/>
            <a:ext cx="4999153" cy="376642"/>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9" name="Shape 189"/>
          <p:cNvSpPr txBox="1"/>
          <p:nvPr>
            <p:ph idx="1" type="body"/>
          </p:nvPr>
        </p:nvSpPr>
        <p:spPr>
          <a:xfrm>
            <a:off x="872604" y="1449963"/>
            <a:ext cx="4998700" cy="1117836"/>
          </a:xfrm>
          <a:prstGeom prst="rect">
            <a:avLst/>
          </a:prstGeom>
          <a:noFill/>
          <a:ln>
            <a:noFill/>
          </a:ln>
        </p:spPr>
        <p:txBody>
          <a:bodyPr anchorCtr="0" anchor="t" bIns="91425" lIns="91425" rIns="91425" tIns="91425"/>
          <a:lstStyle>
            <a:lvl1pPr indent="0" marL="0" rtl="0">
              <a:spcBef>
                <a:spcPts val="0"/>
              </a:spcBef>
              <a:spcAft>
                <a:spcPts val="4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0" name="Shape 190"/>
          <p:cNvSpPr txBox="1"/>
          <p:nvPr>
            <p:ph idx="2" type="body"/>
          </p:nvPr>
        </p:nvSpPr>
        <p:spPr>
          <a:xfrm>
            <a:off x="872604" y="3292230"/>
            <a:ext cx="2352848" cy="1171819"/>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1" name="Shape 191"/>
          <p:cNvSpPr txBox="1"/>
          <p:nvPr>
            <p:ph idx="3" type="body"/>
          </p:nvPr>
        </p:nvSpPr>
        <p:spPr>
          <a:xfrm>
            <a:off x="3436428" y="3292230"/>
            <a:ext cx="2434878" cy="1171819"/>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2" name="Shape 192"/>
          <p:cNvSpPr txBox="1"/>
          <p:nvPr/>
        </p:nvSpPr>
        <p:spPr>
          <a:xfrm>
            <a:off x="790575" y="2694981"/>
            <a:ext cx="7637565" cy="348429"/>
          </a:xfrm>
          <a:prstGeom prst="rect">
            <a:avLst/>
          </a:prstGeom>
          <a:noFill/>
          <a:ln>
            <a:noFill/>
          </a:ln>
        </p:spPr>
        <p:txBody>
          <a:bodyPr anchorCtr="0" anchor="t" bIns="46800" lIns="108000" rIns="108000" tIns="46800">
            <a:noAutofit/>
          </a:bodyPr>
          <a:lstStyle/>
          <a:p>
            <a:pPr indent="0" lvl="0" marL="0" marR="0" rtl="0" algn="l">
              <a:lnSpc>
                <a:spcPct val="90000"/>
              </a:lnSpc>
              <a:spcBef>
                <a:spcPts val="0"/>
              </a:spcBef>
              <a:buClr>
                <a:srgbClr val="000000"/>
              </a:buClr>
              <a:buFont typeface="Arial"/>
              <a:buNone/>
            </a:pPr>
            <a:r>
              <a:t/>
            </a:r>
            <a:endParaRPr b="0" baseline="0" i="0" sz="1800" u="none" cap="none" strike="noStrike">
              <a:solidFill>
                <a:srgbClr val="000000"/>
              </a:solidFill>
              <a:latin typeface="Arial"/>
              <a:ea typeface="Arial"/>
              <a:cs typeface="Arial"/>
              <a:sym typeface="Arial"/>
            </a:endParaRPr>
          </a:p>
        </p:txBody>
      </p:sp>
      <p:sp>
        <p:nvSpPr>
          <p:cNvPr id="193" name="Shape 193"/>
          <p:cNvSpPr txBox="1"/>
          <p:nvPr>
            <p:ph idx="4" type="body"/>
          </p:nvPr>
        </p:nvSpPr>
        <p:spPr>
          <a:xfrm>
            <a:off x="872171" y="2903915"/>
            <a:ext cx="4998693" cy="276998"/>
          </a:xfrm>
          <a:prstGeom prst="rect">
            <a:avLst/>
          </a:prstGeom>
          <a:noFill/>
          <a:ln>
            <a:noFill/>
          </a:ln>
        </p:spPr>
        <p:txBody>
          <a:bodyPr anchorCtr="0" anchor="b"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4" name="Shape 194"/>
          <p:cNvSpPr txBox="1"/>
          <p:nvPr>
            <p:ph idx="5" type="body"/>
          </p:nvPr>
        </p:nvSpPr>
        <p:spPr>
          <a:xfrm>
            <a:off x="6522989" y="4069066"/>
            <a:ext cx="2266949" cy="716609"/>
          </a:xfrm>
          <a:prstGeom prst="rect">
            <a:avLst/>
          </a:prstGeom>
          <a:solidFill>
            <a:schemeClr val="lt2"/>
          </a:solidFill>
          <a:ln>
            <a:noFill/>
          </a:ln>
        </p:spPr>
        <p:txBody>
          <a:bodyPr anchorCtr="0" anchor="b" bIns="91425" lIns="91425" rIns="91425" tIns="91425"/>
          <a:lstStyle>
            <a:lvl1pPr indent="0" marL="0" rtl="0" algn="l">
              <a:spcBef>
                <a:spcPts val="0"/>
              </a:spcBef>
              <a:spcAft>
                <a:spcPts val="0"/>
              </a:spcAft>
              <a:buClr>
                <a:srgbClr val="F2F2F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title">
    <p:spTree>
      <p:nvGrpSpPr>
        <p:cNvPr id="195" name="Shape 195"/>
        <p:cNvGrpSpPr/>
        <p:nvPr/>
      </p:nvGrpSpPr>
      <p:grpSpPr>
        <a:xfrm>
          <a:off x="0" y="0"/>
          <a:ext cx="0" cy="0"/>
          <a:chOff x="0" y="0"/>
          <a:chExt cx="0" cy="0"/>
        </a:xfrm>
      </p:grpSpPr>
      <p:pic>
        <p:nvPicPr>
          <p:cNvPr id="196" name="Shape 196"/>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97" name="Shape 197"/>
          <p:cNvSpPr txBox="1"/>
          <p:nvPr>
            <p:ph type="title"/>
          </p:nvPr>
        </p:nvSpPr>
        <p:spPr>
          <a:xfrm>
            <a:off x="397210" y="361057"/>
            <a:ext cx="6968790"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list">
    <p:spTree>
      <p:nvGrpSpPr>
        <p:cNvPr id="198" name="Shape 198"/>
        <p:cNvGrpSpPr/>
        <p:nvPr/>
      </p:nvGrpSpPr>
      <p:grpSpPr>
        <a:xfrm>
          <a:off x="0" y="0"/>
          <a:ext cx="0" cy="0"/>
          <a:chOff x="0" y="0"/>
          <a:chExt cx="0" cy="0"/>
        </a:xfrm>
      </p:grpSpPr>
      <p:sp>
        <p:nvSpPr>
          <p:cNvPr id="199" name="Shape 199"/>
          <p:cNvSpPr/>
          <p:nvPr>
            <p:ph idx="2" type="pic"/>
          </p:nvPr>
        </p:nvSpPr>
        <p:spPr>
          <a:xfrm>
            <a:off x="0" y="0"/>
            <a:ext cx="9144000" cy="5143499"/>
          </a:xfrm>
          <a:prstGeom prst="rect">
            <a:avLst/>
          </a:prstGeom>
          <a:noFill/>
          <a:ln>
            <a:noFill/>
          </a:ln>
        </p:spPr>
      </p:sp>
      <p:sp>
        <p:nvSpPr>
          <p:cNvPr id="200" name="Shape 200"/>
          <p:cNvSpPr txBox="1"/>
          <p:nvPr>
            <p:ph type="title"/>
          </p:nvPr>
        </p:nvSpPr>
        <p:spPr>
          <a:xfrm>
            <a:off x="397209" y="361057"/>
            <a:ext cx="4169979" cy="855481"/>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1" name="Shape 201"/>
          <p:cNvSpPr txBox="1"/>
          <p:nvPr>
            <p:ph idx="1" type="body"/>
          </p:nvPr>
        </p:nvSpPr>
        <p:spPr>
          <a:xfrm>
            <a:off x="387348" y="4456148"/>
            <a:ext cx="4179840" cy="307777"/>
          </a:xfrm>
          <a:prstGeom prst="rect">
            <a:avLst/>
          </a:prstGeom>
          <a:noFill/>
          <a:ln>
            <a:noFill/>
          </a:ln>
        </p:spPr>
        <p:txBody>
          <a:bodyPr anchorCtr="0" anchor="b" bIns="91425" lIns="91425" rIns="91425" tIns="91425"/>
          <a:lstStyle>
            <a:lvl1pPr indent="0" marL="0" rtl="0">
              <a:spcBef>
                <a:spcPts val="0"/>
              </a:spcBef>
              <a:spcAft>
                <a:spcPts val="0"/>
              </a:spcAft>
              <a:buFont typeface="Arial"/>
              <a:buNone/>
              <a:defRPr/>
            </a:lvl1pPr>
            <a:lvl2pPr indent="-95250" marL="628650" rtl="0">
              <a:spcBef>
                <a:spcPts val="0"/>
              </a:spcBef>
              <a:buFont typeface="Arial"/>
              <a:buChar char="•"/>
              <a:defRPr/>
            </a:lvl2pPr>
            <a:lvl3pPr indent="-101600" marL="1085850" rtl="0">
              <a:spcBef>
                <a:spcPts val="0"/>
              </a:spcBef>
              <a:buFont typeface="Arial"/>
              <a:buChar char="•"/>
              <a:defRPr/>
            </a:lvl3pPr>
            <a:lvl4pPr indent="-104775" marL="1543050" rtl="0">
              <a:spcBef>
                <a:spcPts val="0"/>
              </a:spcBef>
              <a:buFont typeface="Arial"/>
              <a:buChar char="•"/>
              <a:defRPr/>
            </a:lvl4pPr>
            <a:lvl5pPr indent="-104775" marL="200025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paragraph">
    <p:spTree>
      <p:nvGrpSpPr>
        <p:cNvPr id="202" name="Shape 202"/>
        <p:cNvGrpSpPr/>
        <p:nvPr/>
      </p:nvGrpSpPr>
      <p:grpSpPr>
        <a:xfrm>
          <a:off x="0" y="0"/>
          <a:ext cx="0" cy="0"/>
          <a:chOff x="0" y="0"/>
          <a:chExt cx="0" cy="0"/>
        </a:xfrm>
      </p:grpSpPr>
      <p:sp>
        <p:nvSpPr>
          <p:cNvPr id="203" name="Shape 203"/>
          <p:cNvSpPr/>
          <p:nvPr>
            <p:ph idx="2" type="pic"/>
          </p:nvPr>
        </p:nvSpPr>
        <p:spPr>
          <a:xfrm>
            <a:off x="0" y="0"/>
            <a:ext cx="9144000" cy="5143499"/>
          </a:xfrm>
          <a:prstGeom prst="rect">
            <a:avLst/>
          </a:prstGeom>
          <a:noFill/>
          <a:ln>
            <a:noFill/>
          </a:ln>
        </p:spPr>
      </p:sp>
      <p:sp>
        <p:nvSpPr>
          <p:cNvPr id="204" name="Shape 204"/>
          <p:cNvSpPr txBox="1"/>
          <p:nvPr>
            <p:ph type="title"/>
          </p:nvPr>
        </p:nvSpPr>
        <p:spPr>
          <a:xfrm>
            <a:off x="397209" y="361057"/>
            <a:ext cx="3156475" cy="57591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5" name="Shape 205"/>
          <p:cNvSpPr txBox="1"/>
          <p:nvPr>
            <p:ph idx="1" type="body"/>
          </p:nvPr>
        </p:nvSpPr>
        <p:spPr>
          <a:xfrm>
            <a:off x="8840767" y="371379"/>
            <a:ext cx="179386" cy="2152649"/>
          </a:xfrm>
          <a:prstGeom prst="rect">
            <a:avLst/>
          </a:prstGeom>
          <a:blipFill rotWithShape="1">
            <a:blip r:embed="rId2">
              <a:alphaModFix/>
            </a:blip>
            <a:stretch>
              <a:fillRect b="0" l="0" r="0" t="0"/>
            </a:stretch>
          </a:blip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3">
    <p:spTree>
      <p:nvGrpSpPr>
        <p:cNvPr id="22"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b="0" l="0" r="0" t="0"/>
          <a:stretch/>
        </p:blipFill>
        <p:spPr>
          <a:xfrm>
            <a:off x="0" y="0"/>
            <a:ext cx="9144000" cy="5143499"/>
          </a:xfrm>
          <a:prstGeom prst="rect">
            <a:avLst/>
          </a:prstGeom>
          <a:noFill/>
          <a:ln>
            <a:noFill/>
          </a:ln>
        </p:spPr>
      </p:pic>
      <p:pic>
        <p:nvPicPr>
          <p:cNvPr id="24" name="Shape 24"/>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5" name="Shape 25"/>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6" name="Shape 26"/>
          <p:cNvSpPr txBox="1"/>
          <p:nvPr>
            <p:ph idx="10" type="dt"/>
          </p:nvPr>
        </p:nvSpPr>
        <p:spPr>
          <a:xfrm>
            <a:off x="757177" y="3956773"/>
            <a:ext cx="2454236" cy="373694"/>
          </a:xfrm>
          <a:prstGeom prst="rect">
            <a:avLst/>
          </a:prstGeom>
          <a:solidFill>
            <a:srgbClr val="FFF046"/>
          </a:solid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green label">
    <p:spTree>
      <p:nvGrpSpPr>
        <p:cNvPr id="206" name="Shape 206"/>
        <p:cNvGrpSpPr/>
        <p:nvPr/>
      </p:nvGrpSpPr>
      <p:grpSpPr>
        <a:xfrm>
          <a:off x="0" y="0"/>
          <a:ext cx="0" cy="0"/>
          <a:chOff x="0" y="0"/>
          <a:chExt cx="0" cy="0"/>
        </a:xfrm>
      </p:grpSpPr>
      <p:sp>
        <p:nvSpPr>
          <p:cNvPr id="207" name="Shape 207"/>
          <p:cNvSpPr/>
          <p:nvPr>
            <p:ph idx="2" type="pic"/>
          </p:nvPr>
        </p:nvSpPr>
        <p:spPr>
          <a:xfrm>
            <a:off x="0" y="0"/>
            <a:ext cx="9149861" cy="5143499"/>
          </a:xfrm>
          <a:prstGeom prst="rect">
            <a:avLst/>
          </a:prstGeom>
          <a:noFill/>
          <a:ln>
            <a:noFill/>
          </a:ln>
        </p:spPr>
      </p:sp>
      <p:sp>
        <p:nvSpPr>
          <p:cNvPr id="208" name="Shape 208"/>
          <p:cNvSpPr txBox="1"/>
          <p:nvPr>
            <p:ph idx="1" type="body"/>
          </p:nvPr>
        </p:nvSpPr>
        <p:spPr>
          <a:xfrm>
            <a:off x="6070600" y="3258615"/>
            <a:ext cx="2717799" cy="1523178"/>
          </a:xfrm>
          <a:prstGeom prst="rect">
            <a:avLst/>
          </a:prstGeom>
          <a:solidFill>
            <a:srgbClr val="41AF46"/>
          </a:solidFill>
          <a:ln>
            <a:noFill/>
          </a:ln>
        </p:spPr>
        <p:txBody>
          <a:bodyPr anchorCtr="0" anchor="b" bIns="91425" lIns="91425" rIns="91425" tIns="91425"/>
          <a:lstStyle>
            <a:lvl1pPr indent="0" marL="0" rtl="0">
              <a:lnSpc>
                <a:spcPct val="90000"/>
              </a:lnSpc>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short text 1">
    <p:spTree>
      <p:nvGrpSpPr>
        <p:cNvPr id="209" name="Shape 209"/>
        <p:cNvGrpSpPr/>
        <p:nvPr/>
      </p:nvGrpSpPr>
      <p:grpSpPr>
        <a:xfrm>
          <a:off x="0" y="0"/>
          <a:ext cx="0" cy="0"/>
          <a:chOff x="0" y="0"/>
          <a:chExt cx="0" cy="0"/>
        </a:xfrm>
      </p:grpSpPr>
      <p:pic>
        <p:nvPicPr>
          <p:cNvPr id="210" name="Shape 210"/>
          <p:cNvPicPr preferRelativeResize="0"/>
          <p:nvPr>
            <p:ph idx="2" type="pic"/>
          </p:nvPr>
        </p:nvPicPr>
        <p:blipFill/>
        <p:spPr>
          <a:xfrm>
            <a:off x="0" y="0"/>
            <a:ext cx="9144000" cy="5143499"/>
          </a:xfrm>
          <a:prstGeom prst="rect">
            <a:avLst/>
          </a:prstGeom>
          <a:blipFill rotWithShape="1">
            <a:blip r:embed="rId2">
              <a:alphaModFix/>
            </a:blip>
            <a:stretch>
              <a:fillRect b="0" l="0" r="0" t="0"/>
            </a:stretch>
          </a:blipFill>
          <a:ln>
            <a:noFill/>
          </a:ln>
        </p:spPr>
      </p:pic>
      <p:sp>
        <p:nvSpPr>
          <p:cNvPr id="211" name="Shape 211"/>
          <p:cNvSpPr txBox="1"/>
          <p:nvPr>
            <p:ph type="title"/>
          </p:nvPr>
        </p:nvSpPr>
        <p:spPr>
          <a:xfrm>
            <a:off x="387050" y="3932026"/>
            <a:ext cx="3498236" cy="855481"/>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title 2">
    <p:spTree>
      <p:nvGrpSpPr>
        <p:cNvPr id="212" name="Shape 212"/>
        <p:cNvGrpSpPr/>
        <p:nvPr/>
      </p:nvGrpSpPr>
      <p:grpSpPr>
        <a:xfrm>
          <a:off x="0" y="0"/>
          <a:ext cx="0" cy="0"/>
          <a:chOff x="0" y="0"/>
          <a:chExt cx="0" cy="0"/>
        </a:xfrm>
      </p:grpSpPr>
      <p:pic>
        <p:nvPicPr>
          <p:cNvPr id="213" name="Shape 213"/>
          <p:cNvPicPr preferRelativeResize="0"/>
          <p:nvPr>
            <p:ph idx="2" type="pic"/>
          </p:nvPr>
        </p:nvPicPr>
        <p:blipFill/>
        <p:spPr>
          <a:xfrm>
            <a:off x="0" y="0"/>
            <a:ext cx="9144000" cy="3444239"/>
          </a:xfrm>
          <a:prstGeom prst="rect">
            <a:avLst/>
          </a:prstGeom>
          <a:blipFill rotWithShape="1">
            <a:blip r:embed="rId2">
              <a:alphaModFix/>
            </a:blip>
            <a:stretch>
              <a:fillRect b="0" l="0" r="0" t="0"/>
            </a:stretch>
          </a:blipFill>
          <a:ln>
            <a:noFill/>
          </a:ln>
        </p:spPr>
      </p:pic>
      <p:sp>
        <p:nvSpPr>
          <p:cNvPr id="214" name="Shape 214"/>
          <p:cNvSpPr txBox="1"/>
          <p:nvPr>
            <p:ph type="title"/>
          </p:nvPr>
        </p:nvSpPr>
        <p:spPr>
          <a:xfrm>
            <a:off x="509800" y="3902644"/>
            <a:ext cx="8160173" cy="600163"/>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3 paragraphs">
    <p:spTree>
      <p:nvGrpSpPr>
        <p:cNvPr id="215" name="Shape 215"/>
        <p:cNvGrpSpPr/>
        <p:nvPr/>
      </p:nvGrpSpPr>
      <p:grpSpPr>
        <a:xfrm>
          <a:off x="0" y="0"/>
          <a:ext cx="0" cy="0"/>
          <a:chOff x="0" y="0"/>
          <a:chExt cx="0" cy="0"/>
        </a:xfrm>
      </p:grpSpPr>
      <p:sp>
        <p:nvSpPr>
          <p:cNvPr id="216" name="Shape 216"/>
          <p:cNvSpPr/>
          <p:nvPr>
            <p:ph idx="2" type="pic"/>
          </p:nvPr>
        </p:nvSpPr>
        <p:spPr>
          <a:xfrm>
            <a:off x="0" y="0"/>
            <a:ext cx="9144000" cy="2574451"/>
          </a:xfrm>
          <a:prstGeom prst="rect">
            <a:avLst/>
          </a:prstGeom>
          <a:solidFill>
            <a:schemeClr val="lt2"/>
          </a:solidFill>
          <a:ln>
            <a:noFill/>
          </a:ln>
        </p:spPr>
      </p:sp>
      <p:sp>
        <p:nvSpPr>
          <p:cNvPr id="217" name="Shape 217"/>
          <p:cNvSpPr txBox="1"/>
          <p:nvPr>
            <p:ph type="title"/>
          </p:nvPr>
        </p:nvSpPr>
        <p:spPr>
          <a:xfrm>
            <a:off x="397210" y="361057"/>
            <a:ext cx="6968790"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8" name="Shape 218"/>
          <p:cNvSpPr txBox="1"/>
          <p:nvPr>
            <p:ph idx="1" type="body"/>
          </p:nvPr>
        </p:nvSpPr>
        <p:spPr>
          <a:xfrm>
            <a:off x="387050" y="2732047"/>
            <a:ext cx="2635585" cy="474640"/>
          </a:xfrm>
          <a:prstGeom prst="rect">
            <a:avLst/>
          </a:prstGeom>
          <a:noFill/>
          <a:ln>
            <a:noFill/>
          </a:ln>
        </p:spPr>
        <p:txBody>
          <a:bodyPr anchorCtr="0" anchor="t" bIns="91425" lIns="91425" rIns="91425" tIns="91425"/>
          <a:lstStyle>
            <a:lvl1pPr indent="0" marL="0" rtl="0">
              <a:spcBef>
                <a:spcPts val="0"/>
              </a:spcBef>
              <a:buClr>
                <a:srgbClr val="329E4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9" name="Shape 219"/>
          <p:cNvSpPr txBox="1"/>
          <p:nvPr>
            <p:ph idx="3" type="body"/>
          </p:nvPr>
        </p:nvSpPr>
        <p:spPr>
          <a:xfrm>
            <a:off x="387050" y="3210841"/>
            <a:ext cx="2635585" cy="1567771"/>
          </a:xfrm>
          <a:prstGeom prst="rect">
            <a:avLst/>
          </a:prstGeom>
          <a:noFill/>
          <a:ln>
            <a:noFill/>
          </a:ln>
        </p:spPr>
        <p:txBody>
          <a:bodyPr anchorCtr="0" anchor="t" bIns="91425" lIns="91425" rIns="91425" tIns="91425"/>
          <a:lstStyle>
            <a:lvl1pPr indent="0" marL="0" rtl="0">
              <a:spcBef>
                <a:spcPts val="0"/>
              </a:spcBef>
              <a:spcAft>
                <a:spcPts val="600"/>
              </a:spcAft>
              <a:buClr>
                <a:srgbClr val="000000"/>
              </a:buClr>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0" name="Shape 220"/>
          <p:cNvSpPr txBox="1"/>
          <p:nvPr>
            <p:ph idx="4" type="body"/>
          </p:nvPr>
        </p:nvSpPr>
        <p:spPr>
          <a:xfrm>
            <a:off x="6154353" y="2732047"/>
            <a:ext cx="2635585" cy="474640"/>
          </a:xfrm>
          <a:prstGeom prst="rect">
            <a:avLst/>
          </a:prstGeom>
          <a:noFill/>
          <a:ln>
            <a:noFill/>
          </a:ln>
        </p:spPr>
        <p:txBody>
          <a:bodyPr anchorCtr="0" anchor="t" bIns="91425" lIns="91425" rIns="91425" tIns="91425"/>
          <a:lstStyle>
            <a:lvl1pPr indent="0" marL="0" rtl="0">
              <a:spcBef>
                <a:spcPts val="0"/>
              </a:spcBef>
              <a:buClr>
                <a:srgbClr val="329E4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1" name="Shape 221"/>
          <p:cNvSpPr txBox="1"/>
          <p:nvPr>
            <p:ph idx="5" type="body"/>
          </p:nvPr>
        </p:nvSpPr>
        <p:spPr>
          <a:xfrm>
            <a:off x="6154353" y="3210841"/>
            <a:ext cx="2635585" cy="1567771"/>
          </a:xfrm>
          <a:prstGeom prst="rect">
            <a:avLst/>
          </a:prstGeom>
          <a:noFill/>
          <a:ln>
            <a:noFill/>
          </a:ln>
        </p:spPr>
        <p:txBody>
          <a:bodyPr anchorCtr="0" anchor="t" bIns="91425" lIns="91425" rIns="91425" tIns="91425"/>
          <a:lstStyle>
            <a:lvl1pPr indent="0" marL="0" rtl="0">
              <a:spcBef>
                <a:spcPts val="0"/>
              </a:spcBef>
              <a:spcAft>
                <a:spcPts val="600"/>
              </a:spcAft>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2" name="Shape 222"/>
          <p:cNvSpPr txBox="1"/>
          <p:nvPr>
            <p:ph idx="6" type="body"/>
          </p:nvPr>
        </p:nvSpPr>
        <p:spPr>
          <a:xfrm>
            <a:off x="3257659" y="2732047"/>
            <a:ext cx="2635585" cy="474640"/>
          </a:xfrm>
          <a:prstGeom prst="rect">
            <a:avLst/>
          </a:prstGeom>
          <a:noFill/>
          <a:ln>
            <a:noFill/>
          </a:ln>
        </p:spPr>
        <p:txBody>
          <a:bodyPr anchorCtr="0" anchor="t" bIns="91425" lIns="91425" rIns="91425" tIns="91425"/>
          <a:lstStyle>
            <a:lvl1pPr indent="0" marL="0" rtl="0">
              <a:spcBef>
                <a:spcPts val="0"/>
              </a:spcBef>
              <a:buClr>
                <a:srgbClr val="329E4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3" name="Shape 223"/>
          <p:cNvSpPr txBox="1"/>
          <p:nvPr>
            <p:ph idx="7" type="body"/>
          </p:nvPr>
        </p:nvSpPr>
        <p:spPr>
          <a:xfrm>
            <a:off x="3257659" y="3210841"/>
            <a:ext cx="2635585" cy="1567771"/>
          </a:xfrm>
          <a:prstGeom prst="rect">
            <a:avLst/>
          </a:prstGeom>
          <a:noFill/>
          <a:ln>
            <a:noFill/>
          </a:ln>
        </p:spPr>
        <p:txBody>
          <a:bodyPr anchorCtr="0" anchor="t" bIns="91425" lIns="91425" rIns="91425" tIns="91425"/>
          <a:lstStyle>
            <a:lvl1pPr indent="0" marL="0" rtl="0">
              <a:spcBef>
                <a:spcPts val="0"/>
              </a:spcBef>
              <a:spcAft>
                <a:spcPts val="600"/>
              </a:spcAft>
              <a:buClr>
                <a:srgbClr val="000000"/>
              </a:buClr>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4 paragraphs">
    <p:spTree>
      <p:nvGrpSpPr>
        <p:cNvPr id="224" name="Shape 224"/>
        <p:cNvGrpSpPr/>
        <p:nvPr/>
      </p:nvGrpSpPr>
      <p:grpSpPr>
        <a:xfrm>
          <a:off x="0" y="0"/>
          <a:ext cx="0" cy="0"/>
          <a:chOff x="0" y="0"/>
          <a:chExt cx="0" cy="0"/>
        </a:xfrm>
      </p:grpSpPr>
      <p:pic>
        <p:nvPicPr>
          <p:cNvPr id="225" name="Shape 225"/>
          <p:cNvPicPr preferRelativeResize="0"/>
          <p:nvPr>
            <p:ph idx="2" type="pic"/>
          </p:nvPr>
        </p:nvPicPr>
        <p:blipFill/>
        <p:spPr>
          <a:xfrm>
            <a:off x="0" y="0"/>
            <a:ext cx="9144000" cy="3444239"/>
          </a:xfrm>
          <a:prstGeom prst="rect">
            <a:avLst/>
          </a:prstGeom>
          <a:blipFill rotWithShape="1">
            <a:blip r:embed="rId2">
              <a:alphaModFix/>
            </a:blip>
            <a:stretch>
              <a:fillRect b="0" l="0" r="0" t="0"/>
            </a:stretch>
          </a:blipFill>
          <a:ln>
            <a:noFill/>
          </a:ln>
        </p:spPr>
      </p:pic>
      <p:sp>
        <p:nvSpPr>
          <p:cNvPr id="226" name="Shape 226"/>
          <p:cNvSpPr txBox="1"/>
          <p:nvPr>
            <p:ph type="title"/>
          </p:nvPr>
        </p:nvSpPr>
        <p:spPr>
          <a:xfrm>
            <a:off x="397210" y="361057"/>
            <a:ext cx="6968790"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7" name="Shape 227"/>
          <p:cNvSpPr txBox="1"/>
          <p:nvPr>
            <p:ph idx="1" type="body"/>
          </p:nvPr>
        </p:nvSpPr>
        <p:spPr>
          <a:xfrm>
            <a:off x="387350"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8" name="Shape 228"/>
          <p:cNvSpPr txBox="1"/>
          <p:nvPr>
            <p:ph idx="3" type="body"/>
          </p:nvPr>
        </p:nvSpPr>
        <p:spPr>
          <a:xfrm>
            <a:off x="6738889"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9" name="Shape 229"/>
          <p:cNvSpPr txBox="1"/>
          <p:nvPr>
            <p:ph idx="4" type="body"/>
          </p:nvPr>
        </p:nvSpPr>
        <p:spPr>
          <a:xfrm>
            <a:off x="2501827"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0" name="Shape 230"/>
          <p:cNvSpPr txBox="1"/>
          <p:nvPr>
            <p:ph idx="5" type="body"/>
          </p:nvPr>
        </p:nvSpPr>
        <p:spPr>
          <a:xfrm>
            <a:off x="4623446" y="3566798"/>
            <a:ext cx="2051050" cy="1219513"/>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text">
    <p:spTree>
      <p:nvGrpSpPr>
        <p:cNvPr id="231" name="Shape 231"/>
        <p:cNvGrpSpPr/>
        <p:nvPr/>
      </p:nvGrpSpPr>
      <p:grpSpPr>
        <a:xfrm>
          <a:off x="0" y="0"/>
          <a:ext cx="0" cy="0"/>
          <a:chOff x="0" y="0"/>
          <a:chExt cx="0" cy="0"/>
        </a:xfrm>
      </p:grpSpPr>
      <p:pic>
        <p:nvPicPr>
          <p:cNvPr id="232" name="Shape 232"/>
          <p:cNvPicPr preferRelativeResize="0"/>
          <p:nvPr>
            <p:ph idx="2" type="pic"/>
          </p:nvPr>
        </p:nvPicPr>
        <p:blipFill/>
        <p:spPr>
          <a:xfrm>
            <a:off x="0" y="0"/>
            <a:ext cx="3217862" cy="5143499"/>
          </a:xfrm>
          <a:prstGeom prst="rect">
            <a:avLst/>
          </a:prstGeom>
          <a:blipFill rotWithShape="1">
            <a:blip r:embed="rId2">
              <a:alphaModFix/>
            </a:blip>
            <a:stretch>
              <a:fillRect b="0" l="0" r="0" t="0"/>
            </a:stretch>
          </a:blipFill>
          <a:ln>
            <a:noFill/>
          </a:ln>
        </p:spPr>
      </p:pic>
      <p:pic>
        <p:nvPicPr>
          <p:cNvPr id="233" name="Shape 233"/>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34" name="Shape 234"/>
          <p:cNvSpPr txBox="1"/>
          <p:nvPr>
            <p:ph type="title"/>
          </p:nvPr>
        </p:nvSpPr>
        <p:spPr>
          <a:xfrm>
            <a:off x="3667121" y="621812"/>
            <a:ext cx="4707807" cy="765199"/>
          </a:xfrm>
          <a:prstGeom prst="rect">
            <a:avLst/>
          </a:prstGeom>
          <a:noFill/>
          <a:ln>
            <a:noFill/>
          </a:ln>
        </p:spPr>
        <p:txBody>
          <a:bodyPr anchorCtr="0" anchor="t" bIns="91425" lIns="91425" rIns="91425" tIns="91425"/>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5" name="Shape 235"/>
          <p:cNvSpPr txBox="1"/>
          <p:nvPr>
            <p:ph idx="1" type="body"/>
          </p:nvPr>
        </p:nvSpPr>
        <p:spPr>
          <a:xfrm>
            <a:off x="3667512" y="2150369"/>
            <a:ext cx="4707806" cy="338554"/>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6" name="Shape 236"/>
          <p:cNvSpPr txBox="1"/>
          <p:nvPr>
            <p:ph idx="3" type="body"/>
          </p:nvPr>
        </p:nvSpPr>
        <p:spPr>
          <a:xfrm>
            <a:off x="3667512" y="2646956"/>
            <a:ext cx="4707417" cy="2117725"/>
          </a:xfrm>
          <a:prstGeom prst="rect">
            <a:avLst/>
          </a:prstGeom>
          <a:noFill/>
          <a:ln>
            <a:noFill/>
          </a:ln>
        </p:spPr>
        <p:txBody>
          <a:bodyPr anchorCtr="0" anchor="t" bIns="91425" lIns="91425" rIns="91425" tIns="91425"/>
          <a:lstStyle>
            <a:lvl1pPr indent="0" marL="0" rtl="0">
              <a:spcBef>
                <a:spcPts val="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and 3 paragraphs 2">
    <p:spTree>
      <p:nvGrpSpPr>
        <p:cNvPr id="237" name="Shape 237"/>
        <p:cNvGrpSpPr/>
        <p:nvPr/>
      </p:nvGrpSpPr>
      <p:grpSpPr>
        <a:xfrm>
          <a:off x="0" y="0"/>
          <a:ext cx="0" cy="0"/>
          <a:chOff x="0" y="0"/>
          <a:chExt cx="0" cy="0"/>
        </a:xfrm>
      </p:grpSpPr>
      <p:pic>
        <p:nvPicPr>
          <p:cNvPr id="238" name="Shape 238"/>
          <p:cNvPicPr preferRelativeResize="0"/>
          <p:nvPr>
            <p:ph idx="2" type="pic"/>
          </p:nvPr>
        </p:nvPicPr>
        <p:blipFill/>
        <p:spPr>
          <a:xfrm>
            <a:off x="5926137" y="-7512"/>
            <a:ext cx="3217862" cy="5143499"/>
          </a:xfrm>
          <a:prstGeom prst="rect">
            <a:avLst/>
          </a:prstGeom>
          <a:blipFill rotWithShape="1">
            <a:blip r:embed="rId2">
              <a:alphaModFix/>
            </a:blip>
            <a:stretch>
              <a:fillRect b="0" l="0" r="0" t="0"/>
            </a:stretch>
          </a:blipFill>
          <a:ln>
            <a:noFill/>
          </a:ln>
        </p:spPr>
      </p:pic>
      <p:sp>
        <p:nvSpPr>
          <p:cNvPr id="239" name="Shape 239"/>
          <p:cNvSpPr txBox="1"/>
          <p:nvPr>
            <p:ph type="title"/>
          </p:nvPr>
        </p:nvSpPr>
        <p:spPr>
          <a:xfrm>
            <a:off x="393333" y="386862"/>
            <a:ext cx="5157194" cy="35483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0" name="Shape 240"/>
          <p:cNvSpPr txBox="1"/>
          <p:nvPr>
            <p:ph idx="1" type="body"/>
          </p:nvPr>
        </p:nvSpPr>
        <p:spPr>
          <a:xfrm>
            <a:off x="3120691" y="3536662"/>
            <a:ext cx="2429751" cy="1240209"/>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1" name="Shape 241"/>
          <p:cNvSpPr txBox="1"/>
          <p:nvPr>
            <p:ph idx="3" type="body"/>
          </p:nvPr>
        </p:nvSpPr>
        <p:spPr>
          <a:xfrm>
            <a:off x="393332" y="3536662"/>
            <a:ext cx="2441107" cy="1240209"/>
          </a:xfrm>
          <a:prstGeom prst="rect">
            <a:avLst/>
          </a:prstGeom>
          <a:noFill/>
          <a:ln>
            <a:noFill/>
          </a:ln>
        </p:spPr>
        <p:txBody>
          <a:bodyPr anchorCtr="0" anchor="t" bIns="91425" lIns="91425" rIns="91425" tIns="91425"/>
          <a:lstStyle>
            <a:lvl1pPr indent="0" marL="0" marR="0" rtl="0" algn="l">
              <a:lnSpc>
                <a:spcPct val="100000"/>
              </a:lnSpc>
              <a:spcBef>
                <a:spcPts val="190"/>
              </a:spcBef>
              <a:spcAft>
                <a:spcPts val="600"/>
              </a:spcAft>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2" name="Shape 242"/>
          <p:cNvSpPr txBox="1"/>
          <p:nvPr>
            <p:ph idx="4" type="body"/>
          </p:nvPr>
        </p:nvSpPr>
        <p:spPr>
          <a:xfrm>
            <a:off x="393330" y="1806658"/>
            <a:ext cx="5157114" cy="1500072"/>
          </a:xfrm>
          <a:prstGeom prst="rect">
            <a:avLst/>
          </a:prstGeom>
          <a:noFill/>
          <a:ln>
            <a:noFill/>
          </a:ln>
        </p:spPr>
        <p:txBody>
          <a:bodyPr anchorCtr="0" anchor="t" bIns="91425" lIns="91425" rIns="91425" tIns="91425"/>
          <a:lstStyle>
            <a:lvl1pPr indent="0" marL="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3" name="Shape 243"/>
          <p:cNvSpPr txBox="1"/>
          <p:nvPr>
            <p:ph idx="5" type="body"/>
          </p:nvPr>
        </p:nvSpPr>
        <p:spPr>
          <a:xfrm>
            <a:off x="393332" y="1452203"/>
            <a:ext cx="5157111" cy="261609"/>
          </a:xfrm>
          <a:prstGeom prst="rect">
            <a:avLst/>
          </a:prstGeom>
          <a:noFill/>
          <a:ln>
            <a:noFill/>
          </a:ln>
        </p:spPr>
        <p:txBody>
          <a:bodyPr anchorCtr="0" anchor="b" bIns="91425" lIns="91425" rIns="91425" tIns="91425"/>
          <a:lstStyle>
            <a:lvl1pPr indent="0" marL="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nd content">
    <p:spTree>
      <p:nvGrpSpPr>
        <p:cNvPr id="244" name="Shape 244"/>
        <p:cNvGrpSpPr/>
        <p:nvPr/>
      </p:nvGrpSpPr>
      <p:grpSpPr>
        <a:xfrm>
          <a:off x="0" y="0"/>
          <a:ext cx="0" cy="0"/>
          <a:chOff x="0" y="0"/>
          <a:chExt cx="0" cy="0"/>
        </a:xfrm>
      </p:grpSpPr>
      <p:pic>
        <p:nvPicPr>
          <p:cNvPr id="245" name="Shape 245"/>
          <p:cNvPicPr preferRelativeResize="0"/>
          <p:nvPr>
            <p:ph idx="2" type="pic"/>
          </p:nvPr>
        </p:nvPicPr>
        <p:blipFill/>
        <p:spPr>
          <a:xfrm>
            <a:off x="0" y="0"/>
            <a:ext cx="3217862" cy="5143499"/>
          </a:xfrm>
          <a:prstGeom prst="rect">
            <a:avLst/>
          </a:prstGeom>
          <a:blipFill rotWithShape="1">
            <a:blip r:embed="rId2">
              <a:alphaModFix/>
            </a:blip>
            <a:stretch>
              <a:fillRect b="0" l="0" r="0" t="0"/>
            </a:stretch>
          </a:blipFill>
          <a:ln>
            <a:noFill/>
          </a:ln>
        </p:spPr>
      </p:pic>
      <p:pic>
        <p:nvPicPr>
          <p:cNvPr id="246" name="Shape 246"/>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247" name="Shape 247"/>
          <p:cNvSpPr txBox="1"/>
          <p:nvPr>
            <p:ph idx="1" type="body"/>
          </p:nvPr>
        </p:nvSpPr>
        <p:spPr>
          <a:xfrm>
            <a:off x="3628978" y="1391920"/>
            <a:ext cx="5160962" cy="3393755"/>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indent="0" marL="457200" rtl="0">
              <a:spcBef>
                <a:spcPts val="0"/>
              </a:spcBef>
              <a:buClr>
                <a:srgbClr val="000000"/>
              </a:buClr>
              <a:buNone/>
              <a:defRPr/>
            </a:lvl2pPr>
            <a:lvl3pPr indent="0" marL="914400" rtl="0">
              <a:spcBef>
                <a:spcPts val="0"/>
              </a:spcBef>
              <a:buClr>
                <a:srgbClr val="000000"/>
              </a:buClr>
              <a:buNone/>
              <a:defRPr/>
            </a:lvl3pPr>
            <a:lvl4pPr indent="0" marL="1371600" rtl="0">
              <a:spcBef>
                <a:spcPts val="0"/>
              </a:spcBef>
              <a:buClr>
                <a:srgbClr val="000000"/>
              </a:buClr>
              <a:buNone/>
              <a:defRPr/>
            </a:lvl4pPr>
            <a:lvl5pPr indent="0" marL="1828800" rtl="0">
              <a:spcBef>
                <a:spcPts val="0"/>
              </a:spcBef>
              <a:buClr>
                <a:srgbClr val="0000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8" name="Shape 248"/>
          <p:cNvSpPr txBox="1"/>
          <p:nvPr>
            <p:ph type="title"/>
          </p:nvPr>
        </p:nvSpPr>
        <p:spPr>
          <a:xfrm>
            <a:off x="3628978" y="371378"/>
            <a:ext cx="5160962" cy="91894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short text 2">
    <p:spTree>
      <p:nvGrpSpPr>
        <p:cNvPr id="249" name="Shape 249"/>
        <p:cNvGrpSpPr/>
        <p:nvPr/>
      </p:nvGrpSpPr>
      <p:grpSpPr>
        <a:xfrm>
          <a:off x="0" y="0"/>
          <a:ext cx="0" cy="0"/>
          <a:chOff x="0" y="0"/>
          <a:chExt cx="0" cy="0"/>
        </a:xfrm>
      </p:grpSpPr>
      <p:pic>
        <p:nvPicPr>
          <p:cNvPr id="250" name="Shape 250"/>
          <p:cNvPicPr preferRelativeResize="0"/>
          <p:nvPr>
            <p:ph idx="2" type="pic"/>
          </p:nvPr>
        </p:nvPicPr>
        <p:blipFill/>
        <p:spPr>
          <a:xfrm>
            <a:off x="3217863" y="0"/>
            <a:ext cx="5926136" cy="5143499"/>
          </a:xfrm>
          <a:prstGeom prst="rect">
            <a:avLst/>
          </a:prstGeom>
          <a:blipFill rotWithShape="1">
            <a:blip r:embed="rId2">
              <a:alphaModFix/>
            </a:blip>
            <a:tile algn="tl" flip="none" tx="0" sx="100000" ty="0" sy="100000"/>
          </a:blipFill>
          <a:ln>
            <a:noFill/>
          </a:ln>
        </p:spPr>
      </p:pic>
      <p:sp>
        <p:nvSpPr>
          <p:cNvPr id="251" name="Shape 251"/>
          <p:cNvSpPr txBox="1"/>
          <p:nvPr>
            <p:ph idx="1" type="body"/>
          </p:nvPr>
        </p:nvSpPr>
        <p:spPr>
          <a:xfrm>
            <a:off x="387050" y="4538010"/>
            <a:ext cx="2660950" cy="238526"/>
          </a:xfrm>
          <a:prstGeom prst="rect">
            <a:avLst/>
          </a:prstGeom>
          <a:noFill/>
          <a:ln>
            <a:noFill/>
          </a:ln>
        </p:spPr>
        <p:txBody>
          <a:bodyPr anchorCtr="0" anchor="b" bIns="91425" lIns="91425" rIns="91425" tIns="91425"/>
          <a:lstStyle>
            <a:lvl1pPr indent="0" marL="0" rtl="0" algn="l">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osaic">
    <p:spTree>
      <p:nvGrpSpPr>
        <p:cNvPr id="252" name="Shape 252"/>
        <p:cNvGrpSpPr/>
        <p:nvPr/>
      </p:nvGrpSpPr>
      <p:grpSpPr>
        <a:xfrm>
          <a:off x="0" y="0"/>
          <a:ext cx="0" cy="0"/>
          <a:chOff x="0" y="0"/>
          <a:chExt cx="0" cy="0"/>
        </a:xfrm>
      </p:grpSpPr>
      <p:sp>
        <p:nvSpPr>
          <p:cNvPr id="253" name="Shape 253"/>
          <p:cNvSpPr/>
          <p:nvPr>
            <p:ph idx="2" type="pic"/>
          </p:nvPr>
        </p:nvSpPr>
        <p:spPr>
          <a:xfrm>
            <a:off x="3199911" y="0"/>
            <a:ext cx="5949949" cy="5143499"/>
          </a:xfrm>
          <a:prstGeom prst="rect">
            <a:avLst/>
          </a:prstGeom>
          <a:noFill/>
          <a:ln>
            <a:noFill/>
          </a:ln>
        </p:spPr>
      </p:sp>
      <p:sp>
        <p:nvSpPr>
          <p:cNvPr id="254" name="Shape 254"/>
          <p:cNvSpPr/>
          <p:nvPr>
            <p:ph idx="3" type="pic"/>
          </p:nvPr>
        </p:nvSpPr>
        <p:spPr>
          <a:xfrm>
            <a:off x="0" y="0"/>
            <a:ext cx="3194049" cy="3193843"/>
          </a:xfrm>
          <a:prstGeom prst="rect">
            <a:avLst/>
          </a:prstGeom>
          <a:noFill/>
          <a:ln>
            <a:noFill/>
          </a:ln>
        </p:spPr>
      </p:sp>
      <p:sp>
        <p:nvSpPr>
          <p:cNvPr id="255" name="Shape 255"/>
          <p:cNvSpPr/>
          <p:nvPr>
            <p:ph idx="4" type="pic"/>
          </p:nvPr>
        </p:nvSpPr>
        <p:spPr>
          <a:xfrm>
            <a:off x="0" y="3193843"/>
            <a:ext cx="1968253" cy="1949656"/>
          </a:xfrm>
          <a:prstGeom prst="rect">
            <a:avLst/>
          </a:prstGeom>
          <a:noFill/>
          <a:ln>
            <a:noFill/>
          </a:ln>
        </p:spPr>
      </p:sp>
      <p:sp>
        <p:nvSpPr>
          <p:cNvPr id="256" name="Shape 256"/>
          <p:cNvSpPr/>
          <p:nvPr>
            <p:ph idx="5" type="pic"/>
          </p:nvPr>
        </p:nvSpPr>
        <p:spPr>
          <a:xfrm>
            <a:off x="1968251" y="3938289"/>
            <a:ext cx="1225798" cy="1205208"/>
          </a:xfrm>
          <a:prstGeom prst="rect">
            <a:avLst/>
          </a:prstGeom>
          <a:noFill/>
          <a:ln>
            <a:noFill/>
          </a:ln>
        </p:spPr>
      </p:sp>
      <p:sp>
        <p:nvSpPr>
          <p:cNvPr id="257" name="Shape 257"/>
          <p:cNvSpPr/>
          <p:nvPr>
            <p:ph idx="6" type="pic"/>
          </p:nvPr>
        </p:nvSpPr>
        <p:spPr>
          <a:xfrm>
            <a:off x="2474481" y="3193844"/>
            <a:ext cx="719568" cy="744445"/>
          </a:xfrm>
          <a:prstGeom prst="rect">
            <a:avLst/>
          </a:prstGeom>
          <a:noFill/>
          <a:ln>
            <a:noFill/>
          </a:ln>
        </p:spPr>
      </p:sp>
      <p:sp>
        <p:nvSpPr>
          <p:cNvPr id="258" name="Shape 258"/>
          <p:cNvSpPr/>
          <p:nvPr>
            <p:ph idx="7" type="pic"/>
          </p:nvPr>
        </p:nvSpPr>
        <p:spPr>
          <a:xfrm>
            <a:off x="1968251" y="3193843"/>
            <a:ext cx="496500" cy="501962"/>
          </a:xfrm>
          <a:prstGeom prst="rect">
            <a:avLst/>
          </a:prstGeom>
          <a:noFill/>
          <a:ln>
            <a:noFill/>
          </a:ln>
        </p:spPr>
      </p:sp>
      <p:sp>
        <p:nvSpPr>
          <p:cNvPr id="259" name="Shape 259"/>
          <p:cNvSpPr/>
          <p:nvPr>
            <p:ph idx="8" type="pic"/>
          </p:nvPr>
        </p:nvSpPr>
        <p:spPr>
          <a:xfrm>
            <a:off x="1968251" y="3695805"/>
            <a:ext cx="254299" cy="242483"/>
          </a:xfrm>
          <a:prstGeom prst="rect">
            <a:avLst/>
          </a:prstGeom>
          <a:noFill/>
          <a:ln>
            <a:noFill/>
          </a:ln>
        </p:spPr>
      </p:sp>
      <p:sp>
        <p:nvSpPr>
          <p:cNvPr id="260" name="Shape 260"/>
          <p:cNvSpPr/>
          <p:nvPr>
            <p:ph idx="9" type="pic"/>
          </p:nvPr>
        </p:nvSpPr>
        <p:spPr>
          <a:xfrm>
            <a:off x="2222551" y="3697807"/>
            <a:ext cx="242200" cy="242483"/>
          </a:xfrm>
          <a:prstGeom prst="rect">
            <a:avLst/>
          </a:prstGeom>
          <a:noFill/>
          <a:ln>
            <a:noFill/>
          </a:ln>
        </p:spPr>
      </p:sp>
      <p:sp>
        <p:nvSpPr>
          <p:cNvPr id="261" name="Shape 261"/>
          <p:cNvSpPr txBox="1"/>
          <p:nvPr>
            <p:ph idx="1" type="body"/>
          </p:nvPr>
        </p:nvSpPr>
        <p:spPr>
          <a:xfrm>
            <a:off x="6070600" y="3991510"/>
            <a:ext cx="2717799" cy="790283"/>
          </a:xfrm>
          <a:prstGeom prst="rect">
            <a:avLst/>
          </a:prstGeom>
          <a:solidFill>
            <a:srgbClr val="41AF46"/>
          </a:solidFill>
          <a:ln>
            <a:noFill/>
          </a:ln>
        </p:spPr>
        <p:txBody>
          <a:bodyPr anchorCtr="0" anchor="b" bIns="91425" lIns="91425" rIns="91425" tIns="91425"/>
          <a:lstStyle>
            <a:lvl1pPr indent="0" marL="0" rtl="0">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4">
    <p:spTree>
      <p:nvGrpSpPr>
        <p:cNvPr id="27" name="Shape 27"/>
        <p:cNvGrpSpPr/>
        <p:nvPr/>
      </p:nvGrpSpPr>
      <p:grpSpPr>
        <a:xfrm>
          <a:off x="0" y="0"/>
          <a:ext cx="0" cy="0"/>
          <a:chOff x="0" y="0"/>
          <a:chExt cx="0" cy="0"/>
        </a:xfrm>
      </p:grpSpPr>
      <p:pic>
        <p:nvPicPr>
          <p:cNvPr id="28" name="Shape 28"/>
          <p:cNvPicPr preferRelativeResize="0"/>
          <p:nvPr/>
        </p:nvPicPr>
        <p:blipFill rotWithShape="1">
          <a:blip r:embed="rId2">
            <a:alphaModFix/>
          </a:blip>
          <a:srcRect b="0" l="0" r="0" t="0"/>
          <a:stretch/>
        </p:blipFill>
        <p:spPr>
          <a:xfrm>
            <a:off x="0" y="0"/>
            <a:ext cx="9144000" cy="5143499"/>
          </a:xfrm>
          <a:prstGeom prst="rect">
            <a:avLst/>
          </a:prstGeom>
          <a:noFill/>
          <a:ln>
            <a:noFill/>
          </a:ln>
        </p:spPr>
      </p:pic>
      <p:pic>
        <p:nvPicPr>
          <p:cNvPr id="29" name="Shape 29"/>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30" name="Shape 30"/>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accen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1" name="Shape 31"/>
          <p:cNvSpPr txBox="1"/>
          <p:nvPr>
            <p:ph idx="10" type="dt"/>
          </p:nvPr>
        </p:nvSpPr>
        <p:spPr>
          <a:xfrm>
            <a:off x="757177" y="3956773"/>
            <a:ext cx="2454236" cy="373694"/>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rofile ">
    <p:spTree>
      <p:nvGrpSpPr>
        <p:cNvPr id="262" name="Shape 262"/>
        <p:cNvGrpSpPr/>
        <p:nvPr/>
      </p:nvGrpSpPr>
      <p:grpSpPr>
        <a:xfrm>
          <a:off x="0" y="0"/>
          <a:ext cx="0" cy="0"/>
          <a:chOff x="0" y="0"/>
          <a:chExt cx="0" cy="0"/>
        </a:xfrm>
      </p:grpSpPr>
      <p:sp>
        <p:nvSpPr>
          <p:cNvPr id="263" name="Shape 263"/>
          <p:cNvSpPr txBox="1"/>
          <p:nvPr>
            <p:ph type="title"/>
          </p:nvPr>
        </p:nvSpPr>
        <p:spPr>
          <a:xfrm>
            <a:off x="3603625" y="364770"/>
            <a:ext cx="5186315" cy="85725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4" name="Shape 264"/>
          <p:cNvSpPr/>
          <p:nvPr>
            <p:ph idx="2" type="pic"/>
          </p:nvPr>
        </p:nvSpPr>
        <p:spPr>
          <a:xfrm>
            <a:off x="0" y="0"/>
            <a:ext cx="3195637" cy="5143499"/>
          </a:xfrm>
          <a:prstGeom prst="rect">
            <a:avLst/>
          </a:prstGeom>
          <a:noFill/>
          <a:ln>
            <a:noFill/>
          </a:ln>
        </p:spPr>
      </p:sp>
      <p:sp>
        <p:nvSpPr>
          <p:cNvPr id="265" name="Shape 265"/>
          <p:cNvSpPr txBox="1"/>
          <p:nvPr>
            <p:ph idx="1" type="body"/>
          </p:nvPr>
        </p:nvSpPr>
        <p:spPr>
          <a:xfrm>
            <a:off x="3603625" y="1304955"/>
            <a:ext cx="5186315" cy="746582"/>
          </a:xfrm>
          <a:prstGeom prst="rect">
            <a:avLst/>
          </a:prstGeom>
          <a:noFill/>
          <a:ln>
            <a:noFill/>
          </a:ln>
        </p:spPr>
        <p:txBody>
          <a:bodyPr anchorCtr="0" anchor="t" bIns="91425" lIns="91425" rIns="91425" tIns="91425"/>
          <a:lstStyle>
            <a:lvl1pPr indent="0" marL="0" rtl="0">
              <a:spcBef>
                <a:spcPts val="0"/>
              </a:spcBef>
              <a:spcAft>
                <a:spcPts val="0"/>
              </a:spcAft>
              <a:buClr>
                <a:srgbClr val="210F00"/>
              </a:buClr>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6" name="Shape 266"/>
          <p:cNvSpPr txBox="1"/>
          <p:nvPr>
            <p:ph idx="3" type="body"/>
          </p:nvPr>
        </p:nvSpPr>
        <p:spPr>
          <a:xfrm>
            <a:off x="3603625" y="2540000"/>
            <a:ext cx="2523211" cy="2223926"/>
          </a:xfrm>
          <a:prstGeom prst="rect">
            <a:avLst/>
          </a:prstGeom>
          <a:noFill/>
          <a:ln>
            <a:noFill/>
          </a:ln>
        </p:spPr>
        <p:txBody>
          <a:bodyPr anchorCtr="0" anchor="t" bIns="91425" lIns="91425" rIns="91425" tIns="91425"/>
          <a:lstStyle>
            <a:lvl1pPr indent="0" marL="0" rtl="0">
              <a:spcBef>
                <a:spcPts val="0"/>
              </a:spcBef>
              <a:spcAft>
                <a:spcPts val="0"/>
              </a:spcAft>
              <a:buClr>
                <a:srgbClr val="210F00"/>
              </a:buClr>
              <a:buFont typeface="Arial"/>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7" name="Shape 267"/>
          <p:cNvSpPr txBox="1"/>
          <p:nvPr>
            <p:ph idx="4" type="body"/>
          </p:nvPr>
        </p:nvSpPr>
        <p:spPr>
          <a:xfrm>
            <a:off x="6244867" y="4083737"/>
            <a:ext cx="2550404" cy="680188"/>
          </a:xfrm>
          <a:prstGeom prst="rect">
            <a:avLst/>
          </a:prstGeom>
          <a:noFill/>
          <a:ln>
            <a:noFill/>
          </a:ln>
        </p:spPr>
        <p:txBody>
          <a:bodyPr anchorCtr="0" anchor="t" bIns="91425" lIns="91425" rIns="91425" tIns="91425"/>
          <a:lstStyle>
            <a:lvl1pPr indent="0" marL="0" rtl="0">
              <a:spcBef>
                <a:spcPts val="0"/>
              </a:spcBef>
              <a:spcAft>
                <a:spcPts val="0"/>
              </a:spcAft>
              <a:buClr>
                <a:srgbClr val="41AF46"/>
              </a:buClr>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8" name="Shape 268"/>
          <p:cNvSpPr txBox="1"/>
          <p:nvPr>
            <p:ph idx="5" type="body"/>
          </p:nvPr>
        </p:nvSpPr>
        <p:spPr>
          <a:xfrm>
            <a:off x="3603625" y="2145983"/>
            <a:ext cx="2523213" cy="310962"/>
          </a:xfrm>
          <a:prstGeom prst="rect">
            <a:avLst/>
          </a:prstGeom>
          <a:noFill/>
          <a:ln>
            <a:noFill/>
          </a:ln>
        </p:spPr>
        <p:txBody>
          <a:bodyPr anchorCtr="0" anchor="ctr" bIns="91425" lIns="91425" rIns="91425" tIns="91425"/>
          <a:lstStyle>
            <a:lvl1pPr indent="0" marL="0" rtl="0">
              <a:spcBef>
                <a:spcPts val="0"/>
              </a:spcBef>
              <a:buClr>
                <a:schemeClr val="dk1"/>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9" name="Shape 269"/>
          <p:cNvSpPr txBox="1"/>
          <p:nvPr>
            <p:ph idx="6" type="body"/>
          </p:nvPr>
        </p:nvSpPr>
        <p:spPr>
          <a:xfrm>
            <a:off x="6244869" y="2145983"/>
            <a:ext cx="2545071" cy="310962"/>
          </a:xfrm>
          <a:prstGeom prst="rect">
            <a:avLst/>
          </a:prstGeom>
          <a:noFill/>
          <a:ln>
            <a:noFill/>
          </a:ln>
        </p:spPr>
        <p:txBody>
          <a:bodyPr anchorCtr="0" anchor="ctr" bIns="91425" lIns="91425" rIns="91425" tIns="91425"/>
          <a:lstStyle>
            <a:lvl1pPr indent="0" marL="0" marR="0" rtl="0" algn="l">
              <a:lnSpc>
                <a:spcPct val="100000"/>
              </a:lnSpc>
              <a:spcBef>
                <a:spcPts val="240"/>
              </a:spcBef>
              <a:spcAft>
                <a:spcPts val="0"/>
              </a:spcAft>
              <a:buClr>
                <a:schemeClr val="dk1"/>
              </a:buClr>
              <a:buFont typeface="Arial"/>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0" name="Shape 270"/>
          <p:cNvSpPr txBox="1"/>
          <p:nvPr>
            <p:ph idx="7" type="body"/>
          </p:nvPr>
        </p:nvSpPr>
        <p:spPr>
          <a:xfrm>
            <a:off x="6244867" y="2540000"/>
            <a:ext cx="2545071" cy="1434106"/>
          </a:xfrm>
          <a:prstGeom prst="rect">
            <a:avLst/>
          </a:prstGeom>
          <a:noFill/>
          <a:ln>
            <a:noFill/>
          </a:ln>
        </p:spPr>
        <p:txBody>
          <a:bodyPr anchorCtr="0" anchor="t" bIns="91425" lIns="91425" rIns="91425" tIns="91425"/>
          <a:lstStyle>
            <a:lvl1pPr indent="0" marL="0" rtl="0">
              <a:spcBef>
                <a:spcPts val="0"/>
              </a:spcBef>
              <a:spcAft>
                <a:spcPts val="0"/>
              </a:spcAft>
              <a:buClr>
                <a:srgbClr val="210F00"/>
              </a:buClr>
              <a:buFont typeface="Arial"/>
              <a:buNone/>
              <a:defRPr/>
            </a:lvl1pPr>
            <a:lvl2pPr indent="0" marL="457200" rtl="0">
              <a:spcBef>
                <a:spcPts val="0"/>
              </a:spcBef>
              <a:buClr>
                <a:srgbClr val="210F00"/>
              </a:buClr>
              <a:buNone/>
              <a:defRPr/>
            </a:lvl2pPr>
            <a:lvl3pPr indent="0" marL="914400" rtl="0">
              <a:spcBef>
                <a:spcPts val="0"/>
              </a:spcBef>
              <a:buClr>
                <a:srgbClr val="210F00"/>
              </a:buClr>
              <a:buNone/>
              <a:defRPr/>
            </a:lvl3pPr>
            <a:lvl4pPr indent="0" marL="1371600" rtl="0">
              <a:spcBef>
                <a:spcPts val="0"/>
              </a:spcBef>
              <a:buClr>
                <a:srgbClr val="210F00"/>
              </a:buClr>
              <a:buNone/>
              <a:defRPr/>
            </a:lvl4pPr>
            <a:lvl5pPr indent="0" marL="182880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1" name="Shape 271"/>
          <p:cNvSpPr txBox="1"/>
          <p:nvPr>
            <p:ph idx="8" type="body"/>
          </p:nvPr>
        </p:nvSpPr>
        <p:spPr>
          <a:xfrm>
            <a:off x="387051" y="4342975"/>
            <a:ext cx="2437430" cy="420950"/>
          </a:xfrm>
          <a:prstGeom prst="rect">
            <a:avLst/>
          </a:prstGeom>
          <a:solidFill>
            <a:srgbClr val="C4E2D9"/>
          </a:solidFill>
          <a:ln>
            <a:noFill/>
          </a:ln>
        </p:spPr>
        <p:txBody>
          <a:bodyPr anchorCtr="0" anchor="b" bIns="91425" lIns="91425" rIns="91425" tIns="91425"/>
          <a:lstStyle>
            <a:lvl1pPr indent="-95250" marL="171450" rtl="0">
              <a:spcBef>
                <a:spcPts val="0"/>
              </a:spcBef>
              <a:spcAft>
                <a:spcPts val="0"/>
              </a:spcAft>
              <a:buClr>
                <a:srgbClr val="210F00"/>
              </a:buClr>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272" name="Shape 272"/>
          <p:cNvPicPr preferRelativeResize="0"/>
          <p:nvPr/>
        </p:nvPicPr>
        <p:blipFill rotWithShape="1">
          <a:blip r:embed="rId2">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rofiles">
    <p:spTree>
      <p:nvGrpSpPr>
        <p:cNvPr id="273" name="Shape 273"/>
        <p:cNvGrpSpPr/>
        <p:nvPr/>
      </p:nvGrpSpPr>
      <p:grpSpPr>
        <a:xfrm>
          <a:off x="0" y="0"/>
          <a:ext cx="0" cy="0"/>
          <a:chOff x="0" y="0"/>
          <a:chExt cx="0" cy="0"/>
        </a:xfrm>
      </p:grpSpPr>
      <p:sp>
        <p:nvSpPr>
          <p:cNvPr id="274" name="Shape 274"/>
          <p:cNvSpPr/>
          <p:nvPr>
            <p:ph idx="2" type="pic"/>
          </p:nvPr>
        </p:nvSpPr>
        <p:spPr>
          <a:xfrm>
            <a:off x="397210" y="1076288"/>
            <a:ext cx="2132148" cy="1843005"/>
          </a:xfrm>
          <a:prstGeom prst="rect">
            <a:avLst/>
          </a:prstGeom>
          <a:noFill/>
          <a:ln>
            <a:noFill/>
          </a:ln>
        </p:spPr>
      </p:sp>
      <p:sp>
        <p:nvSpPr>
          <p:cNvPr id="275" name="Shape 275"/>
          <p:cNvSpPr txBox="1"/>
          <p:nvPr>
            <p:ph idx="1" type="body"/>
          </p:nvPr>
        </p:nvSpPr>
        <p:spPr>
          <a:xfrm>
            <a:off x="397210" y="2923481"/>
            <a:ext cx="2132148" cy="438903"/>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6" name="Shape 276"/>
          <p:cNvSpPr txBox="1"/>
          <p:nvPr>
            <p:ph idx="3" type="body"/>
          </p:nvPr>
        </p:nvSpPr>
        <p:spPr>
          <a:xfrm>
            <a:off x="397210" y="3373407"/>
            <a:ext cx="2132148"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7" name="Shape 277"/>
          <p:cNvSpPr txBox="1"/>
          <p:nvPr>
            <p:ph idx="4" type="body"/>
          </p:nvPr>
        </p:nvSpPr>
        <p:spPr>
          <a:xfrm>
            <a:off x="397210" y="4095658"/>
            <a:ext cx="2132148"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8" name="Shape 278"/>
          <p:cNvSpPr txBox="1"/>
          <p:nvPr>
            <p:ph type="title"/>
          </p:nvPr>
        </p:nvSpPr>
        <p:spPr>
          <a:xfrm>
            <a:off x="397210" y="361057"/>
            <a:ext cx="8392729"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9" name="Shape 279"/>
          <p:cNvSpPr/>
          <p:nvPr>
            <p:ph idx="5" type="pic"/>
          </p:nvPr>
        </p:nvSpPr>
        <p:spPr>
          <a:xfrm>
            <a:off x="3530201" y="1080475"/>
            <a:ext cx="2132148" cy="1843005"/>
          </a:xfrm>
          <a:prstGeom prst="rect">
            <a:avLst/>
          </a:prstGeom>
          <a:noFill/>
          <a:ln>
            <a:noFill/>
          </a:ln>
        </p:spPr>
      </p:sp>
      <p:sp>
        <p:nvSpPr>
          <p:cNvPr id="280" name="Shape 280"/>
          <p:cNvSpPr txBox="1"/>
          <p:nvPr>
            <p:ph idx="6" type="body"/>
          </p:nvPr>
        </p:nvSpPr>
        <p:spPr>
          <a:xfrm>
            <a:off x="6657790" y="2923481"/>
            <a:ext cx="2132148" cy="438903"/>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1" name="Shape 281"/>
          <p:cNvSpPr txBox="1"/>
          <p:nvPr>
            <p:ph idx="7" type="body"/>
          </p:nvPr>
        </p:nvSpPr>
        <p:spPr>
          <a:xfrm>
            <a:off x="6657790" y="3373407"/>
            <a:ext cx="2132148"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2" name="Shape 282"/>
          <p:cNvSpPr txBox="1"/>
          <p:nvPr>
            <p:ph idx="8" type="body"/>
          </p:nvPr>
        </p:nvSpPr>
        <p:spPr>
          <a:xfrm>
            <a:off x="6657790" y="4095658"/>
            <a:ext cx="2132148"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3" name="Shape 283"/>
          <p:cNvSpPr/>
          <p:nvPr>
            <p:ph idx="9" type="pic"/>
          </p:nvPr>
        </p:nvSpPr>
        <p:spPr>
          <a:xfrm>
            <a:off x="6657790" y="1076288"/>
            <a:ext cx="2132148" cy="1843005"/>
          </a:xfrm>
          <a:prstGeom prst="rect">
            <a:avLst/>
          </a:prstGeom>
          <a:noFill/>
          <a:ln>
            <a:noFill/>
          </a:ln>
        </p:spPr>
      </p:sp>
      <p:sp>
        <p:nvSpPr>
          <p:cNvPr id="284" name="Shape 284"/>
          <p:cNvSpPr txBox="1"/>
          <p:nvPr>
            <p:ph idx="13" type="body"/>
          </p:nvPr>
        </p:nvSpPr>
        <p:spPr>
          <a:xfrm>
            <a:off x="3530201" y="2923481"/>
            <a:ext cx="2132148" cy="438903"/>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5" name="Shape 285"/>
          <p:cNvSpPr txBox="1"/>
          <p:nvPr>
            <p:ph idx="14" type="body"/>
          </p:nvPr>
        </p:nvSpPr>
        <p:spPr>
          <a:xfrm>
            <a:off x="3530201" y="3373407"/>
            <a:ext cx="2132148"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6" name="Shape 286"/>
          <p:cNvSpPr txBox="1"/>
          <p:nvPr>
            <p:ph idx="15" type="body"/>
          </p:nvPr>
        </p:nvSpPr>
        <p:spPr>
          <a:xfrm>
            <a:off x="3530201" y="4095658"/>
            <a:ext cx="2132148"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profiles">
    <p:spTree>
      <p:nvGrpSpPr>
        <p:cNvPr id="287" name="Shape 287"/>
        <p:cNvGrpSpPr/>
        <p:nvPr/>
      </p:nvGrpSpPr>
      <p:grpSpPr>
        <a:xfrm>
          <a:off x="0" y="0"/>
          <a:ext cx="0" cy="0"/>
          <a:chOff x="0" y="0"/>
          <a:chExt cx="0" cy="0"/>
        </a:xfrm>
      </p:grpSpPr>
      <p:sp>
        <p:nvSpPr>
          <p:cNvPr id="288" name="Shape 288"/>
          <p:cNvSpPr/>
          <p:nvPr>
            <p:ph idx="2" type="pic"/>
          </p:nvPr>
        </p:nvSpPr>
        <p:spPr>
          <a:xfrm>
            <a:off x="397211" y="1076288"/>
            <a:ext cx="1922244" cy="1819784"/>
          </a:xfrm>
          <a:prstGeom prst="rect">
            <a:avLst/>
          </a:prstGeom>
          <a:noFill/>
          <a:ln>
            <a:noFill/>
          </a:ln>
        </p:spPr>
      </p:sp>
      <p:sp>
        <p:nvSpPr>
          <p:cNvPr id="289" name="Shape 289"/>
          <p:cNvSpPr txBox="1"/>
          <p:nvPr>
            <p:ph idx="1" type="body"/>
          </p:nvPr>
        </p:nvSpPr>
        <p:spPr>
          <a:xfrm>
            <a:off x="397211"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0" name="Shape 290"/>
          <p:cNvSpPr txBox="1"/>
          <p:nvPr>
            <p:ph idx="3" type="body"/>
          </p:nvPr>
        </p:nvSpPr>
        <p:spPr>
          <a:xfrm>
            <a:off x="397211"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1" name="Shape 291"/>
          <p:cNvSpPr txBox="1"/>
          <p:nvPr>
            <p:ph idx="4" type="body"/>
          </p:nvPr>
        </p:nvSpPr>
        <p:spPr>
          <a:xfrm>
            <a:off x="397211"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2" name="Shape 292"/>
          <p:cNvSpPr txBox="1"/>
          <p:nvPr>
            <p:ph type="title"/>
          </p:nvPr>
        </p:nvSpPr>
        <p:spPr>
          <a:xfrm>
            <a:off x="397210" y="361057"/>
            <a:ext cx="8392729" cy="46768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3" name="Shape 293"/>
          <p:cNvSpPr/>
          <p:nvPr>
            <p:ph idx="5" type="pic"/>
          </p:nvPr>
        </p:nvSpPr>
        <p:spPr>
          <a:xfrm>
            <a:off x="2538243" y="1076288"/>
            <a:ext cx="1922244" cy="1819784"/>
          </a:xfrm>
          <a:prstGeom prst="rect">
            <a:avLst/>
          </a:prstGeom>
          <a:noFill/>
          <a:ln>
            <a:noFill/>
          </a:ln>
        </p:spPr>
      </p:sp>
      <p:sp>
        <p:nvSpPr>
          <p:cNvPr id="294" name="Shape 294"/>
          <p:cNvSpPr txBox="1"/>
          <p:nvPr>
            <p:ph idx="6" type="body"/>
          </p:nvPr>
        </p:nvSpPr>
        <p:spPr>
          <a:xfrm>
            <a:off x="2538243"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5" name="Shape 295"/>
          <p:cNvSpPr txBox="1"/>
          <p:nvPr>
            <p:ph idx="7" type="body"/>
          </p:nvPr>
        </p:nvSpPr>
        <p:spPr>
          <a:xfrm>
            <a:off x="2538243"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6" name="Shape 296"/>
          <p:cNvSpPr txBox="1"/>
          <p:nvPr>
            <p:ph idx="8" type="body"/>
          </p:nvPr>
        </p:nvSpPr>
        <p:spPr>
          <a:xfrm>
            <a:off x="2538243"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7" name="Shape 297"/>
          <p:cNvSpPr/>
          <p:nvPr>
            <p:ph idx="9" type="pic"/>
          </p:nvPr>
        </p:nvSpPr>
        <p:spPr>
          <a:xfrm>
            <a:off x="6867696" y="1076288"/>
            <a:ext cx="1922244" cy="1819784"/>
          </a:xfrm>
          <a:prstGeom prst="rect">
            <a:avLst/>
          </a:prstGeom>
          <a:noFill/>
          <a:ln>
            <a:noFill/>
          </a:ln>
        </p:spPr>
      </p:sp>
      <p:sp>
        <p:nvSpPr>
          <p:cNvPr id="298" name="Shape 298"/>
          <p:cNvSpPr txBox="1"/>
          <p:nvPr>
            <p:ph idx="13" type="body"/>
          </p:nvPr>
        </p:nvSpPr>
        <p:spPr>
          <a:xfrm>
            <a:off x="6867696"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9" name="Shape 299"/>
          <p:cNvSpPr txBox="1"/>
          <p:nvPr>
            <p:ph idx="14" type="body"/>
          </p:nvPr>
        </p:nvSpPr>
        <p:spPr>
          <a:xfrm>
            <a:off x="6867696"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0" name="Shape 300"/>
          <p:cNvSpPr txBox="1"/>
          <p:nvPr>
            <p:ph idx="15" type="body"/>
          </p:nvPr>
        </p:nvSpPr>
        <p:spPr>
          <a:xfrm>
            <a:off x="6867696"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1" name="Shape 301"/>
          <p:cNvSpPr/>
          <p:nvPr>
            <p:ph idx="16" type="pic"/>
          </p:nvPr>
        </p:nvSpPr>
        <p:spPr>
          <a:xfrm>
            <a:off x="4684683" y="1076288"/>
            <a:ext cx="1922244" cy="1819784"/>
          </a:xfrm>
          <a:prstGeom prst="rect">
            <a:avLst/>
          </a:prstGeom>
          <a:noFill/>
          <a:ln>
            <a:noFill/>
          </a:ln>
        </p:spPr>
      </p:sp>
      <p:sp>
        <p:nvSpPr>
          <p:cNvPr id="302" name="Shape 302"/>
          <p:cNvSpPr txBox="1"/>
          <p:nvPr>
            <p:ph idx="17" type="body"/>
          </p:nvPr>
        </p:nvSpPr>
        <p:spPr>
          <a:xfrm>
            <a:off x="4684683" y="2896074"/>
            <a:ext cx="1922244" cy="466310"/>
          </a:xfrm>
          <a:prstGeom prst="rect">
            <a:avLst/>
          </a:prstGeom>
          <a:noFill/>
          <a:ln>
            <a:noFill/>
          </a:ln>
        </p:spPr>
        <p:txBody>
          <a:bodyPr anchorCtr="0" anchor="ctr" bIns="91425" lIns="91425" rIns="91425" tIns="91425"/>
          <a:lstStyle>
            <a:lvl1pPr indent="0" marL="0" rtl="0">
              <a:spcBef>
                <a:spcPts val="0"/>
              </a:spcBef>
              <a:buClr>
                <a:srgbClr val="000000"/>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3" name="Shape 303"/>
          <p:cNvSpPr txBox="1"/>
          <p:nvPr>
            <p:ph idx="18" type="body"/>
          </p:nvPr>
        </p:nvSpPr>
        <p:spPr>
          <a:xfrm>
            <a:off x="4684683" y="3373407"/>
            <a:ext cx="1922244" cy="708024"/>
          </a:xfrm>
          <a:prstGeom prst="rect">
            <a:avLst/>
          </a:prstGeom>
          <a:noFill/>
          <a:ln>
            <a:noFill/>
          </a:ln>
        </p:spPr>
        <p:txBody>
          <a:bodyPr anchorCtr="0" anchor="t" bIns="91425" lIns="91425" rIns="91425" tIns="91425"/>
          <a:lstStyle>
            <a:lvl1pPr indent="0" marL="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4" name="Shape 304"/>
          <p:cNvSpPr txBox="1"/>
          <p:nvPr>
            <p:ph idx="19" type="body"/>
          </p:nvPr>
        </p:nvSpPr>
        <p:spPr>
          <a:xfrm>
            <a:off x="4684683" y="4095658"/>
            <a:ext cx="1922244" cy="690014"/>
          </a:xfrm>
          <a:prstGeom prst="rect">
            <a:avLst/>
          </a:prstGeom>
          <a:noFill/>
          <a:ln>
            <a:noFill/>
          </a:ln>
        </p:spPr>
        <p:txBody>
          <a:bodyPr anchorCtr="0" anchor="t" bIns="91425" lIns="91425" rIns="91425" tIns="91425"/>
          <a:lstStyle>
            <a:lvl1pPr indent="-111125" marL="171450"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7 profiles">
    <p:spTree>
      <p:nvGrpSpPr>
        <p:cNvPr id="305" name="Shape 305"/>
        <p:cNvGrpSpPr/>
        <p:nvPr/>
      </p:nvGrpSpPr>
      <p:grpSpPr>
        <a:xfrm>
          <a:off x="0" y="0"/>
          <a:ext cx="0" cy="0"/>
          <a:chOff x="0" y="0"/>
          <a:chExt cx="0" cy="0"/>
        </a:xfrm>
      </p:grpSpPr>
      <p:sp>
        <p:nvSpPr>
          <p:cNvPr id="306" name="Shape 306"/>
          <p:cNvSpPr txBox="1"/>
          <p:nvPr>
            <p:ph type="title"/>
          </p:nvPr>
        </p:nvSpPr>
        <p:spPr>
          <a:xfrm>
            <a:off x="5294450" y="1846573"/>
            <a:ext cx="1484060" cy="1484060"/>
          </a:xfrm>
          <a:prstGeom prst="rect">
            <a:avLst/>
          </a:prstGeom>
          <a:solidFill>
            <a:schemeClr val="lt2"/>
          </a:solid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7" name="Shape 307"/>
          <p:cNvSpPr txBox="1"/>
          <p:nvPr>
            <p:ph idx="1" type="body"/>
          </p:nvPr>
        </p:nvSpPr>
        <p:spPr>
          <a:xfrm>
            <a:off x="2317658" y="357250"/>
            <a:ext cx="1482389" cy="1482389"/>
          </a:xfrm>
          <a:prstGeom prst="rect">
            <a:avLst/>
          </a:prstGeom>
          <a:noFill/>
          <a:ln>
            <a:noFill/>
          </a:ln>
        </p:spPr>
        <p:txBody>
          <a:bodyPr anchorCtr="0" anchor="t" bIns="91425" lIns="91425" rIns="91425" tIns="91425"/>
          <a:lstStyle>
            <a:lvl1pPr indent="0" marL="0" marR="0" rtl="0" algn="l">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8" name="Shape 308"/>
          <p:cNvSpPr/>
          <p:nvPr>
            <p:ph idx="2" type="pic"/>
          </p:nvPr>
        </p:nvSpPr>
        <p:spPr>
          <a:xfrm>
            <a:off x="828505" y="357250"/>
            <a:ext cx="1482389" cy="1482389"/>
          </a:xfrm>
          <a:prstGeom prst="rect">
            <a:avLst/>
          </a:prstGeom>
          <a:solidFill>
            <a:srgbClr val="D8D8D8"/>
          </a:solidFill>
          <a:ln>
            <a:noFill/>
          </a:ln>
        </p:spPr>
      </p:sp>
      <p:sp>
        <p:nvSpPr>
          <p:cNvPr id="309" name="Shape 309"/>
          <p:cNvSpPr/>
          <p:nvPr>
            <p:ph idx="3" type="pic"/>
          </p:nvPr>
        </p:nvSpPr>
        <p:spPr>
          <a:xfrm>
            <a:off x="5292914" y="357250"/>
            <a:ext cx="1482389" cy="1482389"/>
          </a:xfrm>
          <a:prstGeom prst="rect">
            <a:avLst/>
          </a:prstGeom>
          <a:solidFill>
            <a:srgbClr val="D8D8D8"/>
          </a:solidFill>
          <a:ln>
            <a:noFill/>
          </a:ln>
        </p:spPr>
      </p:sp>
      <p:sp>
        <p:nvSpPr>
          <p:cNvPr id="310" name="Shape 310"/>
          <p:cNvSpPr txBox="1"/>
          <p:nvPr>
            <p:ph idx="4" type="body"/>
          </p:nvPr>
        </p:nvSpPr>
        <p:spPr>
          <a:xfrm>
            <a:off x="828505" y="3335946"/>
            <a:ext cx="1482389" cy="1482389"/>
          </a:xfrm>
          <a:prstGeom prst="rect">
            <a:avLst/>
          </a:prstGeom>
          <a:noFill/>
          <a:ln>
            <a:noFill/>
          </a:ln>
        </p:spPr>
        <p:txBody>
          <a:bodyPr anchorCtr="0" anchor="t" bIns="91425" lIns="91425" rIns="91425" tIns="91425"/>
          <a:lstStyle>
            <a:lvl1pPr indent="0" marL="0" rtl="0" algn="l">
              <a:spcBef>
                <a:spcPts val="0"/>
              </a:spcBef>
              <a:buClr>
                <a:schemeClr val="l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1" name="Shape 311"/>
          <p:cNvSpPr txBox="1"/>
          <p:nvPr>
            <p:ph idx="5" type="body"/>
          </p:nvPr>
        </p:nvSpPr>
        <p:spPr>
          <a:xfrm>
            <a:off x="5296082" y="3335946"/>
            <a:ext cx="1482389" cy="1482389"/>
          </a:xfrm>
          <a:prstGeom prst="rect">
            <a:avLst/>
          </a:prstGeom>
          <a:noFill/>
          <a:ln>
            <a:noFill/>
          </a:ln>
        </p:spPr>
        <p:txBody>
          <a:bodyPr anchorCtr="0" anchor="b"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2" name="Shape 312"/>
          <p:cNvSpPr txBox="1"/>
          <p:nvPr>
            <p:ph idx="6" type="body"/>
          </p:nvPr>
        </p:nvSpPr>
        <p:spPr>
          <a:xfrm>
            <a:off x="6782489" y="1846930"/>
            <a:ext cx="1482389" cy="1482389"/>
          </a:xfrm>
          <a:prstGeom prst="rect">
            <a:avLst/>
          </a:prstGeom>
          <a:noFill/>
          <a:ln>
            <a:noFill/>
          </a:ln>
        </p:spPr>
        <p:txBody>
          <a:bodyPr anchorCtr="0" anchor="t"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3" name="Shape 313"/>
          <p:cNvSpPr txBox="1"/>
          <p:nvPr>
            <p:ph idx="7" type="body"/>
          </p:nvPr>
        </p:nvSpPr>
        <p:spPr>
          <a:xfrm>
            <a:off x="2317849" y="1846930"/>
            <a:ext cx="1482389" cy="1482389"/>
          </a:xfrm>
          <a:prstGeom prst="rect">
            <a:avLst/>
          </a:prstGeom>
          <a:noFill/>
          <a:ln>
            <a:noFill/>
          </a:ln>
        </p:spPr>
        <p:txBody>
          <a:bodyPr anchorCtr="0" anchor="t"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4" name="Shape 314"/>
          <p:cNvSpPr txBox="1"/>
          <p:nvPr>
            <p:ph idx="8" type="body"/>
          </p:nvPr>
        </p:nvSpPr>
        <p:spPr>
          <a:xfrm>
            <a:off x="3807932" y="357250"/>
            <a:ext cx="1482389" cy="1482389"/>
          </a:xfrm>
          <a:prstGeom prst="rect">
            <a:avLst/>
          </a:prstGeom>
          <a:noFill/>
          <a:ln>
            <a:noFill/>
          </a:ln>
        </p:spPr>
        <p:txBody>
          <a:bodyPr anchorCtr="0" anchor="t" bIns="91425" lIns="91425" rIns="91425" tIns="91425"/>
          <a:lstStyle>
            <a:lvl1pPr indent="0" marL="0" marR="0" rtl="0" algn="r">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5" name="Shape 315"/>
          <p:cNvSpPr txBox="1"/>
          <p:nvPr>
            <p:ph idx="9" type="body"/>
          </p:nvPr>
        </p:nvSpPr>
        <p:spPr>
          <a:xfrm>
            <a:off x="3804573" y="3335946"/>
            <a:ext cx="1482389" cy="1482389"/>
          </a:xfrm>
          <a:prstGeom prst="rect">
            <a:avLst/>
          </a:prstGeom>
          <a:noFill/>
          <a:ln>
            <a:noFill/>
          </a:ln>
        </p:spPr>
        <p:txBody>
          <a:bodyPr anchorCtr="0" anchor="b" bIns="91425" lIns="91425" rIns="91425" tIns="91425"/>
          <a:lstStyle>
            <a:lvl1pPr indent="0" marL="0" marR="0" rtl="0" algn="l">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6" name="Shape 316"/>
          <p:cNvSpPr/>
          <p:nvPr>
            <p:ph idx="13" type="pic"/>
          </p:nvPr>
        </p:nvSpPr>
        <p:spPr>
          <a:xfrm>
            <a:off x="3807192" y="1846930"/>
            <a:ext cx="1482389" cy="1482389"/>
          </a:xfrm>
          <a:prstGeom prst="rect">
            <a:avLst/>
          </a:prstGeom>
          <a:solidFill>
            <a:srgbClr val="D8D8D8"/>
          </a:solidFill>
          <a:ln>
            <a:noFill/>
          </a:ln>
        </p:spPr>
      </p:sp>
      <p:sp>
        <p:nvSpPr>
          <p:cNvPr id="317" name="Shape 317"/>
          <p:cNvSpPr/>
          <p:nvPr>
            <p:ph idx="14" type="pic"/>
          </p:nvPr>
        </p:nvSpPr>
        <p:spPr>
          <a:xfrm>
            <a:off x="828505" y="1846930"/>
            <a:ext cx="1482389" cy="1482389"/>
          </a:xfrm>
          <a:prstGeom prst="rect">
            <a:avLst/>
          </a:prstGeom>
          <a:solidFill>
            <a:srgbClr val="D8D8D8"/>
          </a:solidFill>
          <a:ln>
            <a:noFill/>
          </a:ln>
        </p:spPr>
      </p:sp>
      <p:sp>
        <p:nvSpPr>
          <p:cNvPr id="318" name="Shape 318"/>
          <p:cNvSpPr/>
          <p:nvPr>
            <p:ph idx="15" type="pic"/>
          </p:nvPr>
        </p:nvSpPr>
        <p:spPr>
          <a:xfrm>
            <a:off x="6783150" y="3335946"/>
            <a:ext cx="1482389" cy="1482389"/>
          </a:xfrm>
          <a:prstGeom prst="rect">
            <a:avLst/>
          </a:prstGeom>
          <a:solidFill>
            <a:srgbClr val="D8D8D8"/>
          </a:solidFill>
          <a:ln>
            <a:noFill/>
          </a:ln>
        </p:spPr>
      </p:sp>
      <p:sp>
        <p:nvSpPr>
          <p:cNvPr id="319" name="Shape 319"/>
          <p:cNvSpPr/>
          <p:nvPr>
            <p:ph idx="16" type="pic"/>
          </p:nvPr>
        </p:nvSpPr>
        <p:spPr>
          <a:xfrm>
            <a:off x="6782489" y="357250"/>
            <a:ext cx="1482389" cy="1482389"/>
          </a:xfrm>
          <a:prstGeom prst="rect">
            <a:avLst/>
          </a:prstGeom>
          <a:solidFill>
            <a:srgbClr val="D8D8D8"/>
          </a:solidFill>
          <a:ln>
            <a:noFill/>
          </a:ln>
        </p:spPr>
      </p:sp>
      <p:sp>
        <p:nvSpPr>
          <p:cNvPr id="320" name="Shape 320"/>
          <p:cNvSpPr/>
          <p:nvPr>
            <p:ph idx="17" type="pic"/>
          </p:nvPr>
        </p:nvSpPr>
        <p:spPr>
          <a:xfrm>
            <a:off x="2317615" y="3335946"/>
            <a:ext cx="1482389" cy="1482389"/>
          </a:xfrm>
          <a:prstGeom prst="rect">
            <a:avLst/>
          </a:prstGeom>
          <a:solidFill>
            <a:srgbClr val="D8D8D8"/>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21" name="Shape 321"/>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border 1">
    <p:spTree>
      <p:nvGrpSpPr>
        <p:cNvPr id="322" name="Shape 322"/>
        <p:cNvGrpSpPr/>
        <p:nvPr/>
      </p:nvGrpSpPr>
      <p:grpSpPr>
        <a:xfrm>
          <a:off x="0" y="0"/>
          <a:ext cx="0" cy="0"/>
          <a:chOff x="0" y="0"/>
          <a:chExt cx="0" cy="0"/>
        </a:xfrm>
      </p:grpSpPr>
      <p:grpSp>
        <p:nvGrpSpPr>
          <p:cNvPr id="323" name="Shape 323"/>
          <p:cNvGrpSpPr/>
          <p:nvPr/>
        </p:nvGrpSpPr>
        <p:grpSpPr>
          <a:xfrm>
            <a:off x="0" y="2286"/>
            <a:ext cx="9144000" cy="5138927"/>
            <a:chOff x="0" y="2286"/>
            <a:chExt cx="9144000" cy="5138927"/>
          </a:xfrm>
        </p:grpSpPr>
        <p:pic>
          <p:nvPicPr>
            <p:cNvPr id="324" name="Shape 324"/>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325" name="Shape 325"/>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326" name="Shape 326"/>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border 2">
    <p:spTree>
      <p:nvGrpSpPr>
        <p:cNvPr id="327" name="Shape 327"/>
        <p:cNvGrpSpPr/>
        <p:nvPr/>
      </p:nvGrpSpPr>
      <p:grpSpPr>
        <a:xfrm>
          <a:off x="0" y="0"/>
          <a:ext cx="0" cy="0"/>
          <a:chOff x="0" y="0"/>
          <a:chExt cx="0" cy="0"/>
        </a:xfrm>
      </p:grpSpPr>
      <p:pic>
        <p:nvPicPr>
          <p:cNvPr id="328" name="Shape 328"/>
          <p:cNvPicPr preferRelativeResize="0"/>
          <p:nvPr/>
        </p:nvPicPr>
        <p:blipFill rotWithShape="1">
          <a:blip r:embed="rId2">
            <a:alphaModFix/>
          </a:blip>
          <a:srcRect b="0" l="0" r="0" t="0"/>
          <a:stretch/>
        </p:blipFill>
        <p:spPr>
          <a:xfrm>
            <a:off x="0" y="0"/>
            <a:ext cx="9144000" cy="5143499"/>
          </a:xfrm>
          <a:prstGeom prst="rect">
            <a:avLst/>
          </a:prstGeom>
          <a:noFill/>
          <a:ln>
            <a:noFill/>
          </a:ln>
        </p:spPr>
      </p:pic>
      <p:pic>
        <p:nvPicPr>
          <p:cNvPr id="329" name="Shape 329"/>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330" name="Shape 330"/>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Blank with border 1">
    <p:spTree>
      <p:nvGrpSpPr>
        <p:cNvPr id="331" name="Shape 331"/>
        <p:cNvGrpSpPr/>
        <p:nvPr/>
      </p:nvGrpSpPr>
      <p:grpSpPr>
        <a:xfrm>
          <a:off x="0" y="0"/>
          <a:ext cx="0" cy="0"/>
          <a:chOff x="0" y="0"/>
          <a:chExt cx="0" cy="0"/>
        </a:xfrm>
      </p:grpSpPr>
      <p:pic>
        <p:nvPicPr>
          <p:cNvPr id="332" name="Shape 332"/>
          <p:cNvPicPr preferRelativeResize="0"/>
          <p:nvPr/>
        </p:nvPicPr>
        <p:blipFill rotWithShape="1">
          <a:blip r:embed="rId2">
            <a:alphaModFix/>
          </a:blip>
          <a:srcRect b="0" l="0" r="0" t="0"/>
          <a:stretch/>
        </p:blipFill>
        <p:spPr>
          <a:xfrm>
            <a:off x="0" y="2286"/>
            <a:ext cx="9144000" cy="5138927"/>
          </a:xfrm>
          <a:prstGeom prst="rect">
            <a:avLst/>
          </a:prstGeom>
          <a:noFill/>
          <a:ln>
            <a:noFill/>
          </a:ln>
        </p:spPr>
      </p:pic>
      <p:pic>
        <p:nvPicPr>
          <p:cNvPr id="333" name="Shape 333"/>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ttern 2">
    <p:spTree>
      <p:nvGrpSpPr>
        <p:cNvPr id="334" name="Shape 334"/>
        <p:cNvGrpSpPr/>
        <p:nvPr/>
      </p:nvGrpSpPr>
      <p:grpSpPr>
        <a:xfrm>
          <a:off x="0" y="0"/>
          <a:ext cx="0" cy="0"/>
          <a:chOff x="0" y="0"/>
          <a:chExt cx="0" cy="0"/>
        </a:xfrm>
      </p:grpSpPr>
      <p:pic>
        <p:nvPicPr>
          <p:cNvPr id="335" name="Shape 335"/>
          <p:cNvPicPr preferRelativeResize="0"/>
          <p:nvPr/>
        </p:nvPicPr>
        <p:blipFill rotWithShape="1">
          <a:blip r:embed="rId2">
            <a:alphaModFix/>
          </a:blip>
          <a:srcRect b="0" l="0" r="0" t="0"/>
          <a:stretch/>
        </p:blipFill>
        <p:spPr>
          <a:xfrm>
            <a:off x="0" y="0"/>
            <a:ext cx="9144000" cy="5151119"/>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ttern 5">
    <p:spTree>
      <p:nvGrpSpPr>
        <p:cNvPr id="336" name="Shape 336"/>
        <p:cNvGrpSpPr/>
        <p:nvPr/>
      </p:nvGrpSpPr>
      <p:grpSpPr>
        <a:xfrm>
          <a:off x="0" y="0"/>
          <a:ext cx="0" cy="0"/>
          <a:chOff x="0" y="0"/>
          <a:chExt cx="0" cy="0"/>
        </a:xfrm>
      </p:grpSpPr>
      <p:pic>
        <p:nvPicPr>
          <p:cNvPr id="337" name="Shape 337"/>
          <p:cNvPicPr preferRelativeResize="0"/>
          <p:nvPr/>
        </p:nvPicPr>
        <p:blipFill rotWithShape="1">
          <a:blip r:embed="rId2">
            <a:alphaModFix/>
          </a:blip>
          <a:srcRect b="0" l="0" r="0" t="0"/>
          <a:stretch/>
        </p:blipFill>
        <p:spPr>
          <a:xfrm>
            <a:off x="0" y="0"/>
            <a:ext cx="9144000"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Photo">
    <p:spTree>
      <p:nvGrpSpPr>
        <p:cNvPr id="32" name="Shape 32"/>
        <p:cNvGrpSpPr/>
        <p:nvPr/>
      </p:nvGrpSpPr>
      <p:grpSpPr>
        <a:xfrm>
          <a:off x="0" y="0"/>
          <a:ext cx="0" cy="0"/>
          <a:chOff x="0" y="0"/>
          <a:chExt cx="0" cy="0"/>
        </a:xfrm>
      </p:grpSpPr>
      <p:pic>
        <p:nvPicPr>
          <p:cNvPr id="33" name="Shape 33"/>
          <p:cNvPicPr preferRelativeResize="0"/>
          <p:nvPr>
            <p:ph idx="2" type="pic"/>
          </p:nvPr>
        </p:nvPicPr>
        <p:blipFill/>
        <p:spPr>
          <a:xfrm>
            <a:off x="0" y="0"/>
            <a:ext cx="9144000" cy="5143499"/>
          </a:xfrm>
          <a:prstGeom prst="rect">
            <a:avLst/>
          </a:prstGeom>
          <a:blipFill rotWithShape="1">
            <a:blip r:embed="rId2">
              <a:alphaModFix/>
            </a:blip>
            <a:stretch>
              <a:fillRect b="0" l="0" r="0" t="0"/>
            </a:stretch>
          </a:blipFill>
          <a:ln>
            <a:noFill/>
          </a:ln>
        </p:spPr>
      </p:pic>
      <p:sp>
        <p:nvSpPr>
          <p:cNvPr id="34" name="Shape 34"/>
          <p:cNvSpPr txBox="1"/>
          <p:nvPr>
            <p:ph type="ctrTitle"/>
          </p:nvPr>
        </p:nvSpPr>
        <p:spPr>
          <a:xfrm>
            <a:off x="757177" y="2361203"/>
            <a:ext cx="7035542" cy="1556937"/>
          </a:xfrm>
          <a:prstGeom prst="rect">
            <a:avLst/>
          </a:prstGeom>
          <a:noFill/>
          <a:ln>
            <a:noFill/>
          </a:ln>
        </p:spPr>
        <p:txBody>
          <a:bodyPr anchorCtr="0" anchor="b" bIns="91425" lIns="91425" rIns="91425" tIns="91425"/>
          <a:lstStyle>
            <a:lvl1pPr indent="0" marL="0" marR="0" rtl="0" algn="l">
              <a:lnSpc>
                <a:spcPct val="75000"/>
              </a:lnSpc>
              <a:spcBef>
                <a:spcPts val="0"/>
              </a:spcBef>
              <a:buClr>
                <a:schemeClr val="lt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5" name="Shape 35"/>
          <p:cNvSpPr txBox="1"/>
          <p:nvPr>
            <p:ph idx="1" type="body"/>
          </p:nvPr>
        </p:nvSpPr>
        <p:spPr>
          <a:xfrm>
            <a:off x="8840767" y="371379"/>
            <a:ext cx="179386" cy="2152649"/>
          </a:xfrm>
          <a:prstGeom prst="rect">
            <a:avLst/>
          </a:prstGeom>
          <a:blipFill rotWithShape="1">
            <a:blip r:embed="rId3">
              <a:alphaModFix/>
            </a:blip>
            <a:stretch>
              <a:fillRect b="0" l="0" r="0" t="0"/>
            </a:stretch>
          </a:blipFill>
          <a:ln>
            <a:noFill/>
          </a:ln>
        </p:spPr>
        <p:txBody>
          <a:bodyPr anchorCtr="0" anchor="t" bIns="91425" lIns="91425" rIns="91425" tIns="91425"/>
          <a:lstStyle>
            <a:lvl1pPr indent="0" marL="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x="757177" y="3956773"/>
            <a:ext cx="2454236" cy="2769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ttern 6">
    <p:spTree>
      <p:nvGrpSpPr>
        <p:cNvPr id="338" name="Shape 338"/>
        <p:cNvGrpSpPr/>
        <p:nvPr/>
      </p:nvGrpSpPr>
      <p:grpSpPr>
        <a:xfrm>
          <a:off x="0" y="0"/>
          <a:ext cx="0" cy="0"/>
          <a:chOff x="0" y="0"/>
          <a:chExt cx="0" cy="0"/>
        </a:xfrm>
      </p:grpSpPr>
      <p:pic>
        <p:nvPicPr>
          <p:cNvPr id="339" name="Shape 339"/>
          <p:cNvPicPr preferRelativeResize="0"/>
          <p:nvPr/>
        </p:nvPicPr>
        <p:blipFill rotWithShape="1">
          <a:blip r:embed="rId2">
            <a:alphaModFix/>
          </a:blip>
          <a:srcRect b="0" l="0" r="0" t="0"/>
          <a:stretch/>
        </p:blipFill>
        <p:spPr>
          <a:xfrm>
            <a:off x="0" y="0"/>
            <a:ext cx="9144000" cy="51511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with presenter">
    <p:spTree>
      <p:nvGrpSpPr>
        <p:cNvPr id="37"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b="0" l="0" r="0" t="0"/>
          <a:stretch/>
        </p:blipFill>
        <p:spPr>
          <a:xfrm>
            <a:off x="4761" y="0"/>
            <a:ext cx="9139238" cy="5143499"/>
          </a:xfrm>
          <a:prstGeom prst="rect">
            <a:avLst/>
          </a:prstGeom>
          <a:noFill/>
          <a:ln>
            <a:noFill/>
          </a:ln>
        </p:spPr>
      </p:pic>
      <p:sp>
        <p:nvSpPr>
          <p:cNvPr id="39" name="Shape 39"/>
          <p:cNvSpPr txBox="1"/>
          <p:nvPr>
            <p:ph type="ctrTitle"/>
          </p:nvPr>
        </p:nvSpPr>
        <p:spPr>
          <a:xfrm>
            <a:off x="533658" y="1939184"/>
            <a:ext cx="4790182" cy="1806236"/>
          </a:xfrm>
          <a:prstGeom prst="rect">
            <a:avLst/>
          </a:prstGeom>
          <a:noFill/>
          <a:ln>
            <a:noFill/>
          </a:ln>
        </p:spPr>
        <p:txBody>
          <a:bodyPr anchorCtr="0" anchor="b" bIns="91425" lIns="91425" rIns="91425" tIns="91425"/>
          <a:lstStyle>
            <a:lvl1pPr indent="0" marL="0" marR="0" rtl="0" algn="l">
              <a:lnSpc>
                <a:spcPct val="80000"/>
              </a:lnSpc>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40" name="Shape 40"/>
          <p:cNvSpPr/>
          <p:nvPr/>
        </p:nvSpPr>
        <p:spPr>
          <a:xfrm>
            <a:off x="6180667" y="3877732"/>
            <a:ext cx="2609272" cy="907943"/>
          </a:xfrm>
          <a:prstGeom prst="rect">
            <a:avLst/>
          </a:prstGeom>
          <a:solidFill>
            <a:srgbClr val="41A23C"/>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41" name="Shape 41"/>
          <p:cNvSpPr/>
          <p:nvPr>
            <p:ph idx="2" type="pic"/>
          </p:nvPr>
        </p:nvSpPr>
        <p:spPr>
          <a:xfrm>
            <a:off x="6278562" y="3973512"/>
            <a:ext cx="715962" cy="715962"/>
          </a:xfrm>
          <a:prstGeom prst="rect">
            <a:avLst/>
          </a:prstGeom>
          <a:noFill/>
          <a:ln>
            <a:noFill/>
          </a:ln>
        </p:spPr>
      </p:sp>
      <p:sp>
        <p:nvSpPr>
          <p:cNvPr id="42" name="Shape 42"/>
          <p:cNvSpPr txBox="1"/>
          <p:nvPr>
            <p:ph idx="1" type="body"/>
          </p:nvPr>
        </p:nvSpPr>
        <p:spPr>
          <a:xfrm>
            <a:off x="7108825" y="3973512"/>
            <a:ext cx="1577975" cy="715962"/>
          </a:xfrm>
          <a:prstGeom prst="rect">
            <a:avLst/>
          </a:prstGeom>
          <a:noFill/>
          <a:ln>
            <a:noFill/>
          </a:ln>
        </p:spPr>
        <p:txBody>
          <a:bodyPr anchorCtr="0" anchor="b" bIns="91425" lIns="91425" rIns="91425" tIns="91425"/>
          <a:lstStyle>
            <a:lvl1pPr indent="0" marL="0" rtl="0">
              <a:spcBef>
                <a:spcPts val="0"/>
              </a:spcBef>
              <a:spcAft>
                <a:spcPts val="0"/>
              </a:spcAft>
              <a:buClr>
                <a:srgbClr val="FFFFFF"/>
              </a:buClr>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0" type="dt"/>
          </p:nvPr>
        </p:nvSpPr>
        <p:spPr>
          <a:xfrm>
            <a:off x="533658" y="3784053"/>
            <a:ext cx="4790182" cy="373694"/>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pic>
        <p:nvPicPr>
          <p:cNvPr id="44" name="Shape 44"/>
          <p:cNvPicPr preferRelativeResize="0"/>
          <p:nvPr/>
        </p:nvPicPr>
        <p:blipFill rotWithShape="1">
          <a:blip r:embed="rId3">
            <a:alphaModFix/>
          </a:blip>
          <a:srcRect b="73914" l="0" r="0" t="-208"/>
          <a:stretch/>
        </p:blipFill>
        <p:spPr>
          <a:xfrm rot="-5400000">
            <a:off x="927000" y="-48268"/>
            <a:ext cx="263407" cy="8289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45" name="Shape 45"/>
        <p:cNvGrpSpPr/>
        <p:nvPr/>
      </p:nvGrpSpPr>
      <p:grpSpPr>
        <a:xfrm>
          <a:off x="0" y="0"/>
          <a:ext cx="0" cy="0"/>
          <a:chOff x="0" y="0"/>
          <a:chExt cx="0" cy="0"/>
        </a:xfrm>
      </p:grpSpPr>
      <p:sp>
        <p:nvSpPr>
          <p:cNvPr id="46" name="Shape 46"/>
          <p:cNvSpPr/>
          <p:nvPr/>
        </p:nvSpPr>
        <p:spPr>
          <a:xfrm>
            <a:off x="0" y="0"/>
            <a:ext cx="9144000" cy="5143499"/>
          </a:xfrm>
          <a:prstGeom prst="rect">
            <a:avLst/>
          </a:prstGeom>
          <a:solidFill>
            <a:srgbClr val="262626"/>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sp>
        <p:nvSpPr>
          <p:cNvPr id="47" name="Shape 47"/>
          <p:cNvSpPr txBox="1"/>
          <p:nvPr>
            <p:ph type="title"/>
          </p:nvPr>
        </p:nvSpPr>
        <p:spPr>
          <a:xfrm>
            <a:off x="863600" y="2365588"/>
            <a:ext cx="7447279" cy="318036"/>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p:spTree>
      <p:nvGrpSpPr>
        <p:cNvPr id="48" name="Shape 48"/>
        <p:cNvGrpSpPr/>
        <p:nvPr/>
      </p:nvGrpSpPr>
      <p:grpSpPr>
        <a:xfrm>
          <a:off x="0" y="0"/>
          <a:ext cx="0" cy="0"/>
          <a:chOff x="0" y="0"/>
          <a:chExt cx="0" cy="0"/>
        </a:xfrm>
      </p:grpSpPr>
      <p:grpSp>
        <p:nvGrpSpPr>
          <p:cNvPr id="49" name="Shape 49"/>
          <p:cNvGrpSpPr/>
          <p:nvPr/>
        </p:nvGrpSpPr>
        <p:grpSpPr>
          <a:xfrm>
            <a:off x="0" y="2286"/>
            <a:ext cx="9144000" cy="5138927"/>
            <a:chOff x="0" y="2286"/>
            <a:chExt cx="9144000" cy="5138927"/>
          </a:xfrm>
        </p:grpSpPr>
        <p:pic>
          <p:nvPicPr>
            <p:cNvPr id="50" name="Shape 50"/>
            <p:cNvPicPr preferRelativeResize="0"/>
            <p:nvPr/>
          </p:nvPicPr>
          <p:blipFill rotWithShape="1">
            <a:blip r:embed="rId2">
              <a:alphaModFix/>
            </a:blip>
            <a:srcRect b="0" l="0" r="0" t="0"/>
            <a:stretch/>
          </p:blipFill>
          <p:spPr>
            <a:xfrm>
              <a:off x="0" y="2286"/>
              <a:ext cx="9144000" cy="5138927"/>
            </a:xfrm>
            <a:prstGeom prst="rect">
              <a:avLst/>
            </a:prstGeom>
            <a:noFill/>
            <a:ln>
              <a:noFill/>
            </a:ln>
          </p:spPr>
        </p:pic>
        <p:sp>
          <p:nvSpPr>
            <p:cNvPr id="51" name="Shape 51"/>
            <p:cNvSpPr/>
            <p:nvPr/>
          </p:nvSpPr>
          <p:spPr>
            <a:xfrm>
              <a:off x="387050" y="350896"/>
              <a:ext cx="8402890" cy="443477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rgbClr val="41A03D"/>
                </a:solidFill>
                <a:latin typeface="Arial"/>
                <a:ea typeface="Arial"/>
                <a:cs typeface="Arial"/>
                <a:sym typeface="Arial"/>
              </a:endParaRPr>
            </a:p>
          </p:txBody>
        </p:sp>
      </p:grpSp>
      <p:pic>
        <p:nvPicPr>
          <p:cNvPr id="52" name="Shape 52"/>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53" name="Shape 53"/>
          <p:cNvSpPr txBox="1"/>
          <p:nvPr>
            <p:ph type="title"/>
          </p:nvPr>
        </p:nvSpPr>
        <p:spPr>
          <a:xfrm>
            <a:off x="863600" y="2196310"/>
            <a:ext cx="7447279" cy="656590"/>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ext with picture">
    <p:spTree>
      <p:nvGrpSpPr>
        <p:cNvPr id="54" name="Shape 54"/>
        <p:cNvGrpSpPr/>
        <p:nvPr/>
      </p:nvGrpSpPr>
      <p:grpSpPr>
        <a:xfrm>
          <a:off x="0" y="0"/>
          <a:ext cx="0" cy="0"/>
          <a:chOff x="0" y="0"/>
          <a:chExt cx="0" cy="0"/>
        </a:xfrm>
      </p:grpSpPr>
      <p:pic>
        <p:nvPicPr>
          <p:cNvPr id="55" name="Shape 55"/>
          <p:cNvPicPr preferRelativeResize="0"/>
          <p:nvPr>
            <p:ph idx="2" type="pic"/>
          </p:nvPr>
        </p:nvPicPr>
        <p:blipFill/>
        <p:spPr>
          <a:xfrm>
            <a:off x="0" y="0"/>
            <a:ext cx="9144000" cy="5143499"/>
          </a:xfrm>
          <a:prstGeom prst="rect">
            <a:avLst/>
          </a:prstGeom>
          <a:blipFill rotWithShape="1">
            <a:blip r:embed="rId2">
              <a:alphaModFix/>
            </a:blip>
            <a:stretch>
              <a:fillRect b="0" l="0" r="0" t="0"/>
            </a:stretch>
          </a:blipFill>
          <a:ln>
            <a:noFill/>
          </a:ln>
        </p:spPr>
      </p:pic>
      <p:pic>
        <p:nvPicPr>
          <p:cNvPr id="56" name="Shape 56"/>
          <p:cNvPicPr preferRelativeResize="0"/>
          <p:nvPr/>
        </p:nvPicPr>
        <p:blipFill rotWithShape="1">
          <a:blip r:embed="rId3">
            <a:alphaModFix/>
          </a:blip>
          <a:srcRect b="0" l="0" r="0" t="0"/>
          <a:stretch/>
        </p:blipFill>
        <p:spPr>
          <a:xfrm>
            <a:off x="8840767" y="371379"/>
            <a:ext cx="179888" cy="2153226"/>
          </a:xfrm>
          <a:prstGeom prst="rect">
            <a:avLst/>
          </a:prstGeom>
          <a:noFill/>
          <a:ln>
            <a:noFill/>
          </a:ln>
        </p:spPr>
      </p:pic>
      <p:sp>
        <p:nvSpPr>
          <p:cNvPr id="57" name="Shape 57"/>
          <p:cNvSpPr txBox="1"/>
          <p:nvPr>
            <p:ph type="title"/>
          </p:nvPr>
        </p:nvSpPr>
        <p:spPr>
          <a:xfrm>
            <a:off x="863600" y="2196310"/>
            <a:ext cx="7447279" cy="656590"/>
          </a:xfrm>
          <a:prstGeom prst="rect">
            <a:avLst/>
          </a:prstGeom>
          <a:noFill/>
          <a:ln>
            <a:noFill/>
          </a:ln>
        </p:spPr>
        <p:txBody>
          <a:bodyPr anchorCtr="0" anchor="ctr"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19" Type="http://schemas.openxmlformats.org/officeDocument/2006/relationships/slideLayout" Target="../slideLayouts/slideLayout19.xml"/><Relationship Id="rId36" Type="http://schemas.openxmlformats.org/officeDocument/2006/relationships/slideLayout" Target="../slideLayouts/slideLayout3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12" Type="http://schemas.openxmlformats.org/officeDocument/2006/relationships/slideLayout" Target="../slideLayouts/slideLayout12.xml"/><Relationship Id="rId31" Type="http://schemas.openxmlformats.org/officeDocument/2006/relationships/slideLayout" Target="../slideLayouts/slideLayout31.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51" Type="http://schemas.openxmlformats.org/officeDocument/2006/relationships/theme" Target="../theme/theme2.xml"/><Relationship Id="rId50" Type="http://schemas.openxmlformats.org/officeDocument/2006/relationships/slideLayout" Target="../slideLayouts/slideLayout50.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29" Type="http://schemas.openxmlformats.org/officeDocument/2006/relationships/slideLayout" Target="../slideLayouts/slideLayout29.xml"/><Relationship Id="rId49" Type="http://schemas.openxmlformats.org/officeDocument/2006/relationships/slideLayout" Target="../slideLayouts/slideLayout4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 Type="http://schemas.openxmlformats.org/officeDocument/2006/relationships/slideLayout" Target="../slideLayouts/slideLayout2.xml"/><Relationship Id="rId21" Type="http://schemas.openxmlformats.org/officeDocument/2006/relationships/slideLayout" Target="../slideLayouts/slideLayout21.xml"/><Relationship Id="rId40" Type="http://schemas.openxmlformats.org/officeDocument/2006/relationships/slideLayout" Target="../slideLayouts/slideLayout40.xml"/><Relationship Id="rId1" Type="http://schemas.openxmlformats.org/officeDocument/2006/relationships/slideLayout" Target="../slideLayouts/slideLayout1.xml"/><Relationship Id="rId22" Type="http://schemas.openxmlformats.org/officeDocument/2006/relationships/slideLayout" Target="../slideLayouts/slideLayout22.xml"/><Relationship Id="rId41" Type="http://schemas.openxmlformats.org/officeDocument/2006/relationships/slideLayout" Target="../slideLayouts/slideLayout41.xml"/><Relationship Id="rId4" Type="http://schemas.openxmlformats.org/officeDocument/2006/relationships/slideLayout" Target="../slideLayouts/slideLayout4.xml"/><Relationship Id="rId23" Type="http://schemas.openxmlformats.org/officeDocument/2006/relationships/slideLayout" Target="../slideLayouts/slideLayout23.xml"/><Relationship Id="rId42" Type="http://schemas.openxmlformats.org/officeDocument/2006/relationships/slideLayout" Target="../slideLayouts/slideLayout42.xml"/><Relationship Id="rId3" Type="http://schemas.openxmlformats.org/officeDocument/2006/relationships/slideLayout" Target="../slideLayouts/slideLayout3.xml"/><Relationship Id="rId24" Type="http://schemas.openxmlformats.org/officeDocument/2006/relationships/slideLayout" Target="../slideLayouts/slideLayout24.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509800" y="483216"/>
            <a:ext cx="8160173" cy="992424"/>
          </a:xfrm>
          <a:prstGeom prst="rect">
            <a:avLst/>
          </a:prstGeom>
          <a:noFill/>
          <a:ln>
            <a:noFill/>
          </a:ln>
        </p:spPr>
        <p:txBody>
          <a:bodyPr anchorCtr="0" anchor="ctr" bIns="91425" lIns="91425" rIns="91425" tIns="91425"/>
          <a:lstStyle>
            <a:lvl1pPr indent="0" marL="0" marR="0" rtl="0" algn="l">
              <a:lnSpc>
                <a:spcPct val="90000"/>
              </a:lnSpc>
              <a:spcBef>
                <a:spcPts val="0"/>
              </a:spcBef>
              <a:buClr>
                <a:srgbClr val="000000"/>
              </a:buClr>
              <a:buFont typeface="Raleway"/>
              <a:buNone/>
              <a:defRPr>
                <a:latin typeface="Raleway"/>
                <a:ea typeface="Raleway"/>
                <a:cs typeface="Raleway"/>
                <a:sym typeface="Raleway"/>
              </a:defRPr>
            </a:lvl1pPr>
            <a:lvl2pPr indent="0" marL="0" marR="0" rtl="0" algn="l">
              <a:spcBef>
                <a:spcPts val="0"/>
              </a:spcBef>
              <a:buFont typeface="Raleway"/>
              <a:defRPr>
                <a:latin typeface="Raleway"/>
                <a:ea typeface="Raleway"/>
                <a:cs typeface="Raleway"/>
                <a:sym typeface="Raleway"/>
              </a:defRPr>
            </a:lvl2pPr>
            <a:lvl3pPr indent="0" marL="0" marR="0" rtl="0" algn="l">
              <a:spcBef>
                <a:spcPts val="0"/>
              </a:spcBef>
              <a:buFont typeface="Raleway"/>
              <a:defRPr>
                <a:latin typeface="Raleway"/>
                <a:ea typeface="Raleway"/>
                <a:cs typeface="Raleway"/>
                <a:sym typeface="Raleway"/>
              </a:defRPr>
            </a:lvl3pPr>
            <a:lvl4pPr indent="0" marL="0" marR="0" rtl="0" algn="l">
              <a:spcBef>
                <a:spcPts val="0"/>
              </a:spcBef>
              <a:buFont typeface="Raleway"/>
              <a:defRPr>
                <a:latin typeface="Raleway"/>
                <a:ea typeface="Raleway"/>
                <a:cs typeface="Raleway"/>
                <a:sym typeface="Raleway"/>
              </a:defRPr>
            </a:lvl4pPr>
            <a:lvl5pPr indent="0" marL="0" marR="0" rtl="0" algn="l">
              <a:spcBef>
                <a:spcPts val="0"/>
              </a:spcBef>
              <a:buFont typeface="Raleway"/>
              <a:defRPr>
                <a:latin typeface="Raleway"/>
                <a:ea typeface="Raleway"/>
                <a:cs typeface="Raleway"/>
                <a:sym typeface="Raleway"/>
              </a:defRPr>
            </a:lvl5pPr>
            <a:lvl6pPr indent="0" marL="0" marR="0" rtl="0" algn="l">
              <a:spcBef>
                <a:spcPts val="0"/>
              </a:spcBef>
              <a:buFont typeface="Raleway"/>
              <a:defRPr>
                <a:latin typeface="Raleway"/>
                <a:ea typeface="Raleway"/>
                <a:cs typeface="Raleway"/>
                <a:sym typeface="Raleway"/>
              </a:defRPr>
            </a:lvl6pPr>
            <a:lvl7pPr indent="0" marL="0" marR="0" rtl="0" algn="l">
              <a:spcBef>
                <a:spcPts val="0"/>
              </a:spcBef>
              <a:buFont typeface="Raleway"/>
              <a:defRPr>
                <a:latin typeface="Raleway"/>
                <a:ea typeface="Raleway"/>
                <a:cs typeface="Raleway"/>
                <a:sym typeface="Raleway"/>
              </a:defRPr>
            </a:lvl7pPr>
            <a:lvl8pPr indent="0" marL="0" marR="0" rtl="0" algn="l">
              <a:spcBef>
                <a:spcPts val="0"/>
              </a:spcBef>
              <a:buFont typeface="Raleway"/>
              <a:defRPr>
                <a:latin typeface="Raleway"/>
                <a:ea typeface="Raleway"/>
                <a:cs typeface="Raleway"/>
                <a:sym typeface="Raleway"/>
              </a:defRPr>
            </a:lvl8pPr>
            <a:lvl9pPr indent="0" marL="0" marR="0" rtl="0" algn="l">
              <a:spcBef>
                <a:spcPts val="0"/>
              </a:spcBef>
              <a:buFont typeface="Raleway"/>
              <a:defRPr>
                <a:latin typeface="Raleway"/>
                <a:ea typeface="Raleway"/>
                <a:cs typeface="Raleway"/>
                <a:sym typeface="Raleway"/>
              </a:defRPr>
            </a:lvl9pPr>
          </a:lstStyle>
          <a:p/>
        </p:txBody>
      </p:sp>
      <p:sp>
        <p:nvSpPr>
          <p:cNvPr id="10" name="Shape 10"/>
          <p:cNvSpPr txBox="1"/>
          <p:nvPr>
            <p:ph idx="1" type="body"/>
          </p:nvPr>
        </p:nvSpPr>
        <p:spPr>
          <a:xfrm>
            <a:off x="509800" y="1591903"/>
            <a:ext cx="8160173" cy="3076485"/>
          </a:xfrm>
          <a:prstGeom prst="rect">
            <a:avLst/>
          </a:prstGeom>
          <a:noFill/>
          <a:ln>
            <a:noFill/>
          </a:ln>
        </p:spPr>
        <p:txBody>
          <a:bodyPr anchorCtr="0" anchor="t" bIns="91425" lIns="91425" rIns="91425" tIns="91425"/>
          <a:lstStyle>
            <a:lvl1pPr indent="-254000" marL="342900" marR="0" rtl="0" algn="l">
              <a:spcBef>
                <a:spcPts val="0"/>
              </a:spcBef>
              <a:spcAft>
                <a:spcPts val="600"/>
              </a:spcAft>
              <a:buClr>
                <a:schemeClr val="dk1"/>
              </a:buClr>
              <a:buFont typeface="Raleway"/>
              <a:buChar char="•"/>
              <a:defRPr>
                <a:latin typeface="Raleway"/>
                <a:ea typeface="Raleway"/>
                <a:cs typeface="Raleway"/>
                <a:sym typeface="Raleway"/>
              </a:defRPr>
            </a:lvl1pPr>
            <a:lvl2pPr indent="-209550" marL="742950" marR="0" rtl="0" algn="l">
              <a:spcBef>
                <a:spcPts val="0"/>
              </a:spcBef>
              <a:spcAft>
                <a:spcPts val="600"/>
              </a:spcAft>
              <a:buClr>
                <a:schemeClr val="dk1"/>
              </a:buClr>
              <a:buFont typeface="Raleway"/>
              <a:buChar char="•"/>
              <a:defRPr>
                <a:latin typeface="Raleway"/>
                <a:ea typeface="Raleway"/>
                <a:cs typeface="Raleway"/>
                <a:sym typeface="Raleway"/>
              </a:defRPr>
            </a:lvl2pPr>
            <a:lvl3pPr indent="-215900" marL="1200150" marR="0" rtl="0" algn="l">
              <a:spcBef>
                <a:spcPts val="0"/>
              </a:spcBef>
              <a:spcAft>
                <a:spcPts val="600"/>
              </a:spcAft>
              <a:buClr>
                <a:schemeClr val="dk1"/>
              </a:buClr>
              <a:buFont typeface="Raleway"/>
              <a:buChar char="•"/>
              <a:defRPr>
                <a:latin typeface="Raleway"/>
                <a:ea typeface="Raleway"/>
                <a:cs typeface="Raleway"/>
                <a:sym typeface="Raleway"/>
              </a:defRPr>
            </a:lvl3pPr>
            <a:lvl4pPr indent="-219075" marL="1657350" marR="0" rtl="0" algn="l">
              <a:spcBef>
                <a:spcPts val="0"/>
              </a:spcBef>
              <a:spcAft>
                <a:spcPts val="600"/>
              </a:spcAft>
              <a:buClr>
                <a:schemeClr val="dk1"/>
              </a:buClr>
              <a:buFont typeface="Raleway"/>
              <a:buChar char="•"/>
              <a:defRPr>
                <a:latin typeface="Raleway"/>
                <a:ea typeface="Raleway"/>
                <a:cs typeface="Raleway"/>
                <a:sym typeface="Raleway"/>
              </a:defRPr>
            </a:lvl4pPr>
            <a:lvl5pPr indent="-219075" marL="2114550" marR="0" rtl="0" algn="l">
              <a:spcBef>
                <a:spcPts val="0"/>
              </a:spcBef>
              <a:spcAft>
                <a:spcPts val="600"/>
              </a:spcAft>
              <a:buClr>
                <a:schemeClr val="dk1"/>
              </a:buClr>
              <a:buFont typeface="Raleway"/>
              <a:buChar char="•"/>
              <a:defRPr>
                <a:latin typeface="Raleway"/>
                <a:ea typeface="Raleway"/>
                <a:cs typeface="Raleway"/>
                <a:sym typeface="Raleway"/>
              </a:defRPr>
            </a:lvl5pPr>
            <a:lvl6pPr indent="-101600" marL="2514600" marR="0" rtl="0" algn="l">
              <a:spcBef>
                <a:spcPts val="400"/>
              </a:spcBef>
              <a:buClr>
                <a:schemeClr val="dk1"/>
              </a:buClr>
              <a:buFont typeface="Raleway"/>
              <a:buChar char="•"/>
              <a:defRPr>
                <a:latin typeface="Raleway"/>
                <a:ea typeface="Raleway"/>
                <a:cs typeface="Raleway"/>
                <a:sym typeface="Raleway"/>
              </a:defRPr>
            </a:lvl6pPr>
            <a:lvl7pPr indent="-101600" marL="2971800" marR="0" rtl="0" algn="l">
              <a:spcBef>
                <a:spcPts val="400"/>
              </a:spcBef>
              <a:buClr>
                <a:schemeClr val="dk1"/>
              </a:buClr>
              <a:buFont typeface="Raleway"/>
              <a:buChar char="•"/>
              <a:defRPr>
                <a:latin typeface="Raleway"/>
                <a:ea typeface="Raleway"/>
                <a:cs typeface="Raleway"/>
                <a:sym typeface="Raleway"/>
              </a:defRPr>
            </a:lvl7pPr>
            <a:lvl8pPr indent="-101600" marL="3429000" marR="0" rtl="0" algn="l">
              <a:spcBef>
                <a:spcPts val="400"/>
              </a:spcBef>
              <a:buClr>
                <a:schemeClr val="dk1"/>
              </a:buClr>
              <a:buFont typeface="Raleway"/>
              <a:buChar char="•"/>
              <a:defRPr>
                <a:latin typeface="Raleway"/>
                <a:ea typeface="Raleway"/>
                <a:cs typeface="Raleway"/>
                <a:sym typeface="Raleway"/>
              </a:defRPr>
            </a:lvl8pPr>
            <a:lvl9pPr indent="-101600" marL="3886200" marR="0" rtl="0" algn="l">
              <a:spcBef>
                <a:spcPts val="400"/>
              </a:spcBef>
              <a:buClr>
                <a:schemeClr val="dk1"/>
              </a:buClr>
              <a:buFont typeface="Raleway"/>
              <a:buChar char="•"/>
              <a:defRPr>
                <a:latin typeface="Raleway"/>
                <a:ea typeface="Raleway"/>
                <a:cs typeface="Raleway"/>
                <a:sym typeface="Raleway"/>
              </a:defRPr>
            </a:lvl9pPr>
          </a:lstStyle>
          <a:p/>
        </p:txBody>
      </p:sp>
      <p:sp>
        <p:nvSpPr>
          <p:cNvPr id="11" name="Shape 11"/>
          <p:cNvSpPr txBox="1"/>
          <p:nvPr/>
        </p:nvSpPr>
        <p:spPr>
          <a:xfrm>
            <a:off x="5795635" y="2289477"/>
            <a:ext cx="1431021"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Raleway"/>
              <a:ea typeface="Raleway"/>
              <a:cs typeface="Raleway"/>
              <a:sym typeface="Raleway"/>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3.jpg"/><Relationship Id="rId3" Type="http://schemas.openxmlformats.org/officeDocument/2006/relationships/hyperlink" Target="https://gist.github.com/staltz/868e7e9bc2a7b8c1f75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5.png"/><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5.png"/><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5.png"/><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5.png"/><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5.png"/><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 Id="rId3" Type="http://schemas.openxmlformats.org/officeDocument/2006/relationships/image" Target="../media/image27.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 Id="rId3" Type="http://schemas.openxmlformats.org/officeDocument/2006/relationships/image" Target="../media/image26.gi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 Id="rId3" Type="http://schemas.openxmlformats.org/officeDocument/2006/relationships/image" Target="../media/image30.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 Id="rId3" Type="http://schemas.openxmlformats.org/officeDocument/2006/relationships/hyperlink" Target="https://github.com/ReactiveX/RxJava/wiki/Backpressure"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 Id="rId4" Type="http://schemas.openxmlformats.org/officeDocument/2006/relationships/hyperlink" Target="https://github.com/tehmou/rx-android-architecture" TargetMode="External"/><Relationship Id="rId3" Type="http://schemas.openxmlformats.org/officeDocument/2006/relationships/hyperlink" Target="http://blog.danlew.net/2015/03/02/dont-break-the-chain/" TargetMode="External"/><Relationship Id="rId6" Type="http://schemas.openxmlformats.org/officeDocument/2006/relationships/hyperlink" Target="http://reactivex.io/" TargetMode="External"/><Relationship Id="rId5" Type="http://schemas.openxmlformats.org/officeDocument/2006/relationships/hyperlink" Target="https://gist.github.com/staltz/868e7e9bc2a7b8c1f75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ctrTitle"/>
          </p:nvPr>
        </p:nvSpPr>
        <p:spPr>
          <a:xfrm>
            <a:off x="705052" y="2129344"/>
            <a:ext cx="7035600" cy="1510800"/>
          </a:xfrm>
          <a:prstGeom prst="rect">
            <a:avLst/>
          </a:prstGeom>
          <a:noFill/>
          <a:ln>
            <a:noFill/>
          </a:ln>
        </p:spPr>
        <p:txBody>
          <a:bodyPr anchorCtr="0" anchor="b" bIns="108000" lIns="0" rIns="108000" tIns="108000">
            <a:noAutofit/>
          </a:bodyPr>
          <a:lstStyle/>
          <a:p>
            <a:pPr indent="0" lvl="0" marL="0" marR="0" rtl="0" algn="l">
              <a:lnSpc>
                <a:spcPct val="75000"/>
              </a:lnSpc>
              <a:spcBef>
                <a:spcPts val="0"/>
              </a:spcBef>
              <a:buClr>
                <a:schemeClr val="lt1"/>
              </a:buClr>
              <a:buSzPct val="25000"/>
              <a:buFont typeface="Arial"/>
              <a:buNone/>
            </a:pPr>
            <a:r>
              <a:rPr b="1" lang="en-US" sz="6000">
                <a:solidFill>
                  <a:schemeClr val="lt1"/>
                </a:solidFill>
              </a:rPr>
              <a:t>Reactive Programming</a:t>
            </a:r>
          </a:p>
        </p:txBody>
      </p:sp>
      <p:sp>
        <p:nvSpPr>
          <p:cNvPr id="342" name="Shape 342"/>
          <p:cNvSpPr txBox="1"/>
          <p:nvPr>
            <p:ph idx="10" type="dt"/>
          </p:nvPr>
        </p:nvSpPr>
        <p:spPr>
          <a:xfrm>
            <a:off x="757177" y="3956773"/>
            <a:ext cx="2454299" cy="373800"/>
          </a:xfrm>
          <a:prstGeom prst="rect">
            <a:avLst/>
          </a:prstGeom>
          <a:solidFill>
            <a:srgbClr val="FFF046"/>
          </a:solidFill>
          <a:ln>
            <a:noFill/>
          </a:ln>
        </p:spPr>
        <p:txBody>
          <a:bodyPr anchorCtr="0" anchor="t" bIns="93600" lIns="108000" rIns="108000" tIns="93600">
            <a:noAutofit/>
          </a:bodyPr>
          <a:lstStyle/>
          <a:p>
            <a:pPr indent="0" lvl="0" marL="0" marR="0" rtl="0" algn="l">
              <a:spcBef>
                <a:spcPts val="0"/>
              </a:spcBef>
              <a:buClr>
                <a:srgbClr val="000000"/>
              </a:buClr>
              <a:buSzPct val="25000"/>
              <a:buFont typeface="Arial"/>
              <a:buNone/>
            </a:pPr>
            <a:r>
              <a:rPr b="0" baseline="0" i="0" lang="en-US" sz="1200" u="none" cap="none" strike="noStrike">
                <a:solidFill>
                  <a:srgbClr val="000000"/>
                </a:solidFill>
                <a:latin typeface="Raleway"/>
                <a:ea typeface="Raleway"/>
                <a:cs typeface="Raleway"/>
                <a:sym typeface="Raleway"/>
              </a:rPr>
              <a:t>2/16/2015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nvSpPr>
        <p:spPr>
          <a:xfrm>
            <a:off x="1049850" y="2118925"/>
            <a:ext cx="7044299" cy="626100"/>
          </a:xfrm>
          <a:prstGeom prst="rect">
            <a:avLst/>
          </a:prstGeom>
          <a:noFill/>
          <a:ln>
            <a:noFill/>
          </a:ln>
        </p:spPr>
        <p:txBody>
          <a:bodyPr anchorCtr="0" anchor="t" bIns="91425" lIns="91425" rIns="91425" tIns="91425">
            <a:noAutofit/>
          </a:bodyPr>
          <a:lstStyle/>
          <a:p>
            <a:pPr algn="ctr">
              <a:spcBef>
                <a:spcPts val="0"/>
              </a:spcBef>
              <a:buNone/>
            </a:pPr>
            <a:r>
              <a:rPr lang="en-US" sz="2400"/>
              <a:t>Reactive programming is programming with asynchronous data streams</a:t>
            </a:r>
          </a:p>
        </p:txBody>
      </p:sp>
      <p:sp>
        <p:nvSpPr>
          <p:cNvPr id="408" name="Shape 408"/>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nvSpPr>
        <p:spPr>
          <a:xfrm>
            <a:off x="2959950" y="642950"/>
            <a:ext cx="3003599" cy="626100"/>
          </a:xfrm>
          <a:prstGeom prst="rect">
            <a:avLst/>
          </a:prstGeom>
          <a:noFill/>
          <a:ln>
            <a:noFill/>
          </a:ln>
        </p:spPr>
        <p:txBody>
          <a:bodyPr anchorCtr="0" anchor="t" bIns="91425" lIns="91425" rIns="91425" tIns="91425">
            <a:noAutofit/>
          </a:bodyPr>
          <a:lstStyle/>
          <a:p>
            <a:pPr>
              <a:spcBef>
                <a:spcPts val="0"/>
              </a:spcBef>
              <a:buNone/>
            </a:pPr>
            <a:r>
              <a:rPr lang="en-US" sz="2400"/>
              <a:t>Want to read more?</a:t>
            </a:r>
          </a:p>
        </p:txBody>
      </p:sp>
      <p:sp>
        <p:nvSpPr>
          <p:cNvPr id="415" name="Shape 415"/>
          <p:cNvSpPr txBox="1"/>
          <p:nvPr>
            <p:ph type="ctrTitle"/>
          </p:nvPr>
        </p:nvSpPr>
        <p:spPr>
          <a:xfrm>
            <a:off x="505700" y="1986125"/>
            <a:ext cx="7172399" cy="626100"/>
          </a:xfrm>
          <a:prstGeom prst="rect">
            <a:avLst/>
          </a:prstGeom>
        </p:spPr>
        <p:txBody>
          <a:bodyPr anchorCtr="0" anchor="b" bIns="91425" lIns="91425" rIns="91425" tIns="91425">
            <a:noAutofit/>
          </a:bodyPr>
          <a:lstStyle/>
          <a:p>
            <a:pPr>
              <a:spcBef>
                <a:spcPts val="0"/>
              </a:spcBef>
              <a:buNone/>
            </a:pPr>
            <a:r>
              <a:rPr lang="en-US" sz="1800"/>
              <a:t>The introduction to reactive programming you’ve been missing</a:t>
            </a:r>
          </a:p>
        </p:txBody>
      </p:sp>
      <p:sp>
        <p:nvSpPr>
          <p:cNvPr id="416" name="Shape 416"/>
          <p:cNvSpPr txBox="1"/>
          <p:nvPr>
            <p:ph idx="1" type="body"/>
          </p:nvPr>
        </p:nvSpPr>
        <p:spPr>
          <a:xfrm>
            <a:off x="7108825" y="3973512"/>
            <a:ext cx="1578000" cy="716100"/>
          </a:xfrm>
          <a:prstGeom prst="rect">
            <a:avLst/>
          </a:prstGeom>
        </p:spPr>
        <p:txBody>
          <a:bodyPr anchorCtr="0" anchor="b" bIns="91425" lIns="91425" rIns="91425" tIns="91425">
            <a:noAutofit/>
          </a:bodyPr>
          <a:lstStyle/>
          <a:p>
            <a:pPr>
              <a:spcBef>
                <a:spcPts val="0"/>
              </a:spcBef>
              <a:buNone/>
            </a:pPr>
            <a:r>
              <a:rPr lang="en-US">
                <a:solidFill>
                  <a:srgbClr val="F3F3F3"/>
                </a:solidFill>
              </a:rPr>
              <a:t>André Medeiros</a:t>
            </a:r>
          </a:p>
        </p:txBody>
      </p:sp>
      <p:sp>
        <p:nvSpPr>
          <p:cNvPr id="417" name="Shape 417"/>
          <p:cNvSpPr txBox="1"/>
          <p:nvPr/>
        </p:nvSpPr>
        <p:spPr>
          <a:xfrm>
            <a:off x="505700" y="2828275"/>
            <a:ext cx="5367000" cy="626100"/>
          </a:xfrm>
          <a:prstGeom prst="rect">
            <a:avLst/>
          </a:prstGeom>
          <a:noFill/>
          <a:ln>
            <a:noFill/>
          </a:ln>
        </p:spPr>
        <p:txBody>
          <a:bodyPr anchorCtr="0" anchor="t" bIns="91425" lIns="91425" rIns="91425" tIns="91425">
            <a:noAutofit/>
          </a:bodyPr>
          <a:lstStyle/>
          <a:p>
            <a:pPr>
              <a:spcBef>
                <a:spcPts val="0"/>
              </a:spcBef>
              <a:buNone/>
            </a:pPr>
            <a:r>
              <a:rPr lang="en-US" u="sng">
                <a:solidFill>
                  <a:schemeClr val="hlink"/>
                </a:solidFill>
                <a:hlinkClick r:id="rId3"/>
              </a:rPr>
              <a:t>https://gist.github.com/staltz/868e7e9bc2a7b8c1f754</a:t>
            </a:r>
          </a:p>
        </p:txBody>
      </p:sp>
      <p:pic>
        <p:nvPicPr>
          <p:cNvPr id="418" name="Shape 418"/>
          <p:cNvPicPr preferRelativeResize="0"/>
          <p:nvPr/>
        </p:nvPicPr>
        <p:blipFill rotWithShape="1">
          <a:blip r:embed="rId4">
            <a:alphaModFix/>
          </a:blip>
          <a:srcRect b="0" l="16473" r="30828" t="0"/>
          <a:stretch/>
        </p:blipFill>
        <p:spPr>
          <a:xfrm>
            <a:off x="6291850" y="3973525"/>
            <a:ext cx="670899" cy="7160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Font typeface="Arial"/>
              <a:buChar char="-"/>
            </a:pPr>
            <a:r>
              <a:rPr lang="en-US" sz="2400">
                <a:solidFill>
                  <a:srgbClr val="FFFFFF"/>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chemeClr val="accent2"/>
              </a:buClr>
              <a:buSzPct val="100000"/>
              <a:buFont typeface="Arial"/>
              <a:buChar char="-"/>
            </a:pPr>
            <a:r>
              <a:rPr lang="en-US" sz="2400">
                <a:solidFill>
                  <a:schemeClr val="accent2"/>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Let’s Code!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pic>
        <p:nvPicPr>
          <p:cNvPr id="430" name="Shape 430"/>
          <p:cNvPicPr preferRelativeResize="0"/>
          <p:nvPr/>
        </p:nvPicPr>
        <p:blipFill rotWithShape="1">
          <a:blip r:embed="rId3">
            <a:alphaModFix/>
          </a:blip>
          <a:srcRect b="7887" l="0" r="0" t="7574"/>
          <a:stretch/>
        </p:blipFill>
        <p:spPr>
          <a:xfrm>
            <a:off x="1925975" y="1431537"/>
            <a:ext cx="5292050" cy="2280424"/>
          </a:xfrm>
          <a:prstGeom prst="rect">
            <a:avLst/>
          </a:prstGeom>
          <a:noFill/>
          <a:ln>
            <a:noFill/>
          </a:ln>
        </p:spPr>
      </p:pic>
      <p:sp>
        <p:nvSpPr>
          <p:cNvPr id="431" name="Shape 431"/>
          <p:cNvSpPr txBox="1"/>
          <p:nvPr/>
        </p:nvSpPr>
        <p:spPr>
          <a:xfrm>
            <a:off x="3313350" y="623625"/>
            <a:ext cx="2517300" cy="657299"/>
          </a:xfrm>
          <a:prstGeom prst="rect">
            <a:avLst/>
          </a:prstGeom>
          <a:noFill/>
          <a:ln>
            <a:noFill/>
          </a:ln>
        </p:spPr>
        <p:txBody>
          <a:bodyPr anchorCtr="0" anchor="t" bIns="91425" lIns="91425" rIns="91425" tIns="91425">
            <a:noAutofit/>
          </a:bodyPr>
          <a:lstStyle/>
          <a:p>
            <a:pPr>
              <a:spcBef>
                <a:spcPts val="0"/>
              </a:spcBef>
              <a:buNone/>
            </a:pPr>
            <a:r>
              <a:rPr lang="en-US" sz="2400"/>
              <a:t>The Observable</a:t>
            </a:r>
          </a:p>
        </p:txBody>
      </p:sp>
      <p:sp>
        <p:nvSpPr>
          <p:cNvPr id="432" name="Shape 432"/>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a:spcBef>
                <a:spcPts val="0"/>
              </a:spcBef>
              <a:buNone/>
            </a:pPr>
            <a:r>
              <a:rPr b="1" lang="en-US"/>
              <a:t>Concepts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grpSp>
        <p:nvGrpSpPr>
          <p:cNvPr id="438" name="Shape 438"/>
          <p:cNvGrpSpPr/>
          <p:nvPr/>
        </p:nvGrpSpPr>
        <p:grpSpPr>
          <a:xfrm>
            <a:off x="1845425" y="475025"/>
            <a:ext cx="5378699" cy="1116900"/>
            <a:chOff x="1845425" y="361325"/>
            <a:chExt cx="5378699" cy="1116900"/>
          </a:xfrm>
        </p:grpSpPr>
        <p:sp>
          <p:nvSpPr>
            <p:cNvPr id="439" name="Shape 439"/>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40" name="Shape 440"/>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41" name="Shape 441"/>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42" name="Shape 442"/>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443" name="Shape 443"/>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50" name="Shape 450"/>
          <p:cNvGrpSpPr/>
          <p:nvPr/>
        </p:nvGrpSpPr>
        <p:grpSpPr>
          <a:xfrm>
            <a:off x="1845425" y="475025"/>
            <a:ext cx="5378699" cy="1116900"/>
            <a:chOff x="1845425" y="361325"/>
            <a:chExt cx="5378699" cy="1116900"/>
          </a:xfrm>
        </p:grpSpPr>
        <p:sp>
          <p:nvSpPr>
            <p:cNvPr id="451" name="Shape 451"/>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52" name="Shape 452"/>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53" name="Shape 453"/>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54" name="Shape 454"/>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55" name="Shape 455"/>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56" name="Shape 456"/>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57" name="Shape 457"/>
          <p:cNvSpPr txBox="1"/>
          <p:nvPr/>
        </p:nvSpPr>
        <p:spPr>
          <a:xfrm>
            <a:off x="4109525" y="4320675"/>
            <a:ext cx="9591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458" name="Shape 458"/>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65" name="Shape 465"/>
          <p:cNvGrpSpPr/>
          <p:nvPr/>
        </p:nvGrpSpPr>
        <p:grpSpPr>
          <a:xfrm>
            <a:off x="1845425" y="475025"/>
            <a:ext cx="5378699" cy="1116900"/>
            <a:chOff x="1845425" y="361325"/>
            <a:chExt cx="5378699" cy="1116900"/>
          </a:xfrm>
        </p:grpSpPr>
        <p:sp>
          <p:nvSpPr>
            <p:cNvPr id="466" name="Shape 466"/>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67" name="Shape 467"/>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68" name="Shape 468"/>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69" name="Shape 469"/>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70" name="Shape 470"/>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71" name="Shape 471"/>
          <p:cNvSpPr txBox="1"/>
          <p:nvPr/>
        </p:nvSpPr>
        <p:spPr>
          <a:xfrm>
            <a:off x="4044079" y="3657710"/>
            <a:ext cx="1055980" cy="748355"/>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72" name="Shape 472"/>
          <p:cNvSpPr txBox="1"/>
          <p:nvPr/>
        </p:nvSpPr>
        <p:spPr>
          <a:xfrm>
            <a:off x="4109525" y="4320675"/>
            <a:ext cx="9591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473" name="Shape 473"/>
          <p:cNvCxnSpPr/>
          <p:nvPr/>
        </p:nvCxnSpPr>
        <p:spPr>
          <a:xfrm rot="10800000">
            <a:off x="4565250" y="1678725"/>
            <a:ext cx="13499" cy="1397999"/>
          </a:xfrm>
          <a:prstGeom prst="straightConnector1">
            <a:avLst/>
          </a:prstGeom>
          <a:noFill/>
          <a:ln cap="flat" w="19050">
            <a:solidFill>
              <a:schemeClr val="accent6"/>
            </a:solidFill>
            <a:prstDash val="solid"/>
            <a:round/>
            <a:headEnd len="lg" w="lg" type="none"/>
            <a:tailEnd len="lg" w="lg" type="triangle"/>
          </a:ln>
        </p:spPr>
      </p:cxnSp>
      <p:sp>
        <p:nvSpPr>
          <p:cNvPr id="474" name="Shape 474"/>
          <p:cNvSpPr txBox="1"/>
          <p:nvPr/>
        </p:nvSpPr>
        <p:spPr>
          <a:xfrm>
            <a:off x="3368375" y="2220700"/>
            <a:ext cx="2441399" cy="374399"/>
          </a:xfrm>
          <a:prstGeom prst="rect">
            <a:avLst/>
          </a:prstGeom>
          <a:solidFill>
            <a:srgbClr val="FFFFFF"/>
          </a:solidFill>
          <a:ln>
            <a:noFill/>
          </a:ln>
        </p:spPr>
        <p:txBody>
          <a:bodyPr anchorCtr="0" anchor="t" bIns="91425" lIns="91425" rIns="91425" tIns="91425">
            <a:noAutofit/>
          </a:bodyPr>
          <a:lstStyle/>
          <a:p>
            <a:pPr>
              <a:spcBef>
                <a:spcPts val="0"/>
              </a:spcBef>
              <a:buNone/>
            </a:pPr>
            <a:r>
              <a:rPr lang="en-US" sz="1200">
                <a:solidFill>
                  <a:schemeClr val="accent6"/>
                </a:solidFill>
              </a:rPr>
              <a:t>Observable.subscribe(Observer)</a:t>
            </a:r>
          </a:p>
        </p:txBody>
      </p:sp>
      <p:sp>
        <p:nvSpPr>
          <p:cNvPr id="475" name="Shape 475"/>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x="0" y="0"/>
          <a:ext cx="0" cy="0"/>
          <a:chOff x="0" y="0"/>
          <a:chExt cx="0" cy="0"/>
        </a:xfrm>
      </p:grpSpPr>
      <p:sp>
        <p:nvSpPr>
          <p:cNvPr id="481" name="Shape 481"/>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82" name="Shape 482"/>
          <p:cNvGrpSpPr/>
          <p:nvPr/>
        </p:nvGrpSpPr>
        <p:grpSpPr>
          <a:xfrm>
            <a:off x="1845425" y="475025"/>
            <a:ext cx="5378699" cy="1116900"/>
            <a:chOff x="1845425" y="361325"/>
            <a:chExt cx="5378699" cy="1116900"/>
          </a:xfrm>
        </p:grpSpPr>
        <p:sp>
          <p:nvSpPr>
            <p:cNvPr id="483" name="Shape 483"/>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84" name="Shape 484"/>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485" name="Shape 485"/>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486" name="Shape 486"/>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487" name="Shape 487"/>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488" name="Shape 488"/>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489" name="Shape 489"/>
          <p:cNvSpPr txBox="1"/>
          <p:nvPr/>
        </p:nvSpPr>
        <p:spPr>
          <a:xfrm>
            <a:off x="4109525" y="4310125"/>
            <a:ext cx="9591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490" name="Shape 490"/>
          <p:cNvCxnSpPr/>
          <p:nvPr/>
        </p:nvCxnSpPr>
        <p:spPr>
          <a:xfrm rot="10800000">
            <a:off x="4565250" y="1678725"/>
            <a:ext cx="13499" cy="1397999"/>
          </a:xfrm>
          <a:prstGeom prst="straightConnector1">
            <a:avLst/>
          </a:prstGeom>
          <a:noFill/>
          <a:ln cap="flat" w="19050">
            <a:solidFill>
              <a:schemeClr val="accent6"/>
            </a:solidFill>
            <a:prstDash val="solid"/>
            <a:round/>
            <a:headEnd len="lg" w="lg" type="none"/>
            <a:tailEnd len="lg" w="lg" type="triangle"/>
          </a:ln>
        </p:spPr>
      </p:cxnSp>
      <p:sp>
        <p:nvSpPr>
          <p:cNvPr id="491" name="Shape 491"/>
          <p:cNvSpPr txBox="1"/>
          <p:nvPr/>
        </p:nvSpPr>
        <p:spPr>
          <a:xfrm>
            <a:off x="3368375" y="2131300"/>
            <a:ext cx="2441399" cy="553200"/>
          </a:xfrm>
          <a:prstGeom prst="rect">
            <a:avLst/>
          </a:prstGeom>
          <a:solidFill>
            <a:srgbClr val="FFFFFF"/>
          </a:solidFill>
          <a:ln>
            <a:noFill/>
          </a:ln>
        </p:spPr>
        <p:txBody>
          <a:bodyPr anchorCtr="0" anchor="t" bIns="91425" lIns="91425" rIns="91425" tIns="91425">
            <a:noAutofit/>
          </a:bodyPr>
          <a:lstStyle/>
          <a:p>
            <a:pPr rtl="0" algn="ctr">
              <a:spcBef>
                <a:spcPts val="0"/>
              </a:spcBef>
              <a:buNone/>
            </a:pPr>
            <a:r>
              <a:rPr lang="en-US" sz="1200">
                <a:solidFill>
                  <a:schemeClr val="accent6"/>
                </a:solidFill>
              </a:rPr>
              <a:t>Subscription =</a:t>
            </a:r>
          </a:p>
          <a:p>
            <a:pPr lvl="0" rtl="0" algn="ctr">
              <a:spcBef>
                <a:spcPts val="0"/>
              </a:spcBef>
              <a:buNone/>
            </a:pPr>
            <a:r>
              <a:rPr lang="en-US" sz="1200">
                <a:solidFill>
                  <a:schemeClr val="accent6"/>
                </a:solidFill>
              </a:rPr>
              <a:t>Observable.subscribe(Observer)</a:t>
            </a:r>
          </a:p>
        </p:txBody>
      </p:sp>
      <p:sp>
        <p:nvSpPr>
          <p:cNvPr id="492" name="Shape 492"/>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499" name="Shape 499"/>
          <p:cNvGrpSpPr/>
          <p:nvPr/>
        </p:nvGrpSpPr>
        <p:grpSpPr>
          <a:xfrm>
            <a:off x="1845425" y="475025"/>
            <a:ext cx="5378699" cy="1116900"/>
            <a:chOff x="1845425" y="361325"/>
            <a:chExt cx="5378699" cy="1116900"/>
          </a:xfrm>
        </p:grpSpPr>
        <p:sp>
          <p:nvSpPr>
            <p:cNvPr id="500" name="Shape 500"/>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01" name="Shape 501"/>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502" name="Shape 502"/>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503" name="Shape 503"/>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504" name="Shape 504"/>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505" name="Shape 505"/>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06" name="Shape 506"/>
          <p:cNvSpPr txBox="1"/>
          <p:nvPr/>
        </p:nvSpPr>
        <p:spPr>
          <a:xfrm>
            <a:off x="3997625" y="4310125"/>
            <a:ext cx="11829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Observer_2</a:t>
            </a:r>
          </a:p>
        </p:txBody>
      </p:sp>
      <p:cxnSp>
        <p:nvCxnSpPr>
          <p:cNvPr id="507" name="Shape 507"/>
          <p:cNvCxnSpPr/>
          <p:nvPr/>
        </p:nvCxnSpPr>
        <p:spPr>
          <a:xfrm rot="10800000">
            <a:off x="4565250" y="1678725"/>
            <a:ext cx="13499" cy="1397999"/>
          </a:xfrm>
          <a:prstGeom prst="straightConnector1">
            <a:avLst/>
          </a:prstGeom>
          <a:noFill/>
          <a:ln cap="flat" w="19050">
            <a:solidFill>
              <a:schemeClr val="accent6"/>
            </a:solidFill>
            <a:prstDash val="solid"/>
            <a:round/>
            <a:headEnd len="lg" w="lg" type="none"/>
            <a:tailEnd len="lg" w="lg" type="triangle"/>
          </a:ln>
        </p:spPr>
      </p:cxnSp>
      <p:sp>
        <p:nvSpPr>
          <p:cNvPr id="508" name="Shape 508"/>
          <p:cNvSpPr txBox="1"/>
          <p:nvPr/>
        </p:nvSpPr>
        <p:spPr>
          <a:xfrm>
            <a:off x="3506100" y="2188725"/>
            <a:ext cx="2131800" cy="491700"/>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US" sz="1000">
                <a:solidFill>
                  <a:schemeClr val="accent6"/>
                </a:solidFill>
              </a:rPr>
              <a:t>Subscription_2 =</a:t>
            </a:r>
          </a:p>
          <a:p>
            <a:pPr lvl="0" rtl="0" algn="ctr">
              <a:spcBef>
                <a:spcPts val="0"/>
              </a:spcBef>
              <a:buNone/>
            </a:pPr>
            <a:r>
              <a:rPr lang="en-US" sz="1000">
                <a:solidFill>
                  <a:schemeClr val="accent6"/>
                </a:solidFill>
              </a:rPr>
              <a:t>Observable.subscribe(Observer_2)</a:t>
            </a:r>
          </a:p>
        </p:txBody>
      </p:sp>
      <p:sp>
        <p:nvSpPr>
          <p:cNvPr id="509" name="Shape 509"/>
          <p:cNvSpPr/>
          <p:nvPr/>
        </p:nvSpPr>
        <p:spPr>
          <a:xfrm>
            <a:off x="6322025" y="304195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10" name="Shape 510"/>
          <p:cNvPicPr preferRelativeResize="0"/>
          <p:nvPr/>
        </p:nvPicPr>
        <p:blipFill rotWithShape="1">
          <a:blip r:embed="rId4">
            <a:alphaModFix/>
          </a:blip>
          <a:srcRect b="34244" l="6447" r="6429" t="20950"/>
          <a:stretch/>
        </p:blipFill>
        <p:spPr>
          <a:xfrm>
            <a:off x="6677532" y="3095304"/>
            <a:ext cx="762451" cy="440166"/>
          </a:xfrm>
          <a:prstGeom prst="rect">
            <a:avLst/>
          </a:prstGeom>
          <a:noFill/>
          <a:ln>
            <a:noFill/>
          </a:ln>
        </p:spPr>
      </p:pic>
      <p:sp>
        <p:nvSpPr>
          <p:cNvPr id="511" name="Shape 511"/>
          <p:cNvSpPr txBox="1"/>
          <p:nvPr/>
        </p:nvSpPr>
        <p:spPr>
          <a:xfrm>
            <a:off x="6530779" y="347578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12" name="Shape 512"/>
          <p:cNvSpPr txBox="1"/>
          <p:nvPr/>
        </p:nvSpPr>
        <p:spPr>
          <a:xfrm>
            <a:off x="6499325" y="413875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Observer_3</a:t>
            </a:r>
          </a:p>
        </p:txBody>
      </p:sp>
      <p:sp>
        <p:nvSpPr>
          <p:cNvPr id="513" name="Shape 513"/>
          <p:cNvSpPr/>
          <p:nvPr/>
        </p:nvSpPr>
        <p:spPr>
          <a:xfrm>
            <a:off x="1348625" y="309530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14" name="Shape 514"/>
          <p:cNvPicPr preferRelativeResize="0"/>
          <p:nvPr/>
        </p:nvPicPr>
        <p:blipFill rotWithShape="1">
          <a:blip r:embed="rId4">
            <a:alphaModFix/>
          </a:blip>
          <a:srcRect b="34244" l="6447" r="6429" t="20950"/>
          <a:stretch/>
        </p:blipFill>
        <p:spPr>
          <a:xfrm>
            <a:off x="1704131" y="3148654"/>
            <a:ext cx="762451" cy="440166"/>
          </a:xfrm>
          <a:prstGeom prst="rect">
            <a:avLst/>
          </a:prstGeom>
          <a:noFill/>
          <a:ln>
            <a:noFill/>
          </a:ln>
        </p:spPr>
      </p:pic>
      <p:sp>
        <p:nvSpPr>
          <p:cNvPr id="515" name="Shape 515"/>
          <p:cNvSpPr txBox="1"/>
          <p:nvPr/>
        </p:nvSpPr>
        <p:spPr>
          <a:xfrm>
            <a:off x="1557379" y="352913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16" name="Shape 516"/>
          <p:cNvSpPr txBox="1"/>
          <p:nvPr/>
        </p:nvSpPr>
        <p:spPr>
          <a:xfrm>
            <a:off x="1525925" y="419210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Observer_1</a:t>
            </a:r>
          </a:p>
        </p:txBody>
      </p:sp>
      <p:cxnSp>
        <p:nvCxnSpPr>
          <p:cNvPr id="517" name="Shape 517"/>
          <p:cNvCxnSpPr/>
          <p:nvPr/>
        </p:nvCxnSpPr>
        <p:spPr>
          <a:xfrm rot="10800000">
            <a:off x="6206950" y="1759049"/>
            <a:ext cx="949799" cy="1130400"/>
          </a:xfrm>
          <a:prstGeom prst="straightConnector1">
            <a:avLst/>
          </a:prstGeom>
          <a:noFill/>
          <a:ln cap="flat" w="19050">
            <a:solidFill>
              <a:schemeClr val="accent6"/>
            </a:solidFill>
            <a:prstDash val="solid"/>
            <a:round/>
            <a:headEnd len="lg" w="lg" type="none"/>
            <a:tailEnd len="lg" w="lg" type="triangle"/>
          </a:ln>
        </p:spPr>
      </p:cxnSp>
      <p:sp>
        <p:nvSpPr>
          <p:cNvPr id="518" name="Shape 518"/>
          <p:cNvSpPr txBox="1"/>
          <p:nvPr/>
        </p:nvSpPr>
        <p:spPr>
          <a:xfrm>
            <a:off x="5615950" y="2131862"/>
            <a:ext cx="2131800" cy="491700"/>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US" sz="1000">
                <a:solidFill>
                  <a:schemeClr val="accent6"/>
                </a:solidFill>
              </a:rPr>
              <a:t>Subscription_3 =</a:t>
            </a:r>
          </a:p>
          <a:p>
            <a:pPr lvl="0" rtl="0" algn="ctr">
              <a:spcBef>
                <a:spcPts val="0"/>
              </a:spcBef>
              <a:buNone/>
            </a:pPr>
            <a:r>
              <a:rPr lang="en-US" sz="1000">
                <a:solidFill>
                  <a:schemeClr val="accent6"/>
                </a:solidFill>
              </a:rPr>
              <a:t>Observable.subscribe(Observer_3)</a:t>
            </a:r>
          </a:p>
        </p:txBody>
      </p:sp>
      <p:cxnSp>
        <p:nvCxnSpPr>
          <p:cNvPr id="519" name="Shape 519"/>
          <p:cNvCxnSpPr/>
          <p:nvPr/>
        </p:nvCxnSpPr>
        <p:spPr>
          <a:xfrm flipH="1" rot="10800000">
            <a:off x="2106900" y="1801787"/>
            <a:ext cx="722399" cy="1137000"/>
          </a:xfrm>
          <a:prstGeom prst="straightConnector1">
            <a:avLst/>
          </a:prstGeom>
          <a:noFill/>
          <a:ln cap="flat" w="19050">
            <a:solidFill>
              <a:schemeClr val="accent6"/>
            </a:solidFill>
            <a:prstDash val="solid"/>
            <a:round/>
            <a:headEnd len="lg" w="lg" type="none"/>
            <a:tailEnd len="lg" w="lg" type="triangle"/>
          </a:ln>
        </p:spPr>
      </p:cxnSp>
      <p:sp>
        <p:nvSpPr>
          <p:cNvPr id="520" name="Shape 520"/>
          <p:cNvSpPr txBox="1"/>
          <p:nvPr/>
        </p:nvSpPr>
        <p:spPr>
          <a:xfrm>
            <a:off x="1396250" y="2131862"/>
            <a:ext cx="2131800" cy="491700"/>
          </a:xfrm>
          <a:prstGeom prst="rect">
            <a:avLst/>
          </a:prstGeom>
          <a:solidFill>
            <a:srgbClr val="FFFFFF"/>
          </a:solidFill>
          <a:ln>
            <a:noFill/>
          </a:ln>
        </p:spPr>
        <p:txBody>
          <a:bodyPr anchorCtr="0" anchor="t" bIns="91425" lIns="91425" rIns="91425" tIns="91425">
            <a:noAutofit/>
          </a:bodyPr>
          <a:lstStyle/>
          <a:p>
            <a:pPr lvl="0" rtl="0" algn="ctr">
              <a:spcBef>
                <a:spcPts val="0"/>
              </a:spcBef>
              <a:buNone/>
            </a:pPr>
            <a:r>
              <a:rPr lang="en-US" sz="1000">
                <a:solidFill>
                  <a:schemeClr val="accent6"/>
                </a:solidFill>
              </a:rPr>
              <a:t>Subscription_1 =</a:t>
            </a:r>
          </a:p>
          <a:p>
            <a:pPr lvl="0" rtl="0" algn="ctr">
              <a:spcBef>
                <a:spcPts val="0"/>
              </a:spcBef>
              <a:buNone/>
            </a:pPr>
            <a:r>
              <a:rPr lang="en-US" sz="1000">
                <a:solidFill>
                  <a:schemeClr val="accent6"/>
                </a:solidFill>
              </a:rPr>
              <a:t>Observable.subscribe(Observer_3)</a:t>
            </a:r>
          </a:p>
        </p:txBody>
      </p:sp>
      <p:sp>
        <p:nvSpPr>
          <p:cNvPr id="521" name="Shape 521"/>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p:nvPr/>
        </p:nvSpPr>
        <p:spPr>
          <a:xfrm>
            <a:off x="3835325" y="3223875"/>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528" name="Shape 528"/>
          <p:cNvGrpSpPr/>
          <p:nvPr/>
        </p:nvGrpSpPr>
        <p:grpSpPr>
          <a:xfrm>
            <a:off x="1845425" y="475025"/>
            <a:ext cx="5378699" cy="1116900"/>
            <a:chOff x="1845425" y="361325"/>
            <a:chExt cx="5378699" cy="1116900"/>
          </a:xfrm>
        </p:grpSpPr>
        <p:sp>
          <p:nvSpPr>
            <p:cNvPr id="529" name="Shape 529"/>
            <p:cNvSpPr/>
            <p:nvPr/>
          </p:nvSpPr>
          <p:spPr>
            <a:xfrm>
              <a:off x="1845425" y="735725"/>
              <a:ext cx="5378699" cy="742500"/>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30" name="Shape 530"/>
            <p:cNvPicPr preferRelativeResize="0"/>
            <p:nvPr/>
          </p:nvPicPr>
          <p:blipFill rotWithShape="1">
            <a:blip r:embed="rId3">
              <a:alphaModFix/>
            </a:blip>
            <a:srcRect b="33716" l="0" r="0" t="48933"/>
            <a:stretch/>
          </p:blipFill>
          <p:spPr>
            <a:xfrm>
              <a:off x="1925975" y="891974"/>
              <a:ext cx="5292050" cy="468025"/>
            </a:xfrm>
            <a:prstGeom prst="rect">
              <a:avLst/>
            </a:prstGeom>
            <a:noFill/>
            <a:ln>
              <a:noFill/>
            </a:ln>
          </p:spPr>
        </p:pic>
        <p:sp>
          <p:nvSpPr>
            <p:cNvPr id="531" name="Shape 531"/>
            <p:cNvSpPr txBox="1"/>
            <p:nvPr/>
          </p:nvSpPr>
          <p:spPr>
            <a:xfrm>
              <a:off x="3975725" y="361325"/>
              <a:ext cx="1118100" cy="3743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3F3F3"/>
                  </a:solidFill>
                </a:rPr>
                <a:t>Observable</a:t>
              </a:r>
            </a:p>
          </p:txBody>
        </p:sp>
        <p:sp>
          <p:nvSpPr>
            <p:cNvPr id="532" name="Shape 532"/>
            <p:cNvSpPr/>
            <p:nvPr/>
          </p:nvSpPr>
          <p:spPr>
            <a:xfrm>
              <a:off x="5517000" y="1249375"/>
              <a:ext cx="425400" cy="139500"/>
            </a:xfrm>
            <a:prstGeom prst="rect">
              <a:avLst/>
            </a:prstGeom>
            <a:solidFill>
              <a:srgbClr val="FFFFFF"/>
            </a:solidFill>
            <a:ln cap="flat"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pic>
        <p:nvPicPr>
          <p:cNvPr id="533" name="Shape 533"/>
          <p:cNvPicPr preferRelativeResize="0"/>
          <p:nvPr/>
        </p:nvPicPr>
        <p:blipFill rotWithShape="1">
          <a:blip r:embed="rId4">
            <a:alphaModFix/>
          </a:blip>
          <a:srcRect b="34244" l="6447" r="6429" t="20950"/>
          <a:stretch/>
        </p:blipFill>
        <p:spPr>
          <a:xfrm>
            <a:off x="4190832" y="3277230"/>
            <a:ext cx="762451" cy="440166"/>
          </a:xfrm>
          <a:prstGeom prst="rect">
            <a:avLst/>
          </a:prstGeom>
          <a:noFill/>
          <a:ln>
            <a:noFill/>
          </a:ln>
        </p:spPr>
      </p:pic>
      <p:sp>
        <p:nvSpPr>
          <p:cNvPr id="534" name="Shape 534"/>
          <p:cNvSpPr txBox="1"/>
          <p:nvPr/>
        </p:nvSpPr>
        <p:spPr>
          <a:xfrm>
            <a:off x="4044079" y="3657710"/>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35" name="Shape 535"/>
          <p:cNvSpPr txBox="1"/>
          <p:nvPr/>
        </p:nvSpPr>
        <p:spPr>
          <a:xfrm>
            <a:off x="3997625" y="4310125"/>
            <a:ext cx="1182900"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Observer_2</a:t>
            </a:r>
          </a:p>
        </p:txBody>
      </p:sp>
      <p:sp>
        <p:nvSpPr>
          <p:cNvPr id="536" name="Shape 536"/>
          <p:cNvSpPr/>
          <p:nvPr/>
        </p:nvSpPr>
        <p:spPr>
          <a:xfrm>
            <a:off x="6322025" y="304195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37" name="Shape 537"/>
          <p:cNvPicPr preferRelativeResize="0"/>
          <p:nvPr/>
        </p:nvPicPr>
        <p:blipFill rotWithShape="1">
          <a:blip r:embed="rId4">
            <a:alphaModFix/>
          </a:blip>
          <a:srcRect b="34244" l="6447" r="6429" t="20950"/>
          <a:stretch/>
        </p:blipFill>
        <p:spPr>
          <a:xfrm>
            <a:off x="6677532" y="3095304"/>
            <a:ext cx="762451" cy="440166"/>
          </a:xfrm>
          <a:prstGeom prst="rect">
            <a:avLst/>
          </a:prstGeom>
          <a:noFill/>
          <a:ln>
            <a:noFill/>
          </a:ln>
        </p:spPr>
      </p:pic>
      <p:sp>
        <p:nvSpPr>
          <p:cNvPr id="538" name="Shape 538"/>
          <p:cNvSpPr txBox="1"/>
          <p:nvPr/>
        </p:nvSpPr>
        <p:spPr>
          <a:xfrm>
            <a:off x="6530779" y="347578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39" name="Shape 539"/>
          <p:cNvSpPr txBox="1"/>
          <p:nvPr/>
        </p:nvSpPr>
        <p:spPr>
          <a:xfrm>
            <a:off x="6499325" y="413875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Observer_3</a:t>
            </a:r>
          </a:p>
        </p:txBody>
      </p:sp>
      <p:sp>
        <p:nvSpPr>
          <p:cNvPr id="540" name="Shape 540"/>
          <p:cNvSpPr/>
          <p:nvPr/>
        </p:nvSpPr>
        <p:spPr>
          <a:xfrm>
            <a:off x="1348625" y="3095300"/>
            <a:ext cx="1507499" cy="10967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41" name="Shape 541"/>
          <p:cNvPicPr preferRelativeResize="0"/>
          <p:nvPr/>
        </p:nvPicPr>
        <p:blipFill rotWithShape="1">
          <a:blip r:embed="rId4">
            <a:alphaModFix/>
          </a:blip>
          <a:srcRect b="34244" l="6447" r="6429" t="20950"/>
          <a:stretch/>
        </p:blipFill>
        <p:spPr>
          <a:xfrm>
            <a:off x="1704131" y="3148654"/>
            <a:ext cx="762451" cy="440166"/>
          </a:xfrm>
          <a:prstGeom prst="rect">
            <a:avLst/>
          </a:prstGeom>
          <a:noFill/>
          <a:ln>
            <a:noFill/>
          </a:ln>
        </p:spPr>
      </p:pic>
      <p:sp>
        <p:nvSpPr>
          <p:cNvPr id="542" name="Shape 542"/>
          <p:cNvSpPr txBox="1"/>
          <p:nvPr/>
        </p:nvSpPr>
        <p:spPr>
          <a:xfrm>
            <a:off x="1557379" y="3529135"/>
            <a:ext cx="1055999" cy="748500"/>
          </a:xfrm>
          <a:prstGeom prst="rect">
            <a:avLst/>
          </a:prstGeom>
          <a:noFill/>
          <a:ln>
            <a:noFill/>
          </a:ln>
        </p:spPr>
        <p:txBody>
          <a:bodyPr anchorCtr="0" anchor="t" bIns="91425" lIns="91425" rIns="91425" tIns="91425">
            <a:noAutofit/>
          </a:bodyPr>
          <a:lstStyle/>
          <a:p>
            <a:pPr lvl="0" rtl="0" algn="ctr">
              <a:spcBef>
                <a:spcPts val="0"/>
              </a:spcBef>
              <a:buNone/>
            </a:pPr>
            <a:r>
              <a:rPr lang="en-US" sz="1000"/>
              <a:t>onComplete()</a:t>
            </a:r>
          </a:p>
          <a:p>
            <a:pPr lvl="0" rtl="0" algn="ctr">
              <a:spcBef>
                <a:spcPts val="0"/>
              </a:spcBef>
              <a:buNone/>
            </a:pPr>
            <a:r>
              <a:rPr lang="en-US" sz="1000"/>
              <a:t>onError()</a:t>
            </a:r>
          </a:p>
          <a:p>
            <a:pPr lvl="0" rtl="0" algn="ctr">
              <a:spcBef>
                <a:spcPts val="0"/>
              </a:spcBef>
              <a:buNone/>
            </a:pPr>
            <a:r>
              <a:rPr lang="en-US" sz="1000"/>
              <a:t>onNext()</a:t>
            </a:r>
          </a:p>
        </p:txBody>
      </p:sp>
      <p:sp>
        <p:nvSpPr>
          <p:cNvPr id="543" name="Shape 543"/>
          <p:cNvSpPr txBox="1"/>
          <p:nvPr/>
        </p:nvSpPr>
        <p:spPr>
          <a:xfrm>
            <a:off x="1525925" y="4192100"/>
            <a:ext cx="1152899" cy="3743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Observer_1</a:t>
            </a:r>
          </a:p>
        </p:txBody>
      </p:sp>
      <p:cxnSp>
        <p:nvCxnSpPr>
          <p:cNvPr id="544" name="Shape 544"/>
          <p:cNvCxnSpPr/>
          <p:nvPr/>
        </p:nvCxnSpPr>
        <p:spPr>
          <a:xfrm flipH="1">
            <a:off x="2287349" y="1765775"/>
            <a:ext cx="669000" cy="1063499"/>
          </a:xfrm>
          <a:prstGeom prst="straightConnector1">
            <a:avLst/>
          </a:prstGeom>
          <a:noFill/>
          <a:ln cap="flat" w="19050">
            <a:solidFill>
              <a:srgbClr val="741B47"/>
            </a:solidFill>
            <a:prstDash val="solid"/>
            <a:round/>
            <a:headEnd len="lg" w="lg" type="none"/>
            <a:tailEnd len="lg" w="lg" type="triangle"/>
          </a:ln>
        </p:spPr>
      </p:cxnSp>
      <p:cxnSp>
        <p:nvCxnSpPr>
          <p:cNvPr id="545" name="Shape 545"/>
          <p:cNvCxnSpPr/>
          <p:nvPr/>
        </p:nvCxnSpPr>
        <p:spPr>
          <a:xfrm>
            <a:off x="4581650" y="1745725"/>
            <a:ext cx="26699" cy="1250700"/>
          </a:xfrm>
          <a:prstGeom prst="straightConnector1">
            <a:avLst/>
          </a:prstGeom>
          <a:noFill/>
          <a:ln cap="flat" w="19050">
            <a:solidFill>
              <a:srgbClr val="741B47"/>
            </a:solidFill>
            <a:prstDash val="solid"/>
            <a:round/>
            <a:headEnd len="lg" w="lg" type="none"/>
            <a:tailEnd len="lg" w="lg" type="triangle"/>
          </a:ln>
        </p:spPr>
      </p:cxnSp>
      <p:cxnSp>
        <p:nvCxnSpPr>
          <p:cNvPr id="546" name="Shape 546"/>
          <p:cNvCxnSpPr/>
          <p:nvPr/>
        </p:nvCxnSpPr>
        <p:spPr>
          <a:xfrm>
            <a:off x="6414325" y="1812600"/>
            <a:ext cx="568500" cy="1003199"/>
          </a:xfrm>
          <a:prstGeom prst="straightConnector1">
            <a:avLst/>
          </a:prstGeom>
          <a:noFill/>
          <a:ln cap="flat" w="19050">
            <a:solidFill>
              <a:srgbClr val="741B47"/>
            </a:solidFill>
            <a:prstDash val="solid"/>
            <a:round/>
            <a:headEnd len="lg" w="lg" type="none"/>
            <a:tailEnd len="lg" w="lg" type="triangle"/>
          </a:ln>
        </p:spPr>
      </p:cxnSp>
      <p:sp>
        <p:nvSpPr>
          <p:cNvPr id="547" name="Shape 547"/>
          <p:cNvSpPr txBox="1"/>
          <p:nvPr/>
        </p:nvSpPr>
        <p:spPr>
          <a:xfrm>
            <a:off x="2287350" y="2073450"/>
            <a:ext cx="762299" cy="401399"/>
          </a:xfrm>
          <a:prstGeom prst="rect">
            <a:avLst/>
          </a:prstGeom>
          <a:solidFill>
            <a:srgbClr val="FFFFFF"/>
          </a:solidFill>
          <a:ln>
            <a:noFill/>
          </a:ln>
        </p:spPr>
        <p:txBody>
          <a:bodyPr anchorCtr="0" anchor="t" bIns="91425" lIns="91425" rIns="91425" tIns="91425">
            <a:noAutofit/>
          </a:bodyPr>
          <a:lstStyle/>
          <a:p>
            <a:pPr>
              <a:spcBef>
                <a:spcPts val="0"/>
              </a:spcBef>
              <a:buNone/>
            </a:pPr>
            <a:r>
              <a:rPr lang="en-US">
                <a:solidFill>
                  <a:srgbClr val="741B47"/>
                </a:solidFill>
              </a:rPr>
              <a:t>Events</a:t>
            </a:r>
          </a:p>
        </p:txBody>
      </p:sp>
      <p:sp>
        <p:nvSpPr>
          <p:cNvPr id="548" name="Shape 548"/>
          <p:cNvSpPr txBox="1"/>
          <p:nvPr/>
        </p:nvSpPr>
        <p:spPr>
          <a:xfrm>
            <a:off x="4213850" y="2170375"/>
            <a:ext cx="762299" cy="401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a:solidFill>
                  <a:srgbClr val="741B47"/>
                </a:solidFill>
              </a:rPr>
              <a:t>Events</a:t>
            </a:r>
          </a:p>
        </p:txBody>
      </p:sp>
      <p:sp>
        <p:nvSpPr>
          <p:cNvPr id="549" name="Shape 549"/>
          <p:cNvSpPr txBox="1"/>
          <p:nvPr/>
        </p:nvSpPr>
        <p:spPr>
          <a:xfrm>
            <a:off x="6317425" y="2090612"/>
            <a:ext cx="762299" cy="401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a:solidFill>
                  <a:srgbClr val="741B47"/>
                </a:solidFill>
              </a:rPr>
              <a:t>Events</a:t>
            </a:r>
          </a:p>
        </p:txBody>
      </p:sp>
      <p:sp>
        <p:nvSpPr>
          <p:cNvPr id="550" name="Shape 550"/>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chemeClr val="lt2"/>
              </a:buClr>
              <a:buSzPct val="100000"/>
              <a:buFont typeface="Arial"/>
              <a:buChar char="-"/>
            </a:pPr>
            <a:r>
              <a:rPr lang="en-US" sz="2400">
                <a:solidFill>
                  <a:schemeClr val="lt2"/>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chemeClr val="accent2"/>
              </a:buClr>
              <a:buSzPct val="100000"/>
              <a:buFont typeface="Arial"/>
              <a:buChar char="-"/>
            </a:pPr>
            <a:r>
              <a:rPr lang="en-US" sz="2400">
                <a:solidFill>
                  <a:schemeClr val="accent2"/>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a:spcBef>
                <a:spcPts val="0"/>
              </a:spcBef>
              <a:buClr>
                <a:schemeClr val="accent6"/>
              </a:buClr>
              <a:buSzPct val="100000"/>
              <a:buFont typeface="Arial"/>
              <a:buChar char="-"/>
            </a:pPr>
            <a:r>
              <a:rPr lang="en-US" sz="2400">
                <a:solidFill>
                  <a:schemeClr val="accent6"/>
                </a:solidFill>
              </a:rPr>
              <a:t>Let’s Code!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nvSpPr>
        <p:spPr>
          <a:xfrm>
            <a:off x="1995900" y="1579350"/>
            <a:ext cx="5152199" cy="1984799"/>
          </a:xfrm>
          <a:prstGeom prst="rect">
            <a:avLst/>
          </a:prstGeom>
          <a:noFill/>
          <a:ln>
            <a:noFill/>
          </a:ln>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US" sz="2400">
                <a:solidFill>
                  <a:schemeClr val="dk2"/>
                </a:solidFill>
              </a:rPr>
              <a:t>Observable = Stream, Producer</a:t>
            </a:r>
          </a:p>
          <a:p>
            <a:pPr lvl="0" rtl="0">
              <a:spcBef>
                <a:spcPts val="0"/>
              </a:spcBef>
              <a:buNone/>
            </a:pPr>
            <a:r>
              <a:t/>
            </a:r>
            <a:endParaRPr sz="2400"/>
          </a:p>
          <a:p>
            <a:pPr indent="-381000" lvl="0" marL="457200" rtl="0">
              <a:spcBef>
                <a:spcPts val="0"/>
              </a:spcBef>
              <a:buClr>
                <a:schemeClr val="accent5"/>
              </a:buClr>
              <a:buSzPct val="100000"/>
              <a:buFont typeface="Arial"/>
              <a:buChar char="-"/>
            </a:pPr>
            <a:r>
              <a:rPr lang="en-US" sz="2400">
                <a:solidFill>
                  <a:schemeClr val="accent5"/>
                </a:solidFill>
              </a:rPr>
              <a:t>Observer = Consumer</a:t>
            </a:r>
          </a:p>
          <a:p>
            <a:pPr lvl="0" rtl="0">
              <a:spcBef>
                <a:spcPts val="0"/>
              </a:spcBef>
              <a:buNone/>
            </a:pPr>
            <a:r>
              <a:t/>
            </a:r>
            <a:endParaRPr sz="2400"/>
          </a:p>
          <a:p>
            <a:pPr indent="-381000" lvl="0" marL="457200" rtl="0">
              <a:spcBef>
                <a:spcPts val="0"/>
              </a:spcBef>
              <a:buClr>
                <a:schemeClr val="accent6"/>
              </a:buClr>
              <a:buSzPct val="100000"/>
              <a:buFont typeface="Arial"/>
              <a:buChar char="-"/>
            </a:pPr>
            <a:r>
              <a:rPr lang="en-US" sz="2400">
                <a:solidFill>
                  <a:schemeClr val="accent6"/>
                </a:solidFill>
              </a:rPr>
              <a:t>Subscription = Contract </a:t>
            </a:r>
          </a:p>
          <a:p>
            <a:pPr lvl="0">
              <a:spcBef>
                <a:spcPts val="0"/>
              </a:spcBef>
              <a:buNone/>
            </a:pPr>
            <a:r>
              <a:rPr lang="en-US"/>
              <a:t>	</a:t>
            </a:r>
          </a:p>
        </p:txBody>
      </p:sp>
      <p:sp>
        <p:nvSpPr>
          <p:cNvPr id="557" name="Shape 557"/>
          <p:cNvSpPr txBox="1"/>
          <p:nvPr/>
        </p:nvSpPr>
        <p:spPr>
          <a:xfrm>
            <a:off x="334425" y="294250"/>
            <a:ext cx="1070100" cy="414599"/>
          </a:xfrm>
          <a:prstGeom prst="rect">
            <a:avLst/>
          </a:prstGeom>
          <a:solidFill>
            <a:schemeClr val="accent2"/>
          </a:solidFill>
          <a:ln>
            <a:noFill/>
          </a:ln>
        </p:spPr>
        <p:txBody>
          <a:bodyPr anchorCtr="0" anchor="t" bIns="91425" lIns="91425" rIns="91425" tIns="91425">
            <a:noAutofit/>
          </a:bodyPr>
          <a:lstStyle/>
          <a:p>
            <a:pPr lvl="0" rtl="0">
              <a:spcBef>
                <a:spcPts val="0"/>
              </a:spcBef>
              <a:buNone/>
            </a:pPr>
            <a:r>
              <a:rPr b="1" lang="en-US"/>
              <a:t>Concepts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sp>
        <p:nvSpPr>
          <p:cNvPr id="563" name="Shape 563"/>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Font typeface="Arial"/>
              <a:buChar char="-"/>
            </a:pPr>
            <a:r>
              <a:rPr lang="en-US" sz="2400">
                <a:solidFill>
                  <a:srgbClr val="FFFFFF"/>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rtl="0">
              <a:spcBef>
                <a:spcPts val="0"/>
              </a:spcBef>
              <a:buClr>
                <a:schemeClr val="accent6"/>
              </a:buClr>
              <a:buSzPct val="100000"/>
              <a:buFont typeface="Arial"/>
              <a:buChar char="-"/>
            </a:pPr>
            <a:r>
              <a:rPr lang="en-US" sz="2400">
                <a:solidFill>
                  <a:schemeClr val="accent6"/>
                </a:solidFill>
              </a:rPr>
              <a:t>Let’s Code!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txBox="1"/>
          <p:nvPr/>
        </p:nvSpPr>
        <p:spPr>
          <a:xfrm>
            <a:off x="806850" y="1143750"/>
            <a:ext cx="7530299" cy="2826900"/>
          </a:xfrm>
          <a:prstGeom prst="rect">
            <a:avLst/>
          </a:prstGeom>
          <a:noFill/>
          <a:ln>
            <a:noFill/>
          </a:ln>
        </p:spPr>
        <p:txBody>
          <a:bodyPr anchorCtr="0" anchor="t" bIns="91425" lIns="91425" rIns="91425" tIns="91425">
            <a:noAutofit/>
          </a:bodyPr>
          <a:lstStyle/>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Implement dynamic “search” </a:t>
            </a:r>
          </a:p>
          <a:p>
            <a:pPr lvl="0" rtl="0">
              <a:spcBef>
                <a:spcPts val="0"/>
              </a:spcBef>
              <a:buNone/>
            </a:pPr>
            <a:r>
              <a:t/>
            </a:r>
            <a:endParaRPr sz="2400"/>
          </a:p>
          <a:p>
            <a:pPr lvl="0" rtl="0">
              <a:spcBef>
                <a:spcPts val="0"/>
              </a:spcBef>
              <a:buNone/>
            </a:pPr>
            <a:r>
              <a:t/>
            </a:r>
            <a:endParaRPr sz="2400"/>
          </a:p>
        </p:txBody>
      </p:sp>
      <p:sp>
        <p:nvSpPr>
          <p:cNvPr id="570" name="Shape 570"/>
          <p:cNvSpPr txBox="1"/>
          <p:nvPr/>
        </p:nvSpPr>
        <p:spPr>
          <a:xfrm>
            <a:off x="2422950" y="772600"/>
            <a:ext cx="4298100" cy="657299"/>
          </a:xfrm>
          <a:prstGeom prst="rect">
            <a:avLst/>
          </a:prstGeom>
          <a:noFill/>
          <a:ln>
            <a:noFill/>
          </a:ln>
        </p:spPr>
        <p:txBody>
          <a:bodyPr anchorCtr="0" anchor="t" bIns="91425" lIns="91425" rIns="91425" tIns="91425">
            <a:noAutofit/>
          </a:bodyPr>
          <a:lstStyle/>
          <a:p>
            <a:pPr lvl="0" rtl="0">
              <a:spcBef>
                <a:spcPts val="0"/>
              </a:spcBef>
              <a:buNone/>
            </a:pPr>
            <a:r>
              <a:rPr lang="en-US" sz="3000"/>
              <a:t>Search Widget Example</a:t>
            </a:r>
          </a:p>
        </p:txBody>
      </p:sp>
      <p:sp>
        <p:nvSpPr>
          <p:cNvPr id="571" name="Shape 571"/>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a:spcBef>
                <a:spcPts val="0"/>
              </a:spcBef>
              <a:buNone/>
            </a:pPr>
            <a:r>
              <a:rPr b="1" lang="en-US">
                <a:solidFill>
                  <a:srgbClr val="FFFFFF"/>
                </a:solidFill>
              </a:rPr>
              <a:t>Let’s Code!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pic>
        <p:nvPicPr>
          <p:cNvPr id="577" name="Shape 577"/>
          <p:cNvPicPr preferRelativeResize="0"/>
          <p:nvPr/>
        </p:nvPicPr>
        <p:blipFill>
          <a:blip r:embed="rId3">
            <a:alphaModFix/>
          </a:blip>
          <a:stretch>
            <a:fillRect/>
          </a:stretch>
        </p:blipFill>
        <p:spPr>
          <a:xfrm>
            <a:off x="1862675" y="1514575"/>
            <a:ext cx="5418650" cy="3042775"/>
          </a:xfrm>
          <a:prstGeom prst="rect">
            <a:avLst/>
          </a:prstGeom>
          <a:noFill/>
          <a:ln>
            <a:noFill/>
          </a:ln>
        </p:spPr>
      </p:pic>
      <p:sp>
        <p:nvSpPr>
          <p:cNvPr id="578" name="Shape 578"/>
          <p:cNvSpPr txBox="1"/>
          <p:nvPr/>
        </p:nvSpPr>
        <p:spPr>
          <a:xfrm>
            <a:off x="1300650" y="682225"/>
            <a:ext cx="6542700" cy="657299"/>
          </a:xfrm>
          <a:prstGeom prst="rect">
            <a:avLst/>
          </a:prstGeom>
          <a:noFill/>
          <a:ln>
            <a:noFill/>
          </a:ln>
        </p:spPr>
        <p:txBody>
          <a:bodyPr anchorCtr="0" anchor="t" bIns="91425" lIns="91425" rIns="91425" tIns="91425">
            <a:noAutofit/>
          </a:bodyPr>
          <a:lstStyle/>
          <a:p>
            <a:pPr lvl="0" rtl="0">
              <a:spcBef>
                <a:spcPts val="0"/>
              </a:spcBef>
              <a:buNone/>
            </a:pPr>
            <a:r>
              <a:rPr lang="en-US" sz="2400"/>
              <a:t>DON’T want to trigger a search for every letter</a:t>
            </a:r>
          </a:p>
        </p:txBody>
      </p:sp>
      <p:sp>
        <p:nvSpPr>
          <p:cNvPr id="579" name="Shape 579"/>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pic>
        <p:nvPicPr>
          <p:cNvPr id="585" name="Shape 585"/>
          <p:cNvPicPr preferRelativeResize="0"/>
          <p:nvPr/>
        </p:nvPicPr>
        <p:blipFill>
          <a:blip r:embed="rId3">
            <a:alphaModFix/>
          </a:blip>
          <a:stretch>
            <a:fillRect/>
          </a:stretch>
        </p:blipFill>
        <p:spPr>
          <a:xfrm>
            <a:off x="1889100" y="1495325"/>
            <a:ext cx="5365799" cy="3013099"/>
          </a:xfrm>
          <a:prstGeom prst="rect">
            <a:avLst/>
          </a:prstGeom>
          <a:noFill/>
          <a:ln>
            <a:noFill/>
          </a:ln>
        </p:spPr>
      </p:pic>
      <p:sp>
        <p:nvSpPr>
          <p:cNvPr id="586" name="Shape 586"/>
          <p:cNvSpPr txBox="1"/>
          <p:nvPr/>
        </p:nvSpPr>
        <p:spPr>
          <a:xfrm>
            <a:off x="1486500" y="655250"/>
            <a:ext cx="6170999" cy="657299"/>
          </a:xfrm>
          <a:prstGeom prst="rect">
            <a:avLst/>
          </a:prstGeom>
          <a:noFill/>
          <a:ln>
            <a:noFill/>
          </a:ln>
        </p:spPr>
        <p:txBody>
          <a:bodyPr anchorCtr="0" anchor="t" bIns="91425" lIns="91425" rIns="91425" tIns="91425">
            <a:noAutofit/>
          </a:bodyPr>
          <a:lstStyle/>
          <a:p>
            <a:pPr>
              <a:spcBef>
                <a:spcPts val="0"/>
              </a:spcBef>
              <a:buNone/>
            </a:pPr>
            <a:r>
              <a:rPr lang="en-US" sz="2400"/>
              <a:t>Trigger only after a small period of inactivity</a:t>
            </a:r>
          </a:p>
        </p:txBody>
      </p:sp>
      <p:sp>
        <p:nvSpPr>
          <p:cNvPr id="587" name="Shape 58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txBox="1"/>
          <p:nvPr/>
        </p:nvSpPr>
        <p:spPr>
          <a:xfrm>
            <a:off x="806850" y="1143750"/>
            <a:ext cx="7530299" cy="2826900"/>
          </a:xfrm>
          <a:prstGeom prst="rect">
            <a:avLst/>
          </a:prstGeom>
          <a:noFill/>
          <a:ln>
            <a:noFill/>
          </a:ln>
        </p:spPr>
        <p:txBody>
          <a:bodyPr anchorCtr="0" anchor="t" bIns="91425" lIns="91425" rIns="91425" tIns="91425">
            <a:noAutofit/>
          </a:bodyPr>
          <a:lstStyle/>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Implement dynamic “search” </a:t>
            </a:r>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Encrypt the query</a:t>
            </a:r>
          </a:p>
          <a:p>
            <a:pPr lvl="0" rtl="0">
              <a:spcBef>
                <a:spcPts val="0"/>
              </a:spcBef>
              <a:buNone/>
            </a:pPr>
            <a:r>
              <a:t/>
            </a:r>
            <a:endParaRPr sz="2400"/>
          </a:p>
        </p:txBody>
      </p:sp>
      <p:sp>
        <p:nvSpPr>
          <p:cNvPr id="594" name="Shape 594"/>
          <p:cNvSpPr txBox="1"/>
          <p:nvPr/>
        </p:nvSpPr>
        <p:spPr>
          <a:xfrm>
            <a:off x="2422950" y="772600"/>
            <a:ext cx="4298100" cy="657299"/>
          </a:xfrm>
          <a:prstGeom prst="rect">
            <a:avLst/>
          </a:prstGeom>
          <a:noFill/>
          <a:ln>
            <a:noFill/>
          </a:ln>
        </p:spPr>
        <p:txBody>
          <a:bodyPr anchorCtr="0" anchor="t" bIns="91425" lIns="91425" rIns="91425" tIns="91425">
            <a:noAutofit/>
          </a:bodyPr>
          <a:lstStyle/>
          <a:p>
            <a:pPr>
              <a:spcBef>
                <a:spcPts val="0"/>
              </a:spcBef>
              <a:buNone/>
            </a:pPr>
            <a:r>
              <a:rPr lang="en-US" sz="3000"/>
              <a:t>Search Widget Example</a:t>
            </a:r>
          </a:p>
        </p:txBody>
      </p:sp>
      <p:sp>
        <p:nvSpPr>
          <p:cNvPr id="595" name="Shape 595"/>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x="0" y="0"/>
          <a:ext cx="0" cy="0"/>
          <a:chOff x="0" y="0"/>
          <a:chExt cx="0" cy="0"/>
        </a:xfrm>
      </p:grpSpPr>
      <p:sp>
        <p:nvSpPr>
          <p:cNvPr id="601" name="Shape 601"/>
          <p:cNvSpPr txBox="1"/>
          <p:nvPr/>
        </p:nvSpPr>
        <p:spPr>
          <a:xfrm>
            <a:off x="806850" y="1143750"/>
            <a:ext cx="7530299" cy="2826900"/>
          </a:xfrm>
          <a:prstGeom prst="rect">
            <a:avLst/>
          </a:prstGeom>
          <a:noFill/>
          <a:ln>
            <a:noFill/>
          </a:ln>
        </p:spPr>
        <p:txBody>
          <a:bodyPr anchorCtr="0" anchor="t" bIns="91425" lIns="91425" rIns="91425" tIns="91425">
            <a:noAutofit/>
          </a:bodyPr>
          <a:lstStyle/>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Implement dynamic “search” </a:t>
            </a:r>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Encrypt the query</a:t>
            </a:r>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Do something if the query matches the key word</a:t>
            </a:r>
          </a:p>
        </p:txBody>
      </p:sp>
      <p:sp>
        <p:nvSpPr>
          <p:cNvPr id="602" name="Shape 602"/>
          <p:cNvSpPr txBox="1"/>
          <p:nvPr/>
        </p:nvSpPr>
        <p:spPr>
          <a:xfrm>
            <a:off x="2422950" y="772600"/>
            <a:ext cx="4298100" cy="657299"/>
          </a:xfrm>
          <a:prstGeom prst="rect">
            <a:avLst/>
          </a:prstGeom>
          <a:noFill/>
          <a:ln>
            <a:noFill/>
          </a:ln>
        </p:spPr>
        <p:txBody>
          <a:bodyPr anchorCtr="0" anchor="t" bIns="91425" lIns="91425" rIns="91425" tIns="91425">
            <a:noAutofit/>
          </a:bodyPr>
          <a:lstStyle/>
          <a:p>
            <a:pPr lvl="0" rtl="0">
              <a:spcBef>
                <a:spcPts val="0"/>
              </a:spcBef>
              <a:buNone/>
            </a:pPr>
            <a:r>
              <a:rPr lang="en-US" sz="3000"/>
              <a:t>Search Widget Example</a:t>
            </a:r>
          </a:p>
        </p:txBody>
      </p:sp>
      <p:sp>
        <p:nvSpPr>
          <p:cNvPr id="603" name="Shape 603"/>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type="title"/>
          </p:nvPr>
        </p:nvSpPr>
        <p:spPr>
          <a:xfrm>
            <a:off x="863600" y="2196310"/>
            <a:ext cx="7447199" cy="656699"/>
          </a:xfrm>
          <a:prstGeom prst="rect">
            <a:avLst/>
          </a:prstGeom>
        </p:spPr>
        <p:txBody>
          <a:bodyPr anchorCtr="0" anchor="ctr" bIns="91425" lIns="91425" rIns="91425" tIns="91425">
            <a:noAutofit/>
          </a:bodyPr>
          <a:lstStyle/>
          <a:p>
            <a:pPr lvl="0">
              <a:spcBef>
                <a:spcPts val="0"/>
              </a:spcBef>
              <a:buClr>
                <a:schemeClr val="dk1"/>
              </a:buClr>
              <a:buSzPct val="30555"/>
              <a:buFont typeface="Arial"/>
              <a:buNone/>
            </a:pPr>
            <a:r>
              <a:rPr b="1" lang="en-US" sz="3600"/>
              <a:t>RxJava by Square</a:t>
            </a:r>
          </a:p>
        </p:txBody>
      </p:sp>
      <p:sp>
        <p:nvSpPr>
          <p:cNvPr id="610" name="Shape 610"/>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17" name="Shape 61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24" name="Shape 624"/>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25" name="Shape 625"/>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26" name="Shape 626"/>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27" name="Shape 62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nvSpPr>
        <p:spPr>
          <a:xfrm>
            <a:off x="2045550" y="1170450"/>
            <a:ext cx="5052899" cy="2802599"/>
          </a:xfrm>
          <a:prstGeom prst="rect">
            <a:avLst/>
          </a:prstGeom>
          <a:noFill/>
          <a:ln>
            <a:noFill/>
          </a:ln>
        </p:spPr>
        <p:txBody>
          <a:bodyPr anchorCtr="0" anchor="t" bIns="91425" lIns="91425" rIns="91425" tIns="91425">
            <a:noAutofit/>
          </a:bodyPr>
          <a:lstStyle/>
          <a:p>
            <a:pPr indent="-381000" lvl="0" marL="457200" rtl="0">
              <a:spcBef>
                <a:spcPts val="0"/>
              </a:spcBef>
              <a:buClr>
                <a:schemeClr val="lt2"/>
              </a:buClr>
              <a:buSzPct val="100000"/>
              <a:buFont typeface="Arial"/>
              <a:buChar char="-"/>
            </a:pPr>
            <a:r>
              <a:rPr lang="en-US" sz="2400">
                <a:solidFill>
                  <a:schemeClr val="lt2"/>
                </a:solidFill>
              </a:rPr>
              <a:t>What is reactive programming?</a:t>
            </a:r>
          </a:p>
          <a:p>
            <a:pPr lvl="0" rtl="0">
              <a:spcBef>
                <a:spcPts val="0"/>
              </a:spcBef>
              <a:buNone/>
            </a:pPr>
            <a:r>
              <a:t/>
            </a:r>
            <a:endParaRPr sz="2400">
              <a:solidFill>
                <a:schemeClr val="l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Concepts</a:t>
            </a:r>
          </a:p>
          <a:p>
            <a:pPr lvl="0" rtl="0">
              <a:spcBef>
                <a:spcPts val="0"/>
              </a:spcBef>
              <a:buNone/>
            </a:pPr>
            <a:r>
              <a:t/>
            </a:r>
            <a:endParaRPr sz="2400">
              <a:solidFill>
                <a:schemeClr val="accent2"/>
              </a:solidFill>
            </a:endParaRPr>
          </a:p>
          <a:p>
            <a:pPr lvl="0" rtl="0">
              <a:spcBef>
                <a:spcPts val="0"/>
              </a:spcBef>
              <a:buNone/>
            </a:pPr>
            <a:r>
              <a:t/>
            </a:r>
            <a:endParaRPr sz="2400"/>
          </a:p>
          <a:p>
            <a:pPr indent="-381000" lvl="0" marL="457200" rtl="0">
              <a:spcBef>
                <a:spcPts val="0"/>
              </a:spcBef>
              <a:buClr>
                <a:srgbClr val="FFFFFF"/>
              </a:buClr>
              <a:buSzPct val="100000"/>
              <a:buFont typeface="Arial"/>
              <a:buChar char="-"/>
            </a:pPr>
            <a:r>
              <a:rPr lang="en-US" sz="2400">
                <a:solidFill>
                  <a:srgbClr val="FFFFFF"/>
                </a:solidFill>
              </a:rPr>
              <a:t>Let’s Code!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x="0" y="0"/>
          <a:ext cx="0" cy="0"/>
          <a:chOff x="0" y="0"/>
          <a:chExt cx="0" cy="0"/>
        </a:xfrm>
      </p:grpSpPr>
      <p:sp>
        <p:nvSpPr>
          <p:cNvPr id="633" name="Shape 633"/>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4" name="Shape 634"/>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35" name="Shape 635"/>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36" name="Shape 636"/>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7" name="Shape 637"/>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38" name="Shape 638"/>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39" name="Shape 639"/>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640" name="Shape 640"/>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641" name="Shape 641"/>
          <p:cNvCxnSpPr>
            <a:stCxn id="638"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sp>
        <p:nvSpPr>
          <p:cNvPr id="642" name="Shape 642"/>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43" name="Shape 643"/>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50" name="Shape 650"/>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51" name="Shape 651"/>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52" name="Shape 652"/>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53" name="Shape 653"/>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54" name="Shape 654"/>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55" name="Shape 655"/>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656" name="Shape 656"/>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57" name="Shape 657"/>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658" name="Shape 658"/>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59" name="Shape 659"/>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0" name="Shape 660"/>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661" name="Shape 661"/>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662" name="Shape 662"/>
          <p:cNvCxnSpPr>
            <a:stCxn id="656"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663" name="Shape 663"/>
          <p:cNvCxnSpPr>
            <a:stCxn id="660"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sp>
        <p:nvSpPr>
          <p:cNvPr id="664" name="Shape 664"/>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65" name="Shape 665"/>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2" name="Shape 672"/>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73" name="Shape 673"/>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674" name="Shape 674"/>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5" name="Shape 675"/>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6" name="Shape 676"/>
          <p:cNvSpPr/>
          <p:nvPr/>
        </p:nvSpPr>
        <p:spPr>
          <a:xfrm>
            <a:off x="6612750" y="2494825"/>
            <a:ext cx="321000" cy="314400"/>
          </a:xfrm>
          <a:prstGeom prst="ellipse">
            <a:avLst/>
          </a:prstGeom>
          <a:solidFill>
            <a:schemeClr val="accent6"/>
          </a:solidFill>
          <a:ln cap="flat" w="19050">
            <a:solidFill>
              <a:srgbClr val="B45F0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7" name="Shape 677"/>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678" name="Shape 678"/>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679" name="Shape 679"/>
          <p:cNvSpPr txBox="1"/>
          <p:nvPr/>
        </p:nvSpPr>
        <p:spPr>
          <a:xfrm>
            <a:off x="661905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C</a:t>
            </a:r>
          </a:p>
        </p:txBody>
      </p:sp>
      <p:sp>
        <p:nvSpPr>
          <p:cNvPr id="680" name="Shape 680"/>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681" name="Shape 681"/>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682" name="Shape 682"/>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83" name="Shape 683"/>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84" name="Shape 684"/>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685" name="Shape 685"/>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686" name="Shape 686"/>
          <p:cNvSpPr/>
          <p:nvPr/>
        </p:nvSpPr>
        <p:spPr>
          <a:xfrm>
            <a:off x="5948400" y="1434587"/>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87" name="Shape 687"/>
          <p:cNvSpPr txBox="1"/>
          <p:nvPr/>
        </p:nvSpPr>
        <p:spPr>
          <a:xfrm>
            <a:off x="5903400" y="1492900"/>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Subject.onNext(C);</a:t>
            </a:r>
          </a:p>
        </p:txBody>
      </p:sp>
      <p:sp>
        <p:nvSpPr>
          <p:cNvPr id="688" name="Shape 688"/>
          <p:cNvSpPr txBox="1"/>
          <p:nvPr/>
        </p:nvSpPr>
        <p:spPr>
          <a:xfrm>
            <a:off x="6238125" y="1046687"/>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689" name="Shape 689"/>
          <p:cNvCxnSpPr>
            <a:stCxn id="680"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690" name="Shape 690"/>
          <p:cNvCxnSpPr>
            <a:stCxn id="684"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cxnSp>
        <p:nvCxnSpPr>
          <p:cNvPr id="691" name="Shape 691"/>
          <p:cNvCxnSpPr>
            <a:stCxn id="687" idx="2"/>
          </p:cNvCxnSpPr>
          <p:nvPr/>
        </p:nvCxnSpPr>
        <p:spPr>
          <a:xfrm>
            <a:off x="6764400" y="1942300"/>
            <a:ext cx="17700" cy="418800"/>
          </a:xfrm>
          <a:prstGeom prst="straightConnector1">
            <a:avLst/>
          </a:prstGeom>
          <a:noFill/>
          <a:ln cap="flat" w="19050">
            <a:solidFill>
              <a:schemeClr val="accent5"/>
            </a:solidFill>
            <a:prstDash val="solid"/>
            <a:round/>
            <a:headEnd len="lg" w="lg" type="none"/>
            <a:tailEnd len="lg" w="lg" type="triangle"/>
          </a:ln>
        </p:spPr>
      </p:cxnSp>
      <p:sp>
        <p:nvSpPr>
          <p:cNvPr id="692" name="Shape 692"/>
          <p:cNvSpPr txBox="1"/>
          <p:nvPr/>
        </p:nvSpPr>
        <p:spPr>
          <a:xfrm>
            <a:off x="3115025" y="398575"/>
            <a:ext cx="2903100" cy="387899"/>
          </a:xfrm>
          <a:prstGeom prst="rect">
            <a:avLst/>
          </a:prstGeom>
          <a:noFill/>
          <a:ln>
            <a:noFill/>
          </a:ln>
        </p:spPr>
        <p:txBody>
          <a:bodyPr anchorCtr="0" anchor="t" bIns="91425" lIns="91425" rIns="91425" tIns="91425">
            <a:noAutofit/>
          </a:bodyPr>
          <a:lstStyle/>
          <a:p>
            <a:pPr lvl="0" rtl="0">
              <a:spcBef>
                <a:spcPts val="0"/>
              </a:spcBef>
              <a:buNone/>
            </a:pPr>
            <a:r>
              <a:rPr lang="en-US"/>
              <a:t>Subject = Observable + Observer</a:t>
            </a:r>
          </a:p>
        </p:txBody>
      </p:sp>
      <p:sp>
        <p:nvSpPr>
          <p:cNvPr id="693" name="Shape 693"/>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8" name="Shape 698"/>
        <p:cNvGrpSpPr/>
        <p:nvPr/>
      </p:nvGrpSpPr>
      <p:grpSpPr>
        <a:xfrm>
          <a:off x="0" y="0"/>
          <a:ext cx="0" cy="0"/>
          <a:chOff x="0" y="0"/>
          <a:chExt cx="0" cy="0"/>
        </a:xfrm>
      </p:grpSpPr>
      <p:sp>
        <p:nvSpPr>
          <p:cNvPr id="699" name="Shape 699"/>
          <p:cNvSpPr/>
          <p:nvPr/>
        </p:nvSpPr>
        <p:spPr>
          <a:xfrm>
            <a:off x="983225" y="859475"/>
            <a:ext cx="7083000" cy="2331000"/>
          </a:xfrm>
          <a:prstGeom prst="roundRect">
            <a:avLst>
              <a:gd fmla="val 16667" name="adj"/>
            </a:avLst>
          </a:prstGeom>
          <a:no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0" name="Shape 700"/>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1" name="Shape 701"/>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02" name="Shape 702"/>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703" name="Shape 703"/>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4" name="Shape 704"/>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5" name="Shape 705"/>
          <p:cNvSpPr/>
          <p:nvPr/>
        </p:nvSpPr>
        <p:spPr>
          <a:xfrm>
            <a:off x="6612750" y="2494825"/>
            <a:ext cx="321000" cy="314400"/>
          </a:xfrm>
          <a:prstGeom prst="ellipse">
            <a:avLst/>
          </a:prstGeom>
          <a:solidFill>
            <a:schemeClr val="accent6"/>
          </a:solidFill>
          <a:ln cap="flat" w="19050">
            <a:solidFill>
              <a:srgbClr val="B45F0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6" name="Shape 706"/>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707" name="Shape 707"/>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708" name="Shape 708"/>
          <p:cNvSpPr txBox="1"/>
          <p:nvPr/>
        </p:nvSpPr>
        <p:spPr>
          <a:xfrm>
            <a:off x="661905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C</a:t>
            </a:r>
          </a:p>
        </p:txBody>
      </p:sp>
      <p:sp>
        <p:nvSpPr>
          <p:cNvPr id="709" name="Shape 709"/>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710" name="Shape 710"/>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711" name="Shape 711"/>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12" name="Shape 712"/>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13" name="Shape 713"/>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714" name="Shape 714"/>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15" name="Shape 715"/>
          <p:cNvSpPr/>
          <p:nvPr/>
        </p:nvSpPr>
        <p:spPr>
          <a:xfrm>
            <a:off x="5948400" y="1434587"/>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16" name="Shape 716"/>
          <p:cNvSpPr txBox="1"/>
          <p:nvPr/>
        </p:nvSpPr>
        <p:spPr>
          <a:xfrm>
            <a:off x="5903400" y="1492900"/>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Subject.onNext(C);</a:t>
            </a:r>
          </a:p>
        </p:txBody>
      </p:sp>
      <p:sp>
        <p:nvSpPr>
          <p:cNvPr id="717" name="Shape 717"/>
          <p:cNvSpPr txBox="1"/>
          <p:nvPr/>
        </p:nvSpPr>
        <p:spPr>
          <a:xfrm>
            <a:off x="6238125" y="1046687"/>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718" name="Shape 718"/>
          <p:cNvCxnSpPr>
            <a:stCxn id="709"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719" name="Shape 719"/>
          <p:cNvCxnSpPr>
            <a:stCxn id="713"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cxnSp>
        <p:nvCxnSpPr>
          <p:cNvPr id="720" name="Shape 720"/>
          <p:cNvCxnSpPr>
            <a:stCxn id="716" idx="2"/>
          </p:cNvCxnSpPr>
          <p:nvPr/>
        </p:nvCxnSpPr>
        <p:spPr>
          <a:xfrm>
            <a:off x="6764400" y="1942300"/>
            <a:ext cx="17700" cy="418800"/>
          </a:xfrm>
          <a:prstGeom prst="straightConnector1">
            <a:avLst/>
          </a:prstGeom>
          <a:noFill/>
          <a:ln cap="flat" w="19050">
            <a:solidFill>
              <a:schemeClr val="accent5"/>
            </a:solidFill>
            <a:prstDash val="solid"/>
            <a:round/>
            <a:headEnd len="lg" w="lg" type="none"/>
            <a:tailEnd len="lg" w="lg" type="triangle"/>
          </a:ln>
        </p:spPr>
      </p:cxnSp>
      <p:sp>
        <p:nvSpPr>
          <p:cNvPr id="721" name="Shape 721"/>
          <p:cNvSpPr txBox="1"/>
          <p:nvPr/>
        </p:nvSpPr>
        <p:spPr>
          <a:xfrm>
            <a:off x="4077050" y="471575"/>
            <a:ext cx="809400" cy="387899"/>
          </a:xfrm>
          <a:prstGeom prst="rect">
            <a:avLst/>
          </a:prstGeom>
          <a:solidFill>
            <a:srgbClr val="20124D"/>
          </a:solidFill>
          <a:ln>
            <a:noFill/>
          </a:ln>
        </p:spPr>
        <p:txBody>
          <a:bodyPr anchorCtr="0" anchor="t" bIns="91425" lIns="91425" rIns="91425" tIns="91425">
            <a:noAutofit/>
          </a:bodyPr>
          <a:lstStyle/>
          <a:p>
            <a:pPr lvl="0" rtl="0">
              <a:spcBef>
                <a:spcPts val="0"/>
              </a:spcBef>
              <a:buNone/>
            </a:pPr>
            <a:r>
              <a:rPr lang="en-US">
                <a:solidFill>
                  <a:srgbClr val="FFFFFF"/>
                </a:solidFill>
              </a:rPr>
              <a:t>Subject</a:t>
            </a:r>
          </a:p>
        </p:txBody>
      </p:sp>
      <p:sp>
        <p:nvSpPr>
          <p:cNvPr id="722" name="Shape 722"/>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7" name="Shape 727"/>
        <p:cNvGrpSpPr/>
        <p:nvPr/>
      </p:nvGrpSpPr>
      <p:grpSpPr>
        <a:xfrm>
          <a:off x="0" y="0"/>
          <a:ext cx="0" cy="0"/>
          <a:chOff x="0" y="0"/>
          <a:chExt cx="0" cy="0"/>
        </a:xfrm>
      </p:grpSpPr>
      <p:sp>
        <p:nvSpPr>
          <p:cNvPr id="728" name="Shape 728"/>
          <p:cNvSpPr/>
          <p:nvPr/>
        </p:nvSpPr>
        <p:spPr>
          <a:xfrm>
            <a:off x="983225" y="859475"/>
            <a:ext cx="7083000" cy="2331000"/>
          </a:xfrm>
          <a:prstGeom prst="roundRect">
            <a:avLst>
              <a:gd fmla="val 16667" name="adj"/>
            </a:avLst>
          </a:prstGeom>
          <a:no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9" name="Shape 729"/>
          <p:cNvSpPr/>
          <p:nvPr/>
        </p:nvSpPr>
        <p:spPr>
          <a:xfrm>
            <a:off x="2299025"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0" name="Shape 730"/>
          <p:cNvSpPr/>
          <p:nvPr/>
        </p:nvSpPr>
        <p:spPr>
          <a:xfrm>
            <a:off x="2307525" y="2350975"/>
            <a:ext cx="5504700" cy="602099"/>
          </a:xfrm>
          <a:prstGeom prst="roundRect">
            <a:avLst>
              <a:gd fmla="val 16667" name="adj"/>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31" name="Shape 731"/>
          <p:cNvCxnSpPr/>
          <p:nvPr/>
        </p:nvCxnSpPr>
        <p:spPr>
          <a:xfrm>
            <a:off x="2378125" y="2648725"/>
            <a:ext cx="5391000" cy="6599"/>
          </a:xfrm>
          <a:prstGeom prst="straightConnector1">
            <a:avLst/>
          </a:prstGeom>
          <a:noFill/>
          <a:ln cap="flat" w="19050">
            <a:solidFill>
              <a:srgbClr val="000000"/>
            </a:solidFill>
            <a:prstDash val="solid"/>
            <a:round/>
            <a:headEnd len="lg" w="lg" type="none"/>
            <a:tailEnd len="lg" w="lg" type="triangle"/>
          </a:ln>
        </p:spPr>
      </p:cxnSp>
      <p:sp>
        <p:nvSpPr>
          <p:cNvPr id="732" name="Shape 732"/>
          <p:cNvSpPr/>
          <p:nvPr/>
        </p:nvSpPr>
        <p:spPr>
          <a:xfrm>
            <a:off x="2955425" y="2494825"/>
            <a:ext cx="321000" cy="314400"/>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3" name="Shape 733"/>
          <p:cNvSpPr/>
          <p:nvPr/>
        </p:nvSpPr>
        <p:spPr>
          <a:xfrm>
            <a:off x="4732550" y="2494825"/>
            <a:ext cx="321000" cy="314400"/>
          </a:xfrm>
          <a:prstGeom prst="ellipse">
            <a:avLst/>
          </a:prstGeom>
          <a:solidFill>
            <a:schemeClr val="accent5"/>
          </a:solidFill>
          <a:ln cap="flat" w="19050">
            <a:solidFill>
              <a:srgbClr val="20124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4" name="Shape 734"/>
          <p:cNvSpPr/>
          <p:nvPr/>
        </p:nvSpPr>
        <p:spPr>
          <a:xfrm>
            <a:off x="6612750" y="2494825"/>
            <a:ext cx="321000" cy="314400"/>
          </a:xfrm>
          <a:prstGeom prst="ellipse">
            <a:avLst/>
          </a:prstGeom>
          <a:solidFill>
            <a:schemeClr val="accent6"/>
          </a:solidFill>
          <a:ln cap="flat" w="19050">
            <a:solidFill>
              <a:srgbClr val="B45F0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5" name="Shape 735"/>
          <p:cNvSpPr txBox="1"/>
          <p:nvPr/>
        </p:nvSpPr>
        <p:spPr>
          <a:xfrm>
            <a:off x="2969675" y="24693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A</a:t>
            </a:r>
          </a:p>
        </p:txBody>
      </p:sp>
      <p:sp>
        <p:nvSpPr>
          <p:cNvPr id="736" name="Shape 736"/>
          <p:cNvSpPr txBox="1"/>
          <p:nvPr/>
        </p:nvSpPr>
        <p:spPr>
          <a:xfrm>
            <a:off x="474770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B</a:t>
            </a:r>
          </a:p>
        </p:txBody>
      </p:sp>
      <p:sp>
        <p:nvSpPr>
          <p:cNvPr id="737" name="Shape 737"/>
          <p:cNvSpPr txBox="1"/>
          <p:nvPr/>
        </p:nvSpPr>
        <p:spPr>
          <a:xfrm>
            <a:off x="6619050" y="2458075"/>
            <a:ext cx="290700" cy="3878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C</a:t>
            </a:r>
          </a:p>
        </p:txBody>
      </p:sp>
      <p:sp>
        <p:nvSpPr>
          <p:cNvPr id="738" name="Shape 738"/>
          <p:cNvSpPr txBox="1"/>
          <p:nvPr/>
        </p:nvSpPr>
        <p:spPr>
          <a:xfrm>
            <a:off x="2254025"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Subject.onNext(A);</a:t>
            </a:r>
          </a:p>
        </p:txBody>
      </p:sp>
      <p:sp>
        <p:nvSpPr>
          <p:cNvPr id="739" name="Shape 739"/>
          <p:cNvSpPr txBox="1"/>
          <p:nvPr/>
        </p:nvSpPr>
        <p:spPr>
          <a:xfrm>
            <a:off x="1159125" y="2458075"/>
            <a:ext cx="1148400" cy="387899"/>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sp>
        <p:nvSpPr>
          <p:cNvPr id="740" name="Shape 740"/>
          <p:cNvSpPr txBox="1"/>
          <p:nvPr/>
        </p:nvSpPr>
        <p:spPr>
          <a:xfrm>
            <a:off x="2588750"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41" name="Shape 741"/>
          <p:cNvSpPr/>
          <p:nvPr/>
        </p:nvSpPr>
        <p:spPr>
          <a:xfrm>
            <a:off x="4077050" y="1434600"/>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42" name="Shape 742"/>
          <p:cNvSpPr txBox="1"/>
          <p:nvPr/>
        </p:nvSpPr>
        <p:spPr>
          <a:xfrm>
            <a:off x="4032050" y="1492912"/>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Subject.onNext(B);</a:t>
            </a:r>
          </a:p>
        </p:txBody>
      </p:sp>
      <p:sp>
        <p:nvSpPr>
          <p:cNvPr id="743" name="Shape 743"/>
          <p:cNvSpPr txBox="1"/>
          <p:nvPr/>
        </p:nvSpPr>
        <p:spPr>
          <a:xfrm>
            <a:off x="4366775" y="1046700"/>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44" name="Shape 744"/>
          <p:cNvSpPr/>
          <p:nvPr/>
        </p:nvSpPr>
        <p:spPr>
          <a:xfrm>
            <a:off x="5948400" y="1434587"/>
            <a:ext cx="1632000" cy="485099"/>
          </a:xfrm>
          <a:prstGeom prst="roundRect">
            <a:avLst>
              <a:gd fmla="val 16667" name="adj"/>
            </a:avLst>
          </a:prstGeom>
          <a:noFill/>
          <a:ln cap="flat" w="1905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45" name="Shape 745"/>
          <p:cNvSpPr txBox="1"/>
          <p:nvPr/>
        </p:nvSpPr>
        <p:spPr>
          <a:xfrm>
            <a:off x="5903400" y="1492900"/>
            <a:ext cx="1722000" cy="449400"/>
          </a:xfrm>
          <a:prstGeom prst="rect">
            <a:avLst/>
          </a:prstGeom>
          <a:noFill/>
          <a:ln>
            <a:noFill/>
          </a:ln>
        </p:spPr>
        <p:txBody>
          <a:bodyPr anchorCtr="0" anchor="t" bIns="91425" lIns="91425" rIns="91425" tIns="91425">
            <a:noAutofit/>
          </a:bodyPr>
          <a:lstStyle/>
          <a:p>
            <a:pPr lvl="0" rtl="0">
              <a:spcBef>
                <a:spcPts val="0"/>
              </a:spcBef>
              <a:buNone/>
            </a:pPr>
            <a:r>
              <a:rPr lang="en-US"/>
              <a:t>Subject.onNext(C);</a:t>
            </a:r>
          </a:p>
        </p:txBody>
      </p:sp>
      <p:sp>
        <p:nvSpPr>
          <p:cNvPr id="746" name="Shape 746"/>
          <p:cNvSpPr txBox="1"/>
          <p:nvPr/>
        </p:nvSpPr>
        <p:spPr>
          <a:xfrm>
            <a:off x="6238125" y="1046687"/>
            <a:ext cx="943199" cy="387899"/>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cxnSp>
        <p:nvCxnSpPr>
          <p:cNvPr id="747" name="Shape 747"/>
          <p:cNvCxnSpPr>
            <a:stCxn id="738" idx="2"/>
          </p:cNvCxnSpPr>
          <p:nvPr/>
        </p:nvCxnSpPr>
        <p:spPr>
          <a:xfrm>
            <a:off x="3115025" y="1942312"/>
            <a:ext cx="8400" cy="411900"/>
          </a:xfrm>
          <a:prstGeom prst="straightConnector1">
            <a:avLst/>
          </a:prstGeom>
          <a:noFill/>
          <a:ln cap="flat" w="19050">
            <a:solidFill>
              <a:schemeClr val="accent5"/>
            </a:solidFill>
            <a:prstDash val="solid"/>
            <a:round/>
            <a:headEnd len="lg" w="lg" type="none"/>
            <a:tailEnd len="lg" w="lg" type="triangle"/>
          </a:ln>
        </p:spPr>
      </p:cxnSp>
      <p:cxnSp>
        <p:nvCxnSpPr>
          <p:cNvPr id="748" name="Shape 748"/>
          <p:cNvCxnSpPr>
            <a:stCxn id="742" idx="2"/>
          </p:cNvCxnSpPr>
          <p:nvPr/>
        </p:nvCxnSpPr>
        <p:spPr>
          <a:xfrm>
            <a:off x="4893050" y="1942312"/>
            <a:ext cx="9600" cy="418800"/>
          </a:xfrm>
          <a:prstGeom prst="straightConnector1">
            <a:avLst/>
          </a:prstGeom>
          <a:noFill/>
          <a:ln cap="flat" w="19050">
            <a:solidFill>
              <a:schemeClr val="accent5"/>
            </a:solidFill>
            <a:prstDash val="solid"/>
            <a:round/>
            <a:headEnd len="lg" w="lg" type="none"/>
            <a:tailEnd len="lg" w="lg" type="triangle"/>
          </a:ln>
        </p:spPr>
      </p:cxnSp>
      <p:cxnSp>
        <p:nvCxnSpPr>
          <p:cNvPr id="749" name="Shape 749"/>
          <p:cNvCxnSpPr>
            <a:stCxn id="745" idx="2"/>
          </p:cNvCxnSpPr>
          <p:nvPr/>
        </p:nvCxnSpPr>
        <p:spPr>
          <a:xfrm>
            <a:off x="6764400" y="1942300"/>
            <a:ext cx="17700" cy="418800"/>
          </a:xfrm>
          <a:prstGeom prst="straightConnector1">
            <a:avLst/>
          </a:prstGeom>
          <a:noFill/>
          <a:ln cap="flat" w="19050">
            <a:solidFill>
              <a:schemeClr val="accent5"/>
            </a:solidFill>
            <a:prstDash val="solid"/>
            <a:round/>
            <a:headEnd len="lg" w="lg" type="none"/>
            <a:tailEnd len="lg" w="lg" type="triangle"/>
          </a:ln>
        </p:spPr>
      </p:cxnSp>
      <p:sp>
        <p:nvSpPr>
          <p:cNvPr id="750" name="Shape 750"/>
          <p:cNvSpPr txBox="1"/>
          <p:nvPr/>
        </p:nvSpPr>
        <p:spPr>
          <a:xfrm>
            <a:off x="4077050" y="471575"/>
            <a:ext cx="809400" cy="387899"/>
          </a:xfrm>
          <a:prstGeom prst="rect">
            <a:avLst/>
          </a:prstGeom>
          <a:solidFill>
            <a:srgbClr val="20124D"/>
          </a:solidFill>
          <a:ln>
            <a:noFill/>
          </a:ln>
        </p:spPr>
        <p:txBody>
          <a:bodyPr anchorCtr="0" anchor="t" bIns="91425" lIns="91425" rIns="91425" tIns="91425">
            <a:noAutofit/>
          </a:bodyPr>
          <a:lstStyle/>
          <a:p>
            <a:pPr lvl="0" rtl="0">
              <a:spcBef>
                <a:spcPts val="0"/>
              </a:spcBef>
              <a:buNone/>
            </a:pPr>
            <a:r>
              <a:rPr lang="en-US">
                <a:solidFill>
                  <a:srgbClr val="FFFFFF"/>
                </a:solidFill>
              </a:rPr>
              <a:t>Subject</a:t>
            </a:r>
          </a:p>
        </p:txBody>
      </p:sp>
      <p:pic>
        <p:nvPicPr>
          <p:cNvPr id="751" name="Shape 751"/>
          <p:cNvPicPr preferRelativeResize="0"/>
          <p:nvPr/>
        </p:nvPicPr>
        <p:blipFill rotWithShape="1">
          <a:blip r:embed="rId3">
            <a:alphaModFix/>
          </a:blip>
          <a:srcRect b="34244" l="6447" r="6429" t="20950"/>
          <a:stretch/>
        </p:blipFill>
        <p:spPr>
          <a:xfrm>
            <a:off x="2469006" y="4002530"/>
            <a:ext cx="762451" cy="440166"/>
          </a:xfrm>
          <a:prstGeom prst="rect">
            <a:avLst/>
          </a:prstGeom>
          <a:noFill/>
          <a:ln>
            <a:noFill/>
          </a:ln>
        </p:spPr>
      </p:pic>
      <p:pic>
        <p:nvPicPr>
          <p:cNvPr id="752" name="Shape 752"/>
          <p:cNvPicPr preferRelativeResize="0"/>
          <p:nvPr/>
        </p:nvPicPr>
        <p:blipFill rotWithShape="1">
          <a:blip r:embed="rId3">
            <a:alphaModFix/>
          </a:blip>
          <a:srcRect b="34244" l="6447" r="6429" t="20950"/>
          <a:stretch/>
        </p:blipFill>
        <p:spPr>
          <a:xfrm>
            <a:off x="4678644" y="4002530"/>
            <a:ext cx="762451" cy="440166"/>
          </a:xfrm>
          <a:prstGeom prst="rect">
            <a:avLst/>
          </a:prstGeom>
          <a:noFill/>
          <a:ln>
            <a:noFill/>
          </a:ln>
        </p:spPr>
      </p:pic>
      <p:pic>
        <p:nvPicPr>
          <p:cNvPr id="753" name="Shape 753"/>
          <p:cNvPicPr preferRelativeResize="0"/>
          <p:nvPr/>
        </p:nvPicPr>
        <p:blipFill rotWithShape="1">
          <a:blip r:embed="rId3">
            <a:alphaModFix/>
          </a:blip>
          <a:srcRect b="34244" l="6447" r="6429" t="20950"/>
          <a:stretch/>
        </p:blipFill>
        <p:spPr>
          <a:xfrm>
            <a:off x="6817957" y="3942330"/>
            <a:ext cx="762451" cy="440166"/>
          </a:xfrm>
          <a:prstGeom prst="rect">
            <a:avLst/>
          </a:prstGeom>
          <a:noFill/>
          <a:ln>
            <a:noFill/>
          </a:ln>
        </p:spPr>
      </p:pic>
      <p:cxnSp>
        <p:nvCxnSpPr>
          <p:cNvPr id="754" name="Shape 754"/>
          <p:cNvCxnSpPr>
            <a:stCxn id="751" idx="0"/>
          </p:cNvCxnSpPr>
          <p:nvPr/>
        </p:nvCxnSpPr>
        <p:spPr>
          <a:xfrm flipH="1" rot="10800000">
            <a:off x="2850232" y="3015830"/>
            <a:ext cx="275100" cy="986700"/>
          </a:xfrm>
          <a:prstGeom prst="straightConnector1">
            <a:avLst/>
          </a:prstGeom>
          <a:noFill/>
          <a:ln cap="flat" w="19050">
            <a:solidFill>
              <a:schemeClr val="accent6"/>
            </a:solidFill>
            <a:prstDash val="solid"/>
            <a:round/>
            <a:headEnd len="lg" w="lg" type="none"/>
            <a:tailEnd len="lg" w="lg" type="triangle"/>
          </a:ln>
        </p:spPr>
      </p:cxnSp>
      <p:cxnSp>
        <p:nvCxnSpPr>
          <p:cNvPr id="755" name="Shape 755"/>
          <p:cNvCxnSpPr>
            <a:stCxn id="752" idx="0"/>
            <a:endCxn id="730" idx="2"/>
          </p:cNvCxnSpPr>
          <p:nvPr/>
        </p:nvCxnSpPr>
        <p:spPr>
          <a:xfrm rot="10800000">
            <a:off x="5059870" y="2953130"/>
            <a:ext cx="0" cy="1049400"/>
          </a:xfrm>
          <a:prstGeom prst="straightConnector1">
            <a:avLst/>
          </a:prstGeom>
          <a:noFill/>
          <a:ln cap="flat" w="19050">
            <a:solidFill>
              <a:schemeClr val="accent6"/>
            </a:solidFill>
            <a:prstDash val="solid"/>
            <a:round/>
            <a:headEnd len="lg" w="lg" type="none"/>
            <a:tailEnd len="lg" w="lg" type="triangle"/>
          </a:ln>
        </p:spPr>
      </p:cxnSp>
      <p:cxnSp>
        <p:nvCxnSpPr>
          <p:cNvPr id="756" name="Shape 756"/>
          <p:cNvCxnSpPr>
            <a:stCxn id="753" idx="0"/>
          </p:cNvCxnSpPr>
          <p:nvPr/>
        </p:nvCxnSpPr>
        <p:spPr>
          <a:xfrm rot="10800000">
            <a:off x="6696982" y="3002430"/>
            <a:ext cx="502200" cy="939900"/>
          </a:xfrm>
          <a:prstGeom prst="straightConnector1">
            <a:avLst/>
          </a:prstGeom>
          <a:noFill/>
          <a:ln cap="flat" w="19050">
            <a:solidFill>
              <a:schemeClr val="accent6"/>
            </a:solidFill>
            <a:prstDash val="solid"/>
            <a:round/>
            <a:headEnd len="lg" w="lg" type="none"/>
            <a:tailEnd len="lg" w="lg" type="triangle"/>
          </a:ln>
        </p:spPr>
      </p:cxnSp>
      <p:sp>
        <p:nvSpPr>
          <p:cNvPr id="757" name="Shape 757"/>
          <p:cNvSpPr txBox="1"/>
          <p:nvPr/>
        </p:nvSpPr>
        <p:spPr>
          <a:xfrm>
            <a:off x="327750" y="294325"/>
            <a:ext cx="1203900" cy="3878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b="1" lang="en-US">
                <a:solidFill>
                  <a:srgbClr val="FFFFFF"/>
                </a:solidFill>
              </a:rPr>
              <a:t>Let’s Code!</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txBox="1"/>
          <p:nvPr>
            <p:ph type="title"/>
          </p:nvPr>
        </p:nvSpPr>
        <p:spPr>
          <a:xfrm>
            <a:off x="863600" y="2365588"/>
            <a:ext cx="7447199" cy="317999"/>
          </a:xfrm>
          <a:prstGeom prst="rect">
            <a:avLst/>
          </a:prstGeom>
        </p:spPr>
        <p:txBody>
          <a:bodyPr anchorCtr="0" anchor="ctr" bIns="91425" lIns="91425" rIns="91425" tIns="91425">
            <a:noAutofit/>
          </a:bodyPr>
          <a:lstStyle/>
          <a:p>
            <a:pPr lvl="0" rtl="0">
              <a:spcBef>
                <a:spcPts val="0"/>
              </a:spcBef>
              <a:buClr>
                <a:schemeClr val="dk1"/>
              </a:buClr>
              <a:buSzPct val="30555"/>
              <a:buFont typeface="Arial"/>
              <a:buNone/>
            </a:pPr>
            <a:r>
              <a:rPr b="1" lang="en-US" sz="3600">
                <a:solidFill>
                  <a:schemeClr val="lt1"/>
                </a:solidFill>
              </a:rPr>
              <a:t>Reactive programming changes the way of thinking</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8" name="Shape 768"/>
        <p:cNvGrpSpPr/>
        <p:nvPr/>
      </p:nvGrpSpPr>
      <p:grpSpPr>
        <a:xfrm>
          <a:off x="0" y="0"/>
          <a:ext cx="0" cy="0"/>
          <a:chOff x="0" y="0"/>
          <a:chExt cx="0" cy="0"/>
        </a:xfrm>
      </p:grpSpPr>
      <p:sp>
        <p:nvSpPr>
          <p:cNvPr id="769" name="Shape 769"/>
          <p:cNvSpPr txBox="1"/>
          <p:nvPr/>
        </p:nvSpPr>
        <p:spPr>
          <a:xfrm>
            <a:off x="938350" y="1477025"/>
            <a:ext cx="7072199" cy="2676000"/>
          </a:xfrm>
          <a:prstGeom prst="rect">
            <a:avLst/>
          </a:prstGeom>
          <a:noFill/>
          <a:ln>
            <a:noFill/>
          </a:ln>
        </p:spPr>
        <p:txBody>
          <a:bodyPr anchorCtr="0" anchor="t" bIns="91425" lIns="91425" rIns="91425" tIns="91425">
            <a:noAutofit/>
          </a:bodyPr>
          <a:lstStyle/>
          <a:p>
            <a:pPr indent="-342900" lvl="0" marL="457200" rtl="0">
              <a:spcBef>
                <a:spcPts val="0"/>
              </a:spcBef>
              <a:buClr>
                <a:srgbClr val="000000"/>
              </a:buClr>
              <a:buSzPct val="100000"/>
              <a:buFont typeface="Arial"/>
              <a:buChar char="-"/>
            </a:pPr>
            <a:r>
              <a:rPr lang="en-US" sz="1800"/>
              <a:t>Enables reactive programming: Observables, Observers, Subscriptions, Subjects, etc.</a:t>
            </a:r>
          </a:p>
          <a:p>
            <a:pPr lvl="0" rtl="0">
              <a:spcBef>
                <a:spcPts val="0"/>
              </a:spcBef>
              <a:buNone/>
            </a:pPr>
            <a:r>
              <a:t/>
            </a:r>
            <a:endParaRPr sz="1800"/>
          </a:p>
          <a:p>
            <a:pPr indent="-342900" lvl="0" marL="457200" rtl="0">
              <a:spcBef>
                <a:spcPts val="0"/>
              </a:spcBef>
              <a:buClr>
                <a:srgbClr val="000000"/>
              </a:buClr>
              <a:buSzPct val="100000"/>
              <a:buFont typeface="Arial"/>
              <a:buChar char="-"/>
            </a:pPr>
            <a:r>
              <a:rPr lang="en-US" sz="1800"/>
              <a:t>Offers an extensive toolbox of operators to transform Observables.</a:t>
            </a:r>
          </a:p>
          <a:p>
            <a:pPr lvl="0" rtl="0">
              <a:spcBef>
                <a:spcPts val="0"/>
              </a:spcBef>
              <a:buNone/>
            </a:pPr>
            <a:r>
              <a:t/>
            </a:r>
            <a:endParaRPr sz="1800"/>
          </a:p>
          <a:p>
            <a:pPr indent="-342900" lvl="0" marL="457200" rtl="0">
              <a:spcBef>
                <a:spcPts val="0"/>
              </a:spcBef>
              <a:buClr>
                <a:srgbClr val="000000"/>
              </a:buClr>
              <a:buSzPct val="100000"/>
              <a:buFont typeface="Arial"/>
              <a:buChar char="-"/>
            </a:pPr>
            <a:r>
              <a:rPr lang="en-US" sz="1800"/>
              <a:t>Provides the capability of switching threads effortlessly.</a:t>
            </a:r>
          </a:p>
          <a:p>
            <a:pPr lvl="0" rtl="0">
              <a:spcBef>
                <a:spcPts val="0"/>
              </a:spcBef>
              <a:buNone/>
            </a:pPr>
            <a:r>
              <a:t/>
            </a:r>
            <a:endParaRPr sz="1800"/>
          </a:p>
          <a:p>
            <a:pPr indent="-342900" lvl="0" marL="457200">
              <a:spcBef>
                <a:spcPts val="0"/>
              </a:spcBef>
              <a:buClr>
                <a:srgbClr val="000000"/>
              </a:buClr>
              <a:buSzPct val="100000"/>
              <a:buFont typeface="Arial"/>
              <a:buChar char="-"/>
            </a:pPr>
            <a:r>
              <a:rPr lang="en-US" sz="1800"/>
              <a:t>It is possible to create your own operators.</a:t>
            </a:r>
          </a:p>
        </p:txBody>
      </p:sp>
      <p:sp>
        <p:nvSpPr>
          <p:cNvPr id="770" name="Shape 770"/>
          <p:cNvSpPr txBox="1"/>
          <p:nvPr/>
        </p:nvSpPr>
        <p:spPr>
          <a:xfrm>
            <a:off x="3711900" y="616875"/>
            <a:ext cx="1720200" cy="583800"/>
          </a:xfrm>
          <a:prstGeom prst="rect">
            <a:avLst/>
          </a:prstGeom>
          <a:noFill/>
          <a:ln>
            <a:noFill/>
          </a:ln>
        </p:spPr>
        <p:txBody>
          <a:bodyPr anchorCtr="0" anchor="t" bIns="91425" lIns="91425" rIns="91425" tIns="91425">
            <a:noAutofit/>
          </a:bodyPr>
          <a:lstStyle/>
          <a:p>
            <a:pPr>
              <a:spcBef>
                <a:spcPts val="0"/>
              </a:spcBef>
              <a:buNone/>
            </a:pPr>
            <a:r>
              <a:rPr lang="en-US" sz="3000"/>
              <a:t>RxJava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5" name="Shape 775"/>
        <p:cNvGrpSpPr/>
        <p:nvPr/>
      </p:nvGrpSpPr>
      <p:grpSpPr>
        <a:xfrm>
          <a:off x="0" y="0"/>
          <a:ext cx="0" cy="0"/>
          <a:chOff x="0" y="0"/>
          <a:chExt cx="0" cy="0"/>
        </a:xfrm>
      </p:grpSpPr>
      <p:sp>
        <p:nvSpPr>
          <p:cNvPr id="776" name="Shape 776"/>
          <p:cNvSpPr txBox="1"/>
          <p:nvPr>
            <p:ph type="title"/>
          </p:nvPr>
        </p:nvSpPr>
        <p:spPr>
          <a:xfrm>
            <a:off x="1029375" y="2412738"/>
            <a:ext cx="7447199" cy="317999"/>
          </a:xfrm>
          <a:prstGeom prst="rect">
            <a:avLst/>
          </a:prstGeom>
        </p:spPr>
        <p:txBody>
          <a:bodyPr anchorCtr="0" anchor="ctr" bIns="91425" lIns="91425" rIns="91425" tIns="91425">
            <a:noAutofit/>
          </a:bodyPr>
          <a:lstStyle/>
          <a:p>
            <a:pPr lvl="0" rtl="0">
              <a:spcBef>
                <a:spcPts val="0"/>
              </a:spcBef>
              <a:buClr>
                <a:schemeClr val="dk1"/>
              </a:buClr>
              <a:buSzPct val="30555"/>
              <a:buFont typeface="Arial"/>
              <a:buNone/>
            </a:pPr>
            <a:r>
              <a:rPr b="1" lang="en-US" sz="3600">
                <a:solidFill>
                  <a:schemeClr val="lt1"/>
                </a:solidFill>
              </a:rPr>
              <a:t>Cascade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81" name="Shape 781"/>
        <p:cNvGrpSpPr/>
        <p:nvPr/>
      </p:nvGrpSpPr>
      <p:grpSpPr>
        <a:xfrm>
          <a:off x="0" y="0"/>
          <a:ext cx="0" cy="0"/>
          <a:chOff x="0" y="0"/>
          <a:chExt cx="0" cy="0"/>
        </a:xfrm>
      </p:grpSpPr>
      <p:sp>
        <p:nvSpPr>
          <p:cNvPr id="782" name="Shape 782"/>
          <p:cNvSpPr txBox="1"/>
          <p:nvPr/>
        </p:nvSpPr>
        <p:spPr>
          <a:xfrm>
            <a:off x="3210450" y="496400"/>
            <a:ext cx="2723100" cy="317699"/>
          </a:xfrm>
          <a:prstGeom prst="rect">
            <a:avLst/>
          </a:prstGeom>
          <a:noFill/>
          <a:ln>
            <a:noFill/>
          </a:ln>
        </p:spPr>
        <p:txBody>
          <a:bodyPr anchorCtr="0" anchor="t" bIns="91425" lIns="91425" rIns="91425" tIns="91425">
            <a:noAutofit/>
          </a:bodyPr>
          <a:lstStyle/>
          <a:p>
            <a:pPr lvl="0" rtl="0" algn="ctr">
              <a:lnSpc>
                <a:spcPct val="90000"/>
              </a:lnSpc>
              <a:spcBef>
                <a:spcPts val="0"/>
              </a:spcBef>
              <a:buClr>
                <a:schemeClr val="dk1"/>
              </a:buClr>
              <a:buSzPct val="30555"/>
              <a:buFont typeface="Arial"/>
              <a:buNone/>
            </a:pPr>
            <a:r>
              <a:rPr b="1" lang="en-US" sz="3600">
                <a:solidFill>
                  <a:schemeClr val="lt1"/>
                </a:solidFill>
                <a:latin typeface="Raleway"/>
                <a:ea typeface="Raleway"/>
                <a:cs typeface="Raleway"/>
                <a:sym typeface="Raleway"/>
              </a:rPr>
              <a:t>WELCOME</a:t>
            </a:r>
          </a:p>
        </p:txBody>
      </p:sp>
      <p:pic>
        <p:nvPicPr>
          <p:cNvPr id="783" name="Shape 783"/>
          <p:cNvPicPr preferRelativeResize="0"/>
          <p:nvPr/>
        </p:nvPicPr>
        <p:blipFill rotWithShape="1">
          <a:blip r:embed="rId3">
            <a:alphaModFix/>
          </a:blip>
          <a:srcRect b="21143" l="0" r="0" t="27109"/>
          <a:stretch/>
        </p:blipFill>
        <p:spPr>
          <a:xfrm>
            <a:off x="1681050" y="1389875"/>
            <a:ext cx="5781900" cy="2661599"/>
          </a:xfrm>
          <a:prstGeom prst="rect">
            <a:avLst/>
          </a:prstGeom>
          <a:noFill/>
          <a:ln>
            <a:noFill/>
          </a:ln>
        </p:spPr>
      </p:pic>
      <p:sp>
        <p:nvSpPr>
          <p:cNvPr id="784" name="Shape 784"/>
          <p:cNvSpPr txBox="1"/>
          <p:nvPr/>
        </p:nvSpPr>
        <p:spPr>
          <a:xfrm>
            <a:off x="2491350" y="4146000"/>
            <a:ext cx="4741800" cy="317699"/>
          </a:xfrm>
          <a:prstGeom prst="rect">
            <a:avLst/>
          </a:prstGeom>
          <a:noFill/>
          <a:ln>
            <a:noFill/>
          </a:ln>
        </p:spPr>
        <p:txBody>
          <a:bodyPr anchorCtr="0" anchor="t" bIns="91425" lIns="91425" rIns="91425" tIns="91425">
            <a:noAutofit/>
          </a:bodyPr>
          <a:lstStyle/>
          <a:p>
            <a:pPr lvl="0" rtl="0" algn="l">
              <a:lnSpc>
                <a:spcPct val="90000"/>
              </a:lnSpc>
              <a:spcBef>
                <a:spcPts val="0"/>
              </a:spcBef>
              <a:buClr>
                <a:schemeClr val="dk1"/>
              </a:buClr>
              <a:buSzPct val="30555"/>
              <a:buFont typeface="Arial"/>
              <a:buNone/>
            </a:pPr>
            <a:r>
              <a:rPr b="1" lang="en-US" sz="3600">
                <a:solidFill>
                  <a:schemeClr val="lt1"/>
                </a:solidFill>
                <a:latin typeface="Raleway"/>
                <a:ea typeface="Raleway"/>
                <a:cs typeface="Raleway"/>
                <a:sym typeface="Raleway"/>
              </a:rPr>
              <a:t>TO THE DARK SIDE</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9" name="Shape 789"/>
        <p:cNvGrpSpPr/>
        <p:nvPr/>
      </p:nvGrpSpPr>
      <p:grpSpPr>
        <a:xfrm>
          <a:off x="0" y="0"/>
          <a:ext cx="0" cy="0"/>
          <a:chOff x="0" y="0"/>
          <a:chExt cx="0" cy="0"/>
        </a:xfrm>
      </p:grpSpPr>
      <p:sp>
        <p:nvSpPr>
          <p:cNvPr id="790" name="Shape 790"/>
          <p:cNvSpPr txBox="1"/>
          <p:nvPr/>
        </p:nvSpPr>
        <p:spPr>
          <a:xfrm>
            <a:off x="4098750" y="3414450"/>
            <a:ext cx="946499" cy="394500"/>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791" name="Shape 791"/>
          <p:cNvSpPr txBox="1"/>
          <p:nvPr/>
        </p:nvSpPr>
        <p:spPr>
          <a:xfrm>
            <a:off x="4000200" y="1291025"/>
            <a:ext cx="1143599" cy="394500"/>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cxnSp>
        <p:nvCxnSpPr>
          <p:cNvPr id="792" name="Shape 792"/>
          <p:cNvCxnSpPr/>
          <p:nvPr/>
        </p:nvCxnSpPr>
        <p:spPr>
          <a:xfrm rot="10800000">
            <a:off x="4916150" y="1718850"/>
            <a:ext cx="26699" cy="1695599"/>
          </a:xfrm>
          <a:prstGeom prst="straightConnector1">
            <a:avLst/>
          </a:prstGeom>
          <a:noFill/>
          <a:ln cap="flat" w="19050">
            <a:solidFill>
              <a:schemeClr val="accent6"/>
            </a:solidFill>
            <a:prstDash val="solid"/>
            <a:round/>
            <a:headEnd len="lg" w="lg" type="none"/>
            <a:tailEnd len="lg" w="lg" type="triangle"/>
          </a:ln>
        </p:spPr>
      </p:cxnSp>
      <p:sp>
        <p:nvSpPr>
          <p:cNvPr id="793" name="Shape 793"/>
          <p:cNvSpPr txBox="1"/>
          <p:nvPr/>
        </p:nvSpPr>
        <p:spPr>
          <a:xfrm>
            <a:off x="4548250" y="2414500"/>
            <a:ext cx="849300" cy="3611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sz="1200">
                <a:solidFill>
                  <a:schemeClr val="accent6"/>
                </a:solidFill>
              </a:rPr>
              <a:t>subscribe</a:t>
            </a:r>
          </a:p>
        </p:txBody>
      </p:sp>
      <p:sp>
        <p:nvSpPr>
          <p:cNvPr id="794" name="Shape 794"/>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Memory Leaks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nvSpPr>
        <p:spPr>
          <a:xfrm>
            <a:off x="1918050" y="1581600"/>
            <a:ext cx="5307899" cy="1980299"/>
          </a:xfrm>
          <a:prstGeom prst="rect">
            <a:avLst/>
          </a:prstGeom>
          <a:noFill/>
          <a:ln>
            <a:noFill/>
          </a:ln>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US" sz="2400"/>
              <a:t>Show a dialog after a double click</a:t>
            </a:r>
          </a:p>
          <a:p>
            <a:pPr rtl="0">
              <a:spcBef>
                <a:spcPts val="0"/>
              </a:spcBef>
              <a:buNone/>
            </a:pPr>
            <a:r>
              <a:t/>
            </a:r>
            <a:endParaRPr sz="2400"/>
          </a:p>
          <a:p>
            <a:pPr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sz="2400"/>
          </a:p>
        </p:txBody>
      </p:sp>
      <p:sp>
        <p:nvSpPr>
          <p:cNvPr id="360" name="Shape 360"/>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9" name="Shape 799"/>
        <p:cNvGrpSpPr/>
        <p:nvPr/>
      </p:nvGrpSpPr>
      <p:grpSpPr>
        <a:xfrm>
          <a:off x="0" y="0"/>
          <a:ext cx="0" cy="0"/>
          <a:chOff x="0" y="0"/>
          <a:chExt cx="0" cy="0"/>
        </a:xfrm>
      </p:grpSpPr>
      <p:sp>
        <p:nvSpPr>
          <p:cNvPr id="800" name="Shape 800"/>
          <p:cNvSpPr txBox="1"/>
          <p:nvPr/>
        </p:nvSpPr>
        <p:spPr>
          <a:xfrm>
            <a:off x="4098750" y="3414450"/>
            <a:ext cx="946499" cy="394500"/>
          </a:xfrm>
          <a:prstGeom prst="rect">
            <a:avLst/>
          </a:prstGeom>
          <a:solidFill>
            <a:schemeClr val="accent5"/>
          </a:solidFill>
          <a:ln>
            <a:noFill/>
          </a:ln>
        </p:spPr>
        <p:txBody>
          <a:bodyPr anchorCtr="0" anchor="t" bIns="91425" lIns="91425" rIns="91425" tIns="91425">
            <a:noAutofit/>
          </a:bodyPr>
          <a:lstStyle/>
          <a:p>
            <a:pPr lvl="0" rtl="0">
              <a:spcBef>
                <a:spcPts val="0"/>
              </a:spcBef>
              <a:buNone/>
            </a:pPr>
            <a:r>
              <a:rPr lang="en-US">
                <a:solidFill>
                  <a:srgbClr val="FFFFFF"/>
                </a:solidFill>
              </a:rPr>
              <a:t>Observer</a:t>
            </a:r>
          </a:p>
        </p:txBody>
      </p:sp>
      <p:sp>
        <p:nvSpPr>
          <p:cNvPr id="801" name="Shape 801"/>
          <p:cNvSpPr txBox="1"/>
          <p:nvPr/>
        </p:nvSpPr>
        <p:spPr>
          <a:xfrm>
            <a:off x="4000200" y="1291025"/>
            <a:ext cx="1143599" cy="394500"/>
          </a:xfrm>
          <a:prstGeom prst="rect">
            <a:avLst/>
          </a:prstGeom>
          <a:solidFill>
            <a:schemeClr val="dk2"/>
          </a:solidFill>
          <a:ln>
            <a:noFill/>
          </a:ln>
        </p:spPr>
        <p:txBody>
          <a:bodyPr anchorCtr="0" anchor="t" bIns="91425" lIns="91425" rIns="91425" tIns="91425">
            <a:noAutofit/>
          </a:bodyPr>
          <a:lstStyle/>
          <a:p>
            <a:pPr lvl="0" rtl="0">
              <a:spcBef>
                <a:spcPts val="0"/>
              </a:spcBef>
              <a:buNone/>
            </a:pPr>
            <a:r>
              <a:rPr lang="en-US">
                <a:solidFill>
                  <a:srgbClr val="FFFFFF"/>
                </a:solidFill>
              </a:rPr>
              <a:t>Observable</a:t>
            </a:r>
          </a:p>
        </p:txBody>
      </p:sp>
      <p:cxnSp>
        <p:nvCxnSpPr>
          <p:cNvPr id="802" name="Shape 802"/>
          <p:cNvCxnSpPr/>
          <p:nvPr/>
        </p:nvCxnSpPr>
        <p:spPr>
          <a:xfrm rot="10800000">
            <a:off x="4916150" y="1718850"/>
            <a:ext cx="26699" cy="1695599"/>
          </a:xfrm>
          <a:prstGeom prst="straightConnector1">
            <a:avLst/>
          </a:prstGeom>
          <a:noFill/>
          <a:ln cap="flat" w="19050">
            <a:solidFill>
              <a:schemeClr val="accent6"/>
            </a:solidFill>
            <a:prstDash val="solid"/>
            <a:round/>
            <a:headEnd len="lg" w="lg" type="none"/>
            <a:tailEnd len="lg" w="lg" type="triangle"/>
          </a:ln>
        </p:spPr>
      </p:cxnSp>
      <p:sp>
        <p:nvSpPr>
          <p:cNvPr id="803" name="Shape 803"/>
          <p:cNvSpPr txBox="1"/>
          <p:nvPr/>
        </p:nvSpPr>
        <p:spPr>
          <a:xfrm>
            <a:off x="4548250" y="2414500"/>
            <a:ext cx="849300" cy="3611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US" sz="1200">
                <a:solidFill>
                  <a:schemeClr val="accent6"/>
                </a:solidFill>
              </a:rPr>
              <a:t>subscribe</a:t>
            </a:r>
          </a:p>
        </p:txBody>
      </p:sp>
      <p:cxnSp>
        <p:nvCxnSpPr>
          <p:cNvPr id="804" name="Shape 804"/>
          <p:cNvCxnSpPr/>
          <p:nvPr/>
        </p:nvCxnSpPr>
        <p:spPr>
          <a:xfrm>
            <a:off x="4173650" y="1685525"/>
            <a:ext cx="26699" cy="1719000"/>
          </a:xfrm>
          <a:prstGeom prst="straightConnector1">
            <a:avLst/>
          </a:prstGeom>
          <a:noFill/>
          <a:ln cap="flat" w="19050">
            <a:solidFill>
              <a:schemeClr val="dk2"/>
            </a:solidFill>
            <a:prstDash val="solid"/>
            <a:round/>
            <a:headEnd len="lg" w="lg" type="none"/>
            <a:tailEnd len="lg" w="lg" type="triangle"/>
          </a:ln>
        </p:spPr>
      </p:cxnSp>
      <p:pic>
        <p:nvPicPr>
          <p:cNvPr id="805" name="Shape 805"/>
          <p:cNvPicPr preferRelativeResize="0"/>
          <p:nvPr/>
        </p:nvPicPr>
        <p:blipFill>
          <a:blip r:embed="rId3">
            <a:alphaModFix/>
          </a:blip>
          <a:stretch>
            <a:fillRect/>
          </a:stretch>
        </p:blipFill>
        <p:spPr>
          <a:xfrm>
            <a:off x="3932950" y="2474750"/>
            <a:ext cx="240699" cy="240699"/>
          </a:xfrm>
          <a:prstGeom prst="rect">
            <a:avLst/>
          </a:prstGeom>
          <a:noFill/>
          <a:ln>
            <a:noFill/>
          </a:ln>
        </p:spPr>
      </p:pic>
      <p:sp>
        <p:nvSpPr>
          <p:cNvPr id="806" name="Shape 806"/>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Memory Leaks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x="0" y="0"/>
          <a:ext cx="0" cy="0"/>
          <a:chOff x="0" y="0"/>
          <a:chExt cx="0" cy="0"/>
        </a:xfrm>
      </p:grpSpPr>
      <p:sp>
        <p:nvSpPr>
          <p:cNvPr id="812" name="Shape 812"/>
          <p:cNvSpPr txBox="1"/>
          <p:nvPr/>
        </p:nvSpPr>
        <p:spPr>
          <a:xfrm>
            <a:off x="2998050" y="1682250"/>
            <a:ext cx="3663900" cy="1778999"/>
          </a:xfrm>
          <a:prstGeom prst="rect">
            <a:avLst/>
          </a:prstGeom>
          <a:noFill/>
          <a:ln>
            <a:noFill/>
          </a:ln>
        </p:spPr>
        <p:txBody>
          <a:bodyPr anchorCtr="0" anchor="t" bIns="91425" lIns="91425" rIns="91425" tIns="91425">
            <a:noAutofit/>
          </a:bodyPr>
          <a:lstStyle/>
          <a:p>
            <a:pPr rtl="0" algn="ctr">
              <a:spcBef>
                <a:spcPts val="0"/>
              </a:spcBef>
              <a:buNone/>
            </a:pPr>
            <a:r>
              <a:rPr b="1" lang="en-US" sz="2400"/>
              <a:t>Handle the subscriptions</a:t>
            </a:r>
          </a:p>
          <a:p>
            <a:pPr rtl="0" algn="ctr">
              <a:spcBef>
                <a:spcPts val="0"/>
              </a:spcBef>
              <a:buNone/>
            </a:pPr>
            <a:r>
              <a:rPr b="1" lang="en-US" sz="2400"/>
              <a:t>&amp;</a:t>
            </a:r>
          </a:p>
          <a:p>
            <a:pPr lvl="0" rtl="0" algn="ctr">
              <a:spcBef>
                <a:spcPts val="0"/>
              </a:spcBef>
              <a:buNone/>
            </a:pPr>
            <a:r>
              <a:rPr b="1" lang="en-US" sz="2400"/>
              <a:t>unsubscribe!</a:t>
            </a:r>
          </a:p>
        </p:txBody>
      </p:sp>
      <p:sp>
        <p:nvSpPr>
          <p:cNvPr id="813" name="Shape 813"/>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Memory Leaks</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8" name="Shape 818"/>
        <p:cNvGrpSpPr/>
        <p:nvPr/>
      </p:nvGrpSpPr>
      <p:grpSpPr>
        <a:xfrm>
          <a:off x="0" y="0"/>
          <a:ext cx="0" cy="0"/>
          <a:chOff x="0" y="0"/>
          <a:chExt cx="0" cy="0"/>
        </a:xfrm>
      </p:grpSpPr>
      <p:sp>
        <p:nvSpPr>
          <p:cNvPr id="819" name="Shape 819"/>
          <p:cNvSpPr txBox="1"/>
          <p:nvPr/>
        </p:nvSpPr>
        <p:spPr>
          <a:xfrm>
            <a:off x="3078300" y="2297550"/>
            <a:ext cx="2987400" cy="548399"/>
          </a:xfrm>
          <a:prstGeom prst="rect">
            <a:avLst/>
          </a:prstGeom>
          <a:noFill/>
          <a:ln>
            <a:noFill/>
          </a:ln>
        </p:spPr>
        <p:txBody>
          <a:bodyPr anchorCtr="0" anchor="t" bIns="91425" lIns="91425" rIns="91425" tIns="91425">
            <a:noAutofit/>
          </a:bodyPr>
          <a:lstStyle/>
          <a:p>
            <a:pPr lvl="0" rtl="0">
              <a:spcBef>
                <a:spcPts val="0"/>
              </a:spcBef>
              <a:buNone/>
            </a:pPr>
            <a:r>
              <a:rPr b="1" lang="en-US" sz="2400"/>
              <a:t>Enable Strict Mode</a:t>
            </a:r>
          </a:p>
        </p:txBody>
      </p:sp>
      <p:sp>
        <p:nvSpPr>
          <p:cNvPr id="820" name="Shape 820"/>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Memory Leaks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5" name="Shape 825"/>
        <p:cNvGrpSpPr/>
        <p:nvPr/>
      </p:nvGrpSpPr>
      <p:grpSpPr>
        <a:xfrm>
          <a:off x="0" y="0"/>
          <a:ext cx="0" cy="0"/>
          <a:chOff x="0" y="0"/>
          <a:chExt cx="0" cy="0"/>
        </a:xfrm>
      </p:grpSpPr>
      <p:sp>
        <p:nvSpPr>
          <p:cNvPr id="826" name="Shape 826"/>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27" name="Shape 827"/>
          <p:cNvSpPr txBox="1"/>
          <p:nvPr/>
        </p:nvSpPr>
        <p:spPr>
          <a:xfrm>
            <a:off x="4135500" y="681600"/>
            <a:ext cx="825600" cy="408000"/>
          </a:xfrm>
          <a:prstGeom prst="rect">
            <a:avLst/>
          </a:prstGeom>
          <a:noFill/>
          <a:ln>
            <a:noFill/>
          </a:ln>
        </p:spPr>
        <p:txBody>
          <a:bodyPr anchorCtr="0" anchor="t" bIns="91425" lIns="91425" rIns="91425" tIns="91425">
            <a:noAutofit/>
          </a:bodyPr>
          <a:lstStyle/>
          <a:p>
            <a:pPr lvl="0" rtl="0">
              <a:spcBef>
                <a:spcPts val="0"/>
              </a:spcBef>
              <a:buNone/>
            </a:pPr>
            <a:r>
              <a:rPr lang="en-US"/>
              <a:t>Actions</a:t>
            </a:r>
          </a:p>
        </p:txBody>
      </p:sp>
      <p:sp>
        <p:nvSpPr>
          <p:cNvPr id="828" name="Shape 828"/>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pic>
        <p:nvPicPr>
          <p:cNvPr id="829" name="Shape 829"/>
          <p:cNvPicPr preferRelativeResize="0"/>
          <p:nvPr/>
        </p:nvPicPr>
        <p:blipFill>
          <a:blip r:embed="rId3">
            <a:alphaModFix/>
          </a:blip>
          <a:stretch>
            <a:fillRect/>
          </a:stretch>
        </p:blipFill>
        <p:spPr>
          <a:xfrm>
            <a:off x="2790825" y="1642825"/>
            <a:ext cx="3562350" cy="2428875"/>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4" name="Shape 834"/>
        <p:cNvGrpSpPr/>
        <p:nvPr/>
      </p:nvGrpSpPr>
      <p:grpSpPr>
        <a:xfrm>
          <a:off x="0" y="0"/>
          <a:ext cx="0" cy="0"/>
          <a:chOff x="0" y="0"/>
          <a:chExt cx="0" cy="0"/>
        </a:xfrm>
      </p:grpSpPr>
      <p:sp>
        <p:nvSpPr>
          <p:cNvPr id="835" name="Shape 835"/>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36" name="Shape 836"/>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sp>
        <p:nvSpPr>
          <p:cNvPr id="837" name="Shape 837"/>
          <p:cNvSpPr txBox="1"/>
          <p:nvPr/>
        </p:nvSpPr>
        <p:spPr>
          <a:xfrm>
            <a:off x="2681525" y="1434875"/>
            <a:ext cx="2859300" cy="408000"/>
          </a:xfrm>
          <a:prstGeom prst="rect">
            <a:avLst/>
          </a:prstGeom>
          <a:noFill/>
          <a:ln>
            <a:noFill/>
          </a:ln>
        </p:spPr>
        <p:txBody>
          <a:bodyPr anchorCtr="0" anchor="t" bIns="91425" lIns="91425" rIns="91425" tIns="91425">
            <a:noAutofit/>
          </a:bodyPr>
          <a:lstStyle/>
          <a:p>
            <a:pPr lvl="0" rtl="0">
              <a:spcBef>
                <a:spcPts val="0"/>
              </a:spcBef>
              <a:buNone/>
            </a:pPr>
            <a:r>
              <a:rPr lang="en-US"/>
              <a:t>Error event ends the subscription</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2" name="Shape 842"/>
        <p:cNvGrpSpPr/>
        <p:nvPr/>
      </p:nvGrpSpPr>
      <p:grpSpPr>
        <a:xfrm>
          <a:off x="0" y="0"/>
          <a:ext cx="0" cy="0"/>
          <a:chOff x="0" y="0"/>
          <a:chExt cx="0" cy="0"/>
        </a:xfrm>
      </p:grpSpPr>
      <p:sp>
        <p:nvSpPr>
          <p:cNvPr id="843" name="Shape 843"/>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44" name="Shape 844"/>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sp>
        <p:nvSpPr>
          <p:cNvPr id="845" name="Shape 845"/>
          <p:cNvSpPr txBox="1"/>
          <p:nvPr/>
        </p:nvSpPr>
        <p:spPr>
          <a:xfrm>
            <a:off x="2681525" y="1434875"/>
            <a:ext cx="2859300" cy="408000"/>
          </a:xfrm>
          <a:prstGeom prst="rect">
            <a:avLst/>
          </a:prstGeom>
          <a:noFill/>
          <a:ln>
            <a:noFill/>
          </a:ln>
        </p:spPr>
        <p:txBody>
          <a:bodyPr anchorCtr="0" anchor="t" bIns="91425" lIns="91425" rIns="91425" tIns="91425">
            <a:noAutofit/>
          </a:bodyPr>
          <a:lstStyle/>
          <a:p>
            <a:pPr>
              <a:spcBef>
                <a:spcPts val="0"/>
              </a:spcBef>
              <a:buNone/>
            </a:pPr>
            <a:r>
              <a:rPr lang="en-US"/>
              <a:t>Error event ends the subscription</a:t>
            </a:r>
          </a:p>
        </p:txBody>
      </p:sp>
      <p:sp>
        <p:nvSpPr>
          <p:cNvPr id="846" name="Shape 846"/>
          <p:cNvSpPr txBox="1"/>
          <p:nvPr/>
        </p:nvSpPr>
        <p:spPr>
          <a:xfrm>
            <a:off x="2702750" y="2682475"/>
            <a:ext cx="2559600" cy="408000"/>
          </a:xfrm>
          <a:prstGeom prst="rect">
            <a:avLst/>
          </a:prstGeom>
          <a:noFill/>
          <a:ln>
            <a:noFill/>
          </a:ln>
        </p:spPr>
        <p:txBody>
          <a:bodyPr anchorCtr="0" anchor="t" bIns="91425" lIns="91425" rIns="91425" tIns="91425">
            <a:noAutofit/>
          </a:bodyPr>
          <a:lstStyle/>
          <a:p>
            <a:pPr>
              <a:spcBef>
                <a:spcPts val="0"/>
              </a:spcBef>
              <a:buNone/>
            </a:pPr>
            <a:r>
              <a:rPr lang="en-US"/>
              <a:t>There are some workarounds</a:t>
            </a:r>
          </a:p>
        </p:txBody>
      </p:sp>
      <p:cxnSp>
        <p:nvCxnSpPr>
          <p:cNvPr id="847" name="Shape 847"/>
          <p:cNvCxnSpPr>
            <a:stCxn id="846" idx="3"/>
          </p:cNvCxnSpPr>
          <p:nvPr/>
        </p:nvCxnSpPr>
        <p:spPr>
          <a:xfrm flipH="1" rot="10800000">
            <a:off x="5262350" y="2883775"/>
            <a:ext cx="416400" cy="2700"/>
          </a:xfrm>
          <a:prstGeom prst="straightConnector1">
            <a:avLst/>
          </a:prstGeom>
          <a:noFill/>
          <a:ln cap="flat" w="19050">
            <a:solidFill>
              <a:schemeClr val="dk2"/>
            </a:solidFill>
            <a:prstDash val="solid"/>
            <a:round/>
            <a:headEnd len="lg" w="lg" type="none"/>
            <a:tailEnd len="lg" w="lg" type="triangle"/>
          </a:ln>
        </p:spPr>
      </p:cxnSp>
      <p:sp>
        <p:nvSpPr>
          <p:cNvPr id="848" name="Shape 848"/>
          <p:cNvSpPr txBox="1"/>
          <p:nvPr/>
        </p:nvSpPr>
        <p:spPr>
          <a:xfrm>
            <a:off x="5678750" y="2687875"/>
            <a:ext cx="1089899" cy="394500"/>
          </a:xfrm>
          <a:prstGeom prst="rect">
            <a:avLst/>
          </a:prstGeom>
          <a:noFill/>
          <a:ln>
            <a:noFill/>
          </a:ln>
        </p:spPr>
        <p:txBody>
          <a:bodyPr anchorCtr="0" anchor="t" bIns="91425" lIns="91425" rIns="91425" tIns="91425">
            <a:noAutofit/>
          </a:bodyPr>
          <a:lstStyle/>
          <a:p>
            <a:pPr>
              <a:spcBef>
                <a:spcPts val="0"/>
              </a:spcBef>
              <a:buNone/>
            </a:pPr>
            <a:r>
              <a:rPr lang="en-US"/>
              <a:t>Operators</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3" name="Shape 853"/>
        <p:cNvGrpSpPr/>
        <p:nvPr/>
      </p:nvGrpSpPr>
      <p:grpSpPr>
        <a:xfrm>
          <a:off x="0" y="0"/>
          <a:ext cx="0" cy="0"/>
          <a:chOff x="0" y="0"/>
          <a:chExt cx="0" cy="0"/>
        </a:xfrm>
      </p:grpSpPr>
      <p:sp>
        <p:nvSpPr>
          <p:cNvPr id="854" name="Shape 854"/>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55" name="Shape 855"/>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pic>
        <p:nvPicPr>
          <p:cNvPr id="856" name="Shape 856"/>
          <p:cNvPicPr preferRelativeResize="0"/>
          <p:nvPr/>
        </p:nvPicPr>
        <p:blipFill>
          <a:blip r:embed="rId3">
            <a:alphaModFix/>
          </a:blip>
          <a:stretch>
            <a:fillRect/>
          </a:stretch>
        </p:blipFill>
        <p:spPr>
          <a:xfrm>
            <a:off x="1737580" y="1289300"/>
            <a:ext cx="5293850" cy="2564900"/>
          </a:xfrm>
          <a:prstGeom prst="rect">
            <a:avLst/>
          </a:prstGeom>
          <a:noFill/>
          <a:ln>
            <a:noFill/>
          </a:ln>
        </p:spPr>
      </p:pic>
      <p:sp>
        <p:nvSpPr>
          <p:cNvPr id="857" name="Shape 857"/>
          <p:cNvSpPr txBox="1"/>
          <p:nvPr/>
        </p:nvSpPr>
        <p:spPr>
          <a:xfrm>
            <a:off x="3144900" y="702300"/>
            <a:ext cx="2479199" cy="333000"/>
          </a:xfrm>
          <a:prstGeom prst="rect">
            <a:avLst/>
          </a:prstGeom>
          <a:noFill/>
          <a:ln>
            <a:noFill/>
          </a:ln>
        </p:spPr>
        <p:txBody>
          <a:bodyPr anchorCtr="0" anchor="t" bIns="91425" lIns="91425" rIns="91425" tIns="91425">
            <a:noAutofit/>
          </a:bodyPr>
          <a:lstStyle/>
          <a:p>
            <a:pPr>
              <a:spcBef>
                <a:spcPts val="0"/>
              </a:spcBef>
              <a:buNone/>
            </a:pPr>
            <a:r>
              <a:rPr lang="en-US"/>
              <a:t>Operators for Error Handling</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sp>
        <p:nvSpPr>
          <p:cNvPr id="863" name="Shape 863"/>
          <p:cNvSpPr txBox="1"/>
          <p:nvPr/>
        </p:nvSpPr>
        <p:spPr>
          <a:xfrm>
            <a:off x="3023225" y="702300"/>
            <a:ext cx="2401200" cy="4080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64" name="Shape 864"/>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Error Handling</a:t>
            </a:r>
          </a:p>
        </p:txBody>
      </p:sp>
      <p:sp>
        <p:nvSpPr>
          <p:cNvPr id="865" name="Shape 865"/>
          <p:cNvSpPr txBox="1"/>
          <p:nvPr/>
        </p:nvSpPr>
        <p:spPr>
          <a:xfrm>
            <a:off x="3144900" y="702300"/>
            <a:ext cx="2479199" cy="333000"/>
          </a:xfrm>
          <a:prstGeom prst="rect">
            <a:avLst/>
          </a:prstGeom>
          <a:noFill/>
          <a:ln>
            <a:noFill/>
          </a:ln>
        </p:spPr>
        <p:txBody>
          <a:bodyPr anchorCtr="0" anchor="t" bIns="91425" lIns="91425" rIns="91425" tIns="91425">
            <a:noAutofit/>
          </a:bodyPr>
          <a:lstStyle/>
          <a:p>
            <a:pPr lvl="0" rtl="0">
              <a:spcBef>
                <a:spcPts val="0"/>
              </a:spcBef>
              <a:buNone/>
            </a:pPr>
            <a:r>
              <a:rPr lang="en-US"/>
              <a:t>Operators for Error Handling</a:t>
            </a:r>
          </a:p>
        </p:txBody>
      </p:sp>
      <p:pic>
        <p:nvPicPr>
          <p:cNvPr id="866" name="Shape 866"/>
          <p:cNvPicPr preferRelativeResize="0"/>
          <p:nvPr/>
        </p:nvPicPr>
        <p:blipFill>
          <a:blip r:embed="rId3">
            <a:alphaModFix/>
          </a:blip>
          <a:stretch>
            <a:fillRect/>
          </a:stretch>
        </p:blipFill>
        <p:spPr>
          <a:xfrm>
            <a:off x="1742125" y="1277224"/>
            <a:ext cx="5284749" cy="2589049"/>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1" name="Shape 871"/>
        <p:cNvGrpSpPr/>
        <p:nvPr/>
      </p:nvGrpSpPr>
      <p:grpSpPr>
        <a:xfrm>
          <a:off x="0" y="0"/>
          <a:ext cx="0" cy="0"/>
          <a:chOff x="0" y="0"/>
          <a:chExt cx="0" cy="0"/>
        </a:xfrm>
      </p:grpSpPr>
      <p:sp>
        <p:nvSpPr>
          <p:cNvPr id="872" name="Shape 872"/>
          <p:cNvSpPr txBox="1"/>
          <p:nvPr/>
        </p:nvSpPr>
        <p:spPr>
          <a:xfrm>
            <a:off x="2839900" y="701225"/>
            <a:ext cx="3329399" cy="5066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873" name="Shape 873"/>
          <p:cNvSpPr txBox="1"/>
          <p:nvPr/>
        </p:nvSpPr>
        <p:spPr>
          <a:xfrm>
            <a:off x="2578300" y="2982950"/>
            <a:ext cx="3852599" cy="648899"/>
          </a:xfrm>
          <a:prstGeom prst="rect">
            <a:avLst/>
          </a:prstGeom>
          <a:noFill/>
          <a:ln>
            <a:noFill/>
          </a:ln>
        </p:spPr>
        <p:txBody>
          <a:bodyPr anchorCtr="0" anchor="t" bIns="91425" lIns="91425" rIns="91425" tIns="91425">
            <a:noAutofit/>
          </a:bodyPr>
          <a:lstStyle/>
          <a:p>
            <a:pPr lvl="0" rtl="0">
              <a:spcBef>
                <a:spcPts val="0"/>
              </a:spcBef>
              <a:buNone/>
            </a:pPr>
            <a:r>
              <a:rPr lang="en-US"/>
              <a:t>If the chain is too long -&gt; log with Rx internals only -&gt; Difficult to track down</a:t>
            </a:r>
          </a:p>
        </p:txBody>
      </p:sp>
      <p:sp>
        <p:nvSpPr>
          <p:cNvPr id="874" name="Shape 874"/>
          <p:cNvSpPr txBox="1"/>
          <p:nvPr/>
        </p:nvSpPr>
        <p:spPr>
          <a:xfrm>
            <a:off x="320900" y="306725"/>
            <a:ext cx="6404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Logs</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9" name="Shape 879"/>
        <p:cNvGrpSpPr/>
        <p:nvPr/>
      </p:nvGrpSpPr>
      <p:grpSpPr>
        <a:xfrm>
          <a:off x="0" y="0"/>
          <a:ext cx="0" cy="0"/>
          <a:chOff x="0" y="0"/>
          <a:chExt cx="0" cy="0"/>
        </a:xfrm>
      </p:grpSpPr>
      <p:sp>
        <p:nvSpPr>
          <p:cNvPr id="880" name="Shape 880"/>
          <p:cNvSpPr txBox="1"/>
          <p:nvPr/>
        </p:nvSpPr>
        <p:spPr>
          <a:xfrm>
            <a:off x="2530500" y="1470150"/>
            <a:ext cx="3076799" cy="449400"/>
          </a:xfrm>
          <a:prstGeom prst="rect">
            <a:avLst/>
          </a:prstGeom>
          <a:noFill/>
          <a:ln>
            <a:noFill/>
          </a:ln>
        </p:spPr>
        <p:txBody>
          <a:bodyPr anchorCtr="0" anchor="t" bIns="91425" lIns="91425" rIns="91425" tIns="91425">
            <a:noAutofit/>
          </a:bodyPr>
          <a:lstStyle/>
          <a:p>
            <a:pPr>
              <a:spcBef>
                <a:spcPts val="0"/>
              </a:spcBef>
              <a:buNone/>
            </a:pPr>
            <a:r>
              <a:rPr lang="en-US"/>
              <a:t>The internals are not easy to follow</a:t>
            </a:r>
          </a:p>
        </p:txBody>
      </p:sp>
      <p:sp>
        <p:nvSpPr>
          <p:cNvPr id="881" name="Shape 881"/>
          <p:cNvSpPr txBox="1"/>
          <p:nvPr/>
        </p:nvSpPr>
        <p:spPr>
          <a:xfrm>
            <a:off x="2530500" y="3083125"/>
            <a:ext cx="2949899" cy="449400"/>
          </a:xfrm>
          <a:prstGeom prst="rect">
            <a:avLst/>
          </a:prstGeom>
          <a:noFill/>
          <a:ln>
            <a:noFill/>
          </a:ln>
        </p:spPr>
        <p:txBody>
          <a:bodyPr anchorCtr="0" anchor="t" bIns="91425" lIns="91425" rIns="91425" tIns="91425">
            <a:noAutofit/>
          </a:bodyPr>
          <a:lstStyle/>
          <a:p>
            <a:pPr>
              <a:spcBef>
                <a:spcPts val="0"/>
              </a:spcBef>
              <a:buNone/>
            </a:pPr>
            <a:r>
              <a:rPr lang="en-US"/>
              <a:t>Very complex library in the inside</a:t>
            </a:r>
          </a:p>
        </p:txBody>
      </p:sp>
      <p:sp>
        <p:nvSpPr>
          <p:cNvPr id="882" name="Shape 882"/>
          <p:cNvSpPr txBox="1"/>
          <p:nvPr/>
        </p:nvSpPr>
        <p:spPr>
          <a:xfrm>
            <a:off x="320900" y="306725"/>
            <a:ext cx="11840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Debugging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nvSpPr>
        <p:spPr>
          <a:xfrm>
            <a:off x="1918050" y="1581600"/>
            <a:ext cx="5307899" cy="1980299"/>
          </a:xfrm>
          <a:prstGeom prst="rect">
            <a:avLst/>
          </a:prstGeom>
          <a:noFill/>
          <a:ln>
            <a:noFill/>
          </a:ln>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US" sz="2400"/>
              <a:t>Show a dialog after a double click</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indent="-381000" lvl="0" marL="457200" rtl="0">
              <a:spcBef>
                <a:spcPts val="0"/>
              </a:spcBef>
              <a:buClr>
                <a:srgbClr val="000000"/>
              </a:buClr>
              <a:buSzPct val="100000"/>
              <a:buFont typeface="Arial"/>
              <a:buChar char="-"/>
            </a:pPr>
            <a:r>
              <a:rPr lang="en-US" sz="2400"/>
              <a:t>Multiple clicks == double clicks</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p:txBody>
      </p:sp>
      <p:sp>
        <p:nvSpPr>
          <p:cNvPr id="367" name="Shape 367"/>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7" name="Shape 887"/>
        <p:cNvGrpSpPr/>
        <p:nvPr/>
      </p:nvGrpSpPr>
      <p:grpSpPr>
        <a:xfrm>
          <a:off x="0" y="0"/>
          <a:ext cx="0" cy="0"/>
          <a:chOff x="0" y="0"/>
          <a:chExt cx="0" cy="0"/>
        </a:xfrm>
      </p:grpSpPr>
      <p:sp>
        <p:nvSpPr>
          <p:cNvPr id="888" name="Shape 888"/>
          <p:cNvSpPr txBox="1"/>
          <p:nvPr/>
        </p:nvSpPr>
        <p:spPr>
          <a:xfrm>
            <a:off x="2353350" y="1096850"/>
            <a:ext cx="4658400" cy="449400"/>
          </a:xfrm>
          <a:prstGeom prst="rect">
            <a:avLst/>
          </a:prstGeom>
          <a:noFill/>
          <a:ln>
            <a:noFill/>
          </a:ln>
        </p:spPr>
        <p:txBody>
          <a:bodyPr anchorCtr="0" anchor="t" bIns="91425" lIns="91425" rIns="91425" tIns="91425">
            <a:noAutofit/>
          </a:bodyPr>
          <a:lstStyle/>
          <a:p>
            <a:pPr>
              <a:spcBef>
                <a:spcPts val="0"/>
              </a:spcBef>
              <a:buNone/>
            </a:pPr>
            <a:r>
              <a:rPr lang="en-US"/>
              <a:t>See the picture and assume how it works internally</a:t>
            </a:r>
          </a:p>
        </p:txBody>
      </p:sp>
      <p:sp>
        <p:nvSpPr>
          <p:cNvPr id="889" name="Shape 889"/>
          <p:cNvSpPr txBox="1"/>
          <p:nvPr/>
        </p:nvSpPr>
        <p:spPr>
          <a:xfrm>
            <a:off x="2353350" y="2204975"/>
            <a:ext cx="5143499" cy="449400"/>
          </a:xfrm>
          <a:prstGeom prst="rect">
            <a:avLst/>
          </a:prstGeom>
          <a:noFill/>
          <a:ln>
            <a:noFill/>
          </a:ln>
        </p:spPr>
        <p:txBody>
          <a:bodyPr anchorCtr="0" anchor="t" bIns="91425" lIns="91425" rIns="91425" tIns="91425">
            <a:noAutofit/>
          </a:bodyPr>
          <a:lstStyle/>
          <a:p>
            <a:pPr>
              <a:spcBef>
                <a:spcPts val="0"/>
              </a:spcBef>
              <a:buNone/>
            </a:pPr>
            <a:r>
              <a:rPr lang="en-US"/>
              <a:t>Unexpected things can happen internally</a:t>
            </a:r>
          </a:p>
        </p:txBody>
      </p:sp>
      <p:sp>
        <p:nvSpPr>
          <p:cNvPr id="890" name="Shape 890"/>
          <p:cNvSpPr txBox="1"/>
          <p:nvPr/>
        </p:nvSpPr>
        <p:spPr>
          <a:xfrm>
            <a:off x="2353350" y="3223900"/>
            <a:ext cx="2007299" cy="449400"/>
          </a:xfrm>
          <a:prstGeom prst="rect">
            <a:avLst/>
          </a:prstGeom>
          <a:noFill/>
          <a:ln>
            <a:noFill/>
          </a:ln>
        </p:spPr>
        <p:txBody>
          <a:bodyPr anchorCtr="0" anchor="t" bIns="91425" lIns="91425" rIns="91425" tIns="91425">
            <a:noAutofit/>
          </a:bodyPr>
          <a:lstStyle/>
          <a:p>
            <a:pPr>
              <a:spcBef>
                <a:spcPts val="0"/>
              </a:spcBef>
              <a:buNone/>
            </a:pPr>
            <a:r>
              <a:rPr lang="en-US"/>
              <a:t>Test the operators first</a:t>
            </a:r>
          </a:p>
        </p:txBody>
      </p:sp>
      <p:sp>
        <p:nvSpPr>
          <p:cNvPr id="891" name="Shape 891"/>
          <p:cNvSpPr txBox="1"/>
          <p:nvPr/>
        </p:nvSpPr>
        <p:spPr>
          <a:xfrm>
            <a:off x="320900" y="306725"/>
            <a:ext cx="13445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Assumptions</a:t>
            </a:r>
          </a:p>
        </p:txBody>
      </p:sp>
      <p:cxnSp>
        <p:nvCxnSpPr>
          <p:cNvPr id="892" name="Shape 892"/>
          <p:cNvCxnSpPr>
            <a:stCxn id="890" idx="3"/>
          </p:cNvCxnSpPr>
          <p:nvPr/>
        </p:nvCxnSpPr>
        <p:spPr>
          <a:xfrm flipH="1" rot="10800000">
            <a:off x="4360649" y="3443800"/>
            <a:ext cx="470700" cy="4800"/>
          </a:xfrm>
          <a:prstGeom prst="straightConnector1">
            <a:avLst/>
          </a:prstGeom>
          <a:noFill/>
          <a:ln cap="flat" w="19050">
            <a:solidFill>
              <a:schemeClr val="dk2"/>
            </a:solidFill>
            <a:prstDash val="solid"/>
            <a:round/>
            <a:headEnd len="lg" w="lg" type="none"/>
            <a:tailEnd len="lg" w="lg" type="triangle"/>
          </a:ln>
        </p:spPr>
      </p:cxnSp>
      <p:sp>
        <p:nvSpPr>
          <p:cNvPr id="893" name="Shape 893"/>
          <p:cNvSpPr txBox="1"/>
          <p:nvPr/>
        </p:nvSpPr>
        <p:spPr>
          <a:xfrm>
            <a:off x="4831350" y="3223900"/>
            <a:ext cx="2170500" cy="449400"/>
          </a:xfrm>
          <a:prstGeom prst="rect">
            <a:avLst/>
          </a:prstGeom>
          <a:noFill/>
          <a:ln>
            <a:noFill/>
          </a:ln>
        </p:spPr>
        <p:txBody>
          <a:bodyPr anchorCtr="0" anchor="t" bIns="91425" lIns="91425" rIns="91425" tIns="91425">
            <a:noAutofit/>
          </a:bodyPr>
          <a:lstStyle/>
          <a:p>
            <a:pPr>
              <a:spcBef>
                <a:spcPts val="0"/>
              </a:spcBef>
              <a:buNone/>
            </a:pPr>
            <a:r>
              <a:rPr lang="en-US"/>
              <a:t>Assert your assumptions</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8" name="Shape 898"/>
        <p:cNvGrpSpPr/>
        <p:nvPr/>
      </p:nvGrpSpPr>
      <p:grpSpPr>
        <a:xfrm>
          <a:off x="0" y="0"/>
          <a:ext cx="0" cy="0"/>
          <a:chOff x="0" y="0"/>
          <a:chExt cx="0" cy="0"/>
        </a:xfrm>
      </p:grpSpPr>
      <p:sp>
        <p:nvSpPr>
          <p:cNvPr id="899" name="Shape 899"/>
          <p:cNvSpPr txBox="1"/>
          <p:nvPr/>
        </p:nvSpPr>
        <p:spPr>
          <a:xfrm>
            <a:off x="3274650" y="701225"/>
            <a:ext cx="2594699" cy="449400"/>
          </a:xfrm>
          <a:prstGeom prst="rect">
            <a:avLst/>
          </a:prstGeom>
          <a:noFill/>
          <a:ln>
            <a:noFill/>
          </a:ln>
        </p:spPr>
        <p:txBody>
          <a:bodyPr anchorCtr="0" anchor="t" bIns="91425" lIns="91425" rIns="91425" tIns="91425">
            <a:noAutofit/>
          </a:bodyPr>
          <a:lstStyle/>
          <a:p>
            <a:pPr>
              <a:spcBef>
                <a:spcPts val="0"/>
              </a:spcBef>
              <a:buNone/>
            </a:pPr>
            <a:r>
              <a:rPr lang="en-US"/>
              <a:t>It is NOT good to break chain </a:t>
            </a:r>
          </a:p>
        </p:txBody>
      </p:sp>
      <p:sp>
        <p:nvSpPr>
          <p:cNvPr id="900" name="Shape 900"/>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Break the chain</a:t>
            </a:r>
          </a:p>
        </p:txBody>
      </p:sp>
      <p:pic>
        <p:nvPicPr>
          <p:cNvPr id="901" name="Shape 901"/>
          <p:cNvPicPr preferRelativeResize="0"/>
          <p:nvPr/>
        </p:nvPicPr>
        <p:blipFill rotWithShape="1">
          <a:blip r:embed="rId3">
            <a:alphaModFix/>
          </a:blip>
          <a:srcRect b="0" l="1107" r="0" t="0"/>
          <a:stretch/>
        </p:blipFill>
        <p:spPr>
          <a:xfrm>
            <a:off x="1303737" y="1384225"/>
            <a:ext cx="6536524" cy="2983825"/>
          </a:xfrm>
          <a:prstGeom prst="rect">
            <a:avLst/>
          </a:prstGeom>
          <a:noFill/>
          <a:ln>
            <a:noFill/>
          </a:ln>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6" name="Shape 906"/>
        <p:cNvGrpSpPr/>
        <p:nvPr/>
      </p:nvGrpSpPr>
      <p:grpSpPr>
        <a:xfrm>
          <a:off x="0" y="0"/>
          <a:ext cx="0" cy="0"/>
          <a:chOff x="0" y="0"/>
          <a:chExt cx="0" cy="0"/>
        </a:xfrm>
      </p:grpSpPr>
      <p:sp>
        <p:nvSpPr>
          <p:cNvPr id="907" name="Shape 907"/>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Break the chain</a:t>
            </a:r>
          </a:p>
        </p:txBody>
      </p:sp>
      <p:sp>
        <p:nvSpPr>
          <p:cNvPr id="908" name="Shape 908"/>
          <p:cNvSpPr txBox="1"/>
          <p:nvPr/>
        </p:nvSpPr>
        <p:spPr>
          <a:xfrm>
            <a:off x="2887700" y="530475"/>
            <a:ext cx="1733399" cy="394500"/>
          </a:xfrm>
          <a:prstGeom prst="rect">
            <a:avLst/>
          </a:prstGeom>
          <a:noFill/>
          <a:ln>
            <a:noFill/>
          </a:ln>
        </p:spPr>
        <p:txBody>
          <a:bodyPr anchorCtr="0" anchor="t" bIns="91425" lIns="91425" rIns="91425" tIns="91425">
            <a:noAutofit/>
          </a:bodyPr>
          <a:lstStyle/>
          <a:p>
            <a:pPr>
              <a:spcBef>
                <a:spcPts val="0"/>
              </a:spcBef>
              <a:buNone/>
            </a:pPr>
            <a:r>
              <a:rPr lang="en-US"/>
              <a:t>USE the operators</a:t>
            </a:r>
          </a:p>
        </p:txBody>
      </p:sp>
      <p:sp>
        <p:nvSpPr>
          <p:cNvPr id="909" name="Shape 909"/>
          <p:cNvSpPr txBox="1"/>
          <p:nvPr/>
        </p:nvSpPr>
        <p:spPr>
          <a:xfrm>
            <a:off x="5107600" y="530475"/>
            <a:ext cx="1148699" cy="394500"/>
          </a:xfrm>
          <a:prstGeom prst="rect">
            <a:avLst/>
          </a:prstGeom>
          <a:noFill/>
          <a:ln>
            <a:noFill/>
          </a:ln>
        </p:spPr>
        <p:txBody>
          <a:bodyPr anchorCtr="0" anchor="t" bIns="91425" lIns="91425" rIns="91425" tIns="91425">
            <a:noAutofit/>
          </a:bodyPr>
          <a:lstStyle/>
          <a:p>
            <a:pPr>
              <a:spcBef>
                <a:spcPts val="0"/>
              </a:spcBef>
              <a:buNone/>
            </a:pPr>
            <a:r>
              <a:rPr lang="en-US"/>
              <a:t>Compose()</a:t>
            </a:r>
          </a:p>
        </p:txBody>
      </p:sp>
      <p:cxnSp>
        <p:nvCxnSpPr>
          <p:cNvPr id="910" name="Shape 910"/>
          <p:cNvCxnSpPr>
            <a:stCxn id="908" idx="3"/>
            <a:endCxn id="909" idx="1"/>
          </p:cNvCxnSpPr>
          <p:nvPr/>
        </p:nvCxnSpPr>
        <p:spPr>
          <a:xfrm>
            <a:off x="4621099" y="727725"/>
            <a:ext cx="486600" cy="0"/>
          </a:xfrm>
          <a:prstGeom prst="straightConnector1">
            <a:avLst/>
          </a:prstGeom>
          <a:noFill/>
          <a:ln cap="flat" w="19050">
            <a:solidFill>
              <a:schemeClr val="dk2"/>
            </a:solidFill>
            <a:prstDash val="solid"/>
            <a:round/>
            <a:headEnd len="lg" w="lg" type="none"/>
            <a:tailEnd len="lg" w="lg" type="triangle"/>
          </a:ln>
        </p:spPr>
      </p:cxnSp>
      <p:pic>
        <p:nvPicPr>
          <p:cNvPr id="911" name="Shape 911"/>
          <p:cNvPicPr preferRelativeResize="0"/>
          <p:nvPr/>
        </p:nvPicPr>
        <p:blipFill>
          <a:blip r:embed="rId3">
            <a:alphaModFix/>
          </a:blip>
          <a:stretch>
            <a:fillRect/>
          </a:stretch>
        </p:blipFill>
        <p:spPr>
          <a:xfrm>
            <a:off x="2064499" y="1097374"/>
            <a:ext cx="5014999" cy="3479025"/>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txBox="1"/>
          <p:nvPr/>
        </p:nvSpPr>
        <p:spPr>
          <a:xfrm>
            <a:off x="1877000" y="1182525"/>
            <a:ext cx="6034499" cy="426599"/>
          </a:xfrm>
          <a:prstGeom prst="rect">
            <a:avLst/>
          </a:prstGeom>
          <a:noFill/>
          <a:ln>
            <a:noFill/>
          </a:ln>
        </p:spPr>
        <p:txBody>
          <a:bodyPr anchorCtr="0" anchor="t" bIns="91425" lIns="91425" rIns="91425" tIns="91425">
            <a:noAutofit/>
          </a:bodyPr>
          <a:lstStyle/>
          <a:p>
            <a:pPr>
              <a:spcBef>
                <a:spcPts val="0"/>
              </a:spcBef>
              <a:buNone/>
            </a:pPr>
            <a:r>
              <a:rPr lang="en-US"/>
              <a:t>What if the observable produces faster than the observer can consume?</a:t>
            </a:r>
          </a:p>
        </p:txBody>
      </p:sp>
      <p:sp>
        <p:nvSpPr>
          <p:cNvPr id="918" name="Shape 918"/>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Back Pressure</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3" name="Shape 923"/>
        <p:cNvGrpSpPr/>
        <p:nvPr/>
      </p:nvGrpSpPr>
      <p:grpSpPr>
        <a:xfrm>
          <a:off x="0" y="0"/>
          <a:ext cx="0" cy="0"/>
          <a:chOff x="0" y="0"/>
          <a:chExt cx="0" cy="0"/>
        </a:xfrm>
      </p:grpSpPr>
      <p:sp>
        <p:nvSpPr>
          <p:cNvPr id="924" name="Shape 924"/>
          <p:cNvSpPr txBox="1"/>
          <p:nvPr/>
        </p:nvSpPr>
        <p:spPr>
          <a:xfrm>
            <a:off x="1877000" y="1182525"/>
            <a:ext cx="6034499" cy="426599"/>
          </a:xfrm>
          <a:prstGeom prst="rect">
            <a:avLst/>
          </a:prstGeom>
          <a:noFill/>
          <a:ln>
            <a:noFill/>
          </a:ln>
        </p:spPr>
        <p:txBody>
          <a:bodyPr anchorCtr="0" anchor="t" bIns="91425" lIns="91425" rIns="91425" tIns="91425">
            <a:noAutofit/>
          </a:bodyPr>
          <a:lstStyle/>
          <a:p>
            <a:pPr lvl="0" rtl="0">
              <a:spcBef>
                <a:spcPts val="0"/>
              </a:spcBef>
              <a:buNone/>
            </a:pPr>
            <a:r>
              <a:rPr lang="en-US"/>
              <a:t>What if the observable produces faster than the observer can consume?</a:t>
            </a:r>
          </a:p>
        </p:txBody>
      </p:sp>
      <p:sp>
        <p:nvSpPr>
          <p:cNvPr id="925" name="Shape 925"/>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Back Pressure</a:t>
            </a:r>
          </a:p>
        </p:txBody>
      </p:sp>
      <p:sp>
        <p:nvSpPr>
          <p:cNvPr id="926" name="Shape 926"/>
          <p:cNvSpPr txBox="1"/>
          <p:nvPr/>
        </p:nvSpPr>
        <p:spPr>
          <a:xfrm>
            <a:off x="6209725" y="2374500"/>
            <a:ext cx="1122900" cy="394500"/>
          </a:xfrm>
          <a:prstGeom prst="rect">
            <a:avLst/>
          </a:prstGeom>
          <a:noFill/>
          <a:ln>
            <a:noFill/>
          </a:ln>
        </p:spPr>
        <p:txBody>
          <a:bodyPr anchorCtr="0" anchor="t" bIns="91425" lIns="91425" rIns="91425" tIns="91425">
            <a:noAutofit/>
          </a:bodyPr>
          <a:lstStyle/>
          <a:p>
            <a:pPr lvl="0" rtl="0">
              <a:spcBef>
                <a:spcPts val="0"/>
              </a:spcBef>
              <a:buNone/>
            </a:pPr>
            <a:r>
              <a:rPr lang="en-US"/>
              <a:t>Takes time</a:t>
            </a:r>
          </a:p>
        </p:txBody>
      </p:sp>
      <p:cxnSp>
        <p:nvCxnSpPr>
          <p:cNvPr id="927" name="Shape 927"/>
          <p:cNvCxnSpPr>
            <a:stCxn id="928" idx="3"/>
            <a:endCxn id="926" idx="1"/>
          </p:cNvCxnSpPr>
          <p:nvPr/>
        </p:nvCxnSpPr>
        <p:spPr>
          <a:xfrm>
            <a:off x="5542099" y="2571749"/>
            <a:ext cx="667500" cy="0"/>
          </a:xfrm>
          <a:prstGeom prst="straightConnector1">
            <a:avLst/>
          </a:prstGeom>
          <a:noFill/>
          <a:ln cap="flat" w="19050">
            <a:solidFill>
              <a:schemeClr val="dk2"/>
            </a:solidFill>
            <a:prstDash val="solid"/>
            <a:round/>
            <a:headEnd len="lg" w="lg" type="none"/>
            <a:tailEnd len="lg" w="lg" type="triangle"/>
          </a:ln>
        </p:spPr>
      </p:cxnSp>
      <p:sp>
        <p:nvSpPr>
          <p:cNvPr id="928" name="Shape 928"/>
          <p:cNvSpPr txBox="1"/>
          <p:nvPr/>
        </p:nvSpPr>
        <p:spPr>
          <a:xfrm>
            <a:off x="1877000" y="2358450"/>
            <a:ext cx="3665099" cy="426599"/>
          </a:xfrm>
          <a:prstGeom prst="rect">
            <a:avLst/>
          </a:prstGeom>
          <a:noFill/>
          <a:ln>
            <a:noFill/>
          </a:ln>
        </p:spPr>
        <p:txBody>
          <a:bodyPr anchorCtr="0" anchor="t" bIns="91425" lIns="91425" rIns="91425" tIns="91425">
            <a:noAutofit/>
          </a:bodyPr>
          <a:lstStyle/>
          <a:p>
            <a:pPr lvl="0" rtl="0">
              <a:spcBef>
                <a:spcPts val="0"/>
              </a:spcBef>
              <a:buNone/>
            </a:pPr>
            <a:r>
              <a:rPr lang="en-US"/>
              <a:t>It has to go through all the transformations </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3" name="Shape 933"/>
        <p:cNvGrpSpPr/>
        <p:nvPr/>
      </p:nvGrpSpPr>
      <p:grpSpPr>
        <a:xfrm>
          <a:off x="0" y="0"/>
          <a:ext cx="0" cy="0"/>
          <a:chOff x="0" y="0"/>
          <a:chExt cx="0" cy="0"/>
        </a:xfrm>
      </p:grpSpPr>
      <p:sp>
        <p:nvSpPr>
          <p:cNvPr id="934" name="Shape 934"/>
          <p:cNvSpPr txBox="1"/>
          <p:nvPr/>
        </p:nvSpPr>
        <p:spPr>
          <a:xfrm>
            <a:off x="1877000" y="1182525"/>
            <a:ext cx="6034499" cy="426599"/>
          </a:xfrm>
          <a:prstGeom prst="rect">
            <a:avLst/>
          </a:prstGeom>
          <a:noFill/>
          <a:ln>
            <a:noFill/>
          </a:ln>
        </p:spPr>
        <p:txBody>
          <a:bodyPr anchorCtr="0" anchor="t" bIns="91425" lIns="91425" rIns="91425" tIns="91425">
            <a:noAutofit/>
          </a:bodyPr>
          <a:lstStyle/>
          <a:p>
            <a:pPr lvl="0" rtl="0">
              <a:spcBef>
                <a:spcPts val="0"/>
              </a:spcBef>
              <a:buNone/>
            </a:pPr>
            <a:r>
              <a:rPr lang="en-US"/>
              <a:t>What if the observable produces faster than the observer can consume?</a:t>
            </a:r>
          </a:p>
        </p:txBody>
      </p:sp>
      <p:sp>
        <p:nvSpPr>
          <p:cNvPr id="935" name="Shape 935"/>
          <p:cNvSpPr txBox="1"/>
          <p:nvPr/>
        </p:nvSpPr>
        <p:spPr>
          <a:xfrm>
            <a:off x="1877000" y="2358450"/>
            <a:ext cx="3665099" cy="426599"/>
          </a:xfrm>
          <a:prstGeom prst="rect">
            <a:avLst/>
          </a:prstGeom>
          <a:noFill/>
          <a:ln>
            <a:noFill/>
          </a:ln>
        </p:spPr>
        <p:txBody>
          <a:bodyPr anchorCtr="0" anchor="t" bIns="91425" lIns="91425" rIns="91425" tIns="91425">
            <a:noAutofit/>
          </a:bodyPr>
          <a:lstStyle/>
          <a:p>
            <a:pPr lvl="0" rtl="0">
              <a:spcBef>
                <a:spcPts val="0"/>
              </a:spcBef>
              <a:buNone/>
            </a:pPr>
            <a:r>
              <a:rPr lang="en-US"/>
              <a:t>It has to go through all the transformations </a:t>
            </a:r>
          </a:p>
        </p:txBody>
      </p:sp>
      <p:sp>
        <p:nvSpPr>
          <p:cNvPr id="936" name="Shape 936"/>
          <p:cNvSpPr txBox="1"/>
          <p:nvPr/>
        </p:nvSpPr>
        <p:spPr>
          <a:xfrm>
            <a:off x="320900" y="306725"/>
            <a:ext cx="1556100"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Back Pressure</a:t>
            </a:r>
          </a:p>
        </p:txBody>
      </p:sp>
      <p:sp>
        <p:nvSpPr>
          <p:cNvPr id="937" name="Shape 937"/>
          <p:cNvSpPr txBox="1"/>
          <p:nvPr/>
        </p:nvSpPr>
        <p:spPr>
          <a:xfrm>
            <a:off x="6209725" y="2374500"/>
            <a:ext cx="1122900" cy="394500"/>
          </a:xfrm>
          <a:prstGeom prst="rect">
            <a:avLst/>
          </a:prstGeom>
          <a:noFill/>
          <a:ln>
            <a:noFill/>
          </a:ln>
        </p:spPr>
        <p:txBody>
          <a:bodyPr anchorCtr="0" anchor="t" bIns="91425" lIns="91425" rIns="91425" tIns="91425">
            <a:noAutofit/>
          </a:bodyPr>
          <a:lstStyle/>
          <a:p>
            <a:pPr lvl="0" rtl="0">
              <a:spcBef>
                <a:spcPts val="0"/>
              </a:spcBef>
              <a:buNone/>
            </a:pPr>
            <a:r>
              <a:rPr lang="en-US"/>
              <a:t>Takes time</a:t>
            </a:r>
          </a:p>
        </p:txBody>
      </p:sp>
      <p:cxnSp>
        <p:nvCxnSpPr>
          <p:cNvPr id="938" name="Shape 938"/>
          <p:cNvCxnSpPr>
            <a:stCxn id="935" idx="3"/>
            <a:endCxn id="937" idx="1"/>
          </p:cNvCxnSpPr>
          <p:nvPr/>
        </p:nvCxnSpPr>
        <p:spPr>
          <a:xfrm>
            <a:off x="5542099" y="2571749"/>
            <a:ext cx="667500" cy="0"/>
          </a:xfrm>
          <a:prstGeom prst="straightConnector1">
            <a:avLst/>
          </a:prstGeom>
          <a:noFill/>
          <a:ln cap="flat" w="19050">
            <a:solidFill>
              <a:schemeClr val="dk2"/>
            </a:solidFill>
            <a:prstDash val="solid"/>
            <a:round/>
            <a:headEnd len="lg" w="lg" type="none"/>
            <a:tailEnd len="lg" w="lg" type="triangle"/>
          </a:ln>
        </p:spPr>
      </p:cxnSp>
      <p:sp>
        <p:nvSpPr>
          <p:cNvPr id="939" name="Shape 939"/>
          <p:cNvSpPr txBox="1"/>
          <p:nvPr/>
        </p:nvSpPr>
        <p:spPr>
          <a:xfrm>
            <a:off x="1877000" y="3332400"/>
            <a:ext cx="5170800" cy="347700"/>
          </a:xfrm>
          <a:prstGeom prst="rect">
            <a:avLst/>
          </a:prstGeom>
          <a:noFill/>
          <a:ln>
            <a:noFill/>
          </a:ln>
        </p:spPr>
        <p:txBody>
          <a:bodyPr anchorCtr="0" anchor="t" bIns="91425" lIns="91425" rIns="91425" tIns="91425">
            <a:noAutofit/>
          </a:bodyPr>
          <a:lstStyle/>
          <a:p>
            <a:pPr rtl="0">
              <a:spcBef>
                <a:spcPts val="0"/>
              </a:spcBef>
              <a:buNone/>
            </a:pPr>
            <a:r>
              <a:rPr lang="en-US"/>
              <a:t>How to handle backpressure:</a:t>
            </a:r>
          </a:p>
          <a:p>
            <a:pPr lvl="0" rtl="0">
              <a:spcBef>
                <a:spcPts val="0"/>
              </a:spcBef>
              <a:buNone/>
            </a:pPr>
            <a:r>
              <a:rPr lang="en-US" u="sng">
                <a:solidFill>
                  <a:schemeClr val="hlink"/>
                </a:solidFill>
                <a:hlinkClick r:id="rId3"/>
              </a:rPr>
              <a:t>https://github.com/ReactiveX/RxJava/wiki/Backpressure</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4" name="Shape 944"/>
        <p:cNvGrpSpPr/>
        <p:nvPr/>
      </p:nvGrpSpPr>
      <p:grpSpPr>
        <a:xfrm>
          <a:off x="0" y="0"/>
          <a:ext cx="0" cy="0"/>
          <a:chOff x="0" y="0"/>
          <a:chExt cx="0" cy="0"/>
        </a:xfrm>
      </p:grpSpPr>
      <p:sp>
        <p:nvSpPr>
          <p:cNvPr id="945" name="Shape 945"/>
          <p:cNvSpPr txBox="1"/>
          <p:nvPr/>
        </p:nvSpPr>
        <p:spPr>
          <a:xfrm>
            <a:off x="2167100" y="1417975"/>
            <a:ext cx="4548300" cy="449400"/>
          </a:xfrm>
          <a:prstGeom prst="rect">
            <a:avLst/>
          </a:prstGeom>
          <a:noFill/>
          <a:ln>
            <a:noFill/>
          </a:ln>
        </p:spPr>
        <p:txBody>
          <a:bodyPr anchorCtr="0" anchor="t" bIns="91425" lIns="91425" rIns="91425" tIns="91425">
            <a:noAutofit/>
          </a:bodyPr>
          <a:lstStyle/>
          <a:p>
            <a:pPr>
              <a:spcBef>
                <a:spcPts val="0"/>
              </a:spcBef>
              <a:buNone/>
            </a:pPr>
            <a:r>
              <a:rPr lang="en-US"/>
              <a:t>When does an Observable start emitting items?</a:t>
            </a:r>
          </a:p>
        </p:txBody>
      </p:sp>
      <p:sp>
        <p:nvSpPr>
          <p:cNvPr id="946" name="Shape 946"/>
          <p:cNvSpPr txBox="1"/>
          <p:nvPr/>
        </p:nvSpPr>
        <p:spPr>
          <a:xfrm>
            <a:off x="2086825" y="2227300"/>
            <a:ext cx="3852599" cy="449400"/>
          </a:xfrm>
          <a:prstGeom prst="rect">
            <a:avLst/>
          </a:prstGeom>
          <a:noFill/>
          <a:ln>
            <a:noFill/>
          </a:ln>
        </p:spPr>
        <p:txBody>
          <a:bodyPr anchorCtr="0" anchor="t" bIns="91425" lIns="91425" rIns="91425" tIns="91425">
            <a:noAutofit/>
          </a:bodyPr>
          <a:lstStyle/>
          <a:p>
            <a:pPr>
              <a:spcBef>
                <a:spcPts val="0"/>
              </a:spcBef>
              <a:buNone/>
            </a:pPr>
            <a:r>
              <a:rPr lang="en-US"/>
              <a:t>Show difference between hot &amp; cold</a:t>
            </a:r>
          </a:p>
        </p:txBody>
      </p:sp>
      <p:sp>
        <p:nvSpPr>
          <p:cNvPr id="947" name="Shape 947"/>
          <p:cNvSpPr txBox="1"/>
          <p:nvPr/>
        </p:nvSpPr>
        <p:spPr>
          <a:xfrm>
            <a:off x="320900" y="306725"/>
            <a:ext cx="2287499" cy="394500"/>
          </a:xfrm>
          <a:prstGeom prst="rect">
            <a:avLst/>
          </a:prstGeom>
          <a:solidFill>
            <a:schemeClr val="accent3"/>
          </a:solidFill>
          <a:ln>
            <a:noFill/>
          </a:ln>
        </p:spPr>
        <p:txBody>
          <a:bodyPr anchorCtr="0" anchor="t" bIns="91425" lIns="91425" rIns="91425" tIns="91425">
            <a:noAutofit/>
          </a:bodyPr>
          <a:lstStyle/>
          <a:p>
            <a:pPr lvl="0" rtl="0">
              <a:spcBef>
                <a:spcPts val="0"/>
              </a:spcBef>
              <a:buNone/>
            </a:pPr>
            <a:r>
              <a:rPr b="1" lang="en-US">
                <a:solidFill>
                  <a:srgbClr val="FFFFFF"/>
                </a:solidFill>
              </a:rPr>
              <a:t>Hot &amp; Cold Observables</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nvSpPr>
        <p:spPr>
          <a:xfrm>
            <a:off x="1020750" y="2098550"/>
            <a:ext cx="4662899" cy="333000"/>
          </a:xfrm>
          <a:prstGeom prst="rect">
            <a:avLst/>
          </a:prstGeom>
          <a:noFill/>
          <a:ln>
            <a:noFill/>
          </a:ln>
        </p:spPr>
        <p:txBody>
          <a:bodyPr anchorCtr="0" anchor="t" bIns="91425" lIns="91425" rIns="91425" tIns="91425">
            <a:noAutofit/>
          </a:bodyPr>
          <a:lstStyle/>
          <a:p>
            <a:pPr rtl="0">
              <a:spcBef>
                <a:spcPts val="0"/>
              </a:spcBef>
              <a:buNone/>
            </a:pPr>
            <a:r>
              <a:rPr lang="en-US"/>
              <a:t>Don’t break the chain:</a:t>
            </a:r>
          </a:p>
          <a:p>
            <a:pPr rtl="0">
              <a:spcBef>
                <a:spcPts val="0"/>
              </a:spcBef>
              <a:buNone/>
            </a:pPr>
            <a:r>
              <a:rPr lang="en-US" u="sng">
                <a:solidFill>
                  <a:schemeClr val="hlink"/>
                </a:solidFill>
                <a:hlinkClick r:id="rId3"/>
              </a:rPr>
              <a:t>http://blog.danlew.net/2015/03/02/dont-break-the-chain/</a:t>
            </a:r>
          </a:p>
          <a:p>
            <a:pPr>
              <a:spcBef>
                <a:spcPts val="0"/>
              </a:spcBef>
              <a:buNone/>
            </a:pPr>
            <a:r>
              <a:t/>
            </a:r>
            <a:endParaRPr/>
          </a:p>
        </p:txBody>
      </p:sp>
      <p:sp>
        <p:nvSpPr>
          <p:cNvPr id="954" name="Shape 954"/>
          <p:cNvSpPr txBox="1"/>
          <p:nvPr/>
        </p:nvSpPr>
        <p:spPr>
          <a:xfrm>
            <a:off x="1020750" y="1328025"/>
            <a:ext cx="5331900" cy="333000"/>
          </a:xfrm>
          <a:prstGeom prst="rect">
            <a:avLst/>
          </a:prstGeom>
          <a:noFill/>
          <a:ln>
            <a:noFill/>
          </a:ln>
        </p:spPr>
        <p:txBody>
          <a:bodyPr anchorCtr="0" anchor="t" bIns="91425" lIns="91425" rIns="91425" tIns="91425">
            <a:noAutofit/>
          </a:bodyPr>
          <a:lstStyle/>
          <a:p>
            <a:pPr rtl="0">
              <a:spcBef>
                <a:spcPts val="0"/>
              </a:spcBef>
              <a:buNone/>
            </a:pPr>
            <a:r>
              <a:rPr lang="en-US"/>
              <a:t>Reference architecture for Android using RxJava:</a:t>
            </a:r>
          </a:p>
          <a:p>
            <a:pPr>
              <a:spcBef>
                <a:spcPts val="0"/>
              </a:spcBef>
              <a:buNone/>
            </a:pPr>
            <a:r>
              <a:rPr lang="en-US" u="sng">
                <a:solidFill>
                  <a:schemeClr val="hlink"/>
                </a:solidFill>
                <a:hlinkClick r:id="rId4"/>
              </a:rPr>
              <a:t>https://github.com/tehmou/rx-android-architecture</a:t>
            </a:r>
          </a:p>
        </p:txBody>
      </p:sp>
      <p:sp>
        <p:nvSpPr>
          <p:cNvPr id="955" name="Shape 955"/>
          <p:cNvSpPr txBox="1"/>
          <p:nvPr/>
        </p:nvSpPr>
        <p:spPr>
          <a:xfrm>
            <a:off x="1020750" y="607012"/>
            <a:ext cx="4751999" cy="333000"/>
          </a:xfrm>
          <a:prstGeom prst="rect">
            <a:avLst/>
          </a:prstGeom>
          <a:noFill/>
          <a:ln>
            <a:noFill/>
          </a:ln>
        </p:spPr>
        <p:txBody>
          <a:bodyPr anchorCtr="0" anchor="t" bIns="91425" lIns="91425" rIns="91425" tIns="91425">
            <a:noAutofit/>
          </a:bodyPr>
          <a:lstStyle/>
          <a:p>
            <a:pPr rtl="0">
              <a:spcBef>
                <a:spcPts val="0"/>
              </a:spcBef>
              <a:buNone/>
            </a:pPr>
            <a:r>
              <a:rPr lang="en-US"/>
              <a:t>The introduction to RxJava you’ve been missing:</a:t>
            </a:r>
          </a:p>
          <a:p>
            <a:pPr rtl="0">
              <a:spcBef>
                <a:spcPts val="0"/>
              </a:spcBef>
              <a:buNone/>
            </a:pPr>
            <a:r>
              <a:rPr lang="en-US" u="sng">
                <a:solidFill>
                  <a:schemeClr val="hlink"/>
                </a:solidFill>
                <a:hlinkClick r:id="rId5"/>
              </a:rPr>
              <a:t>https://gist.github.com/staltz/868e7e9bc2a7b8c1f754</a:t>
            </a:r>
          </a:p>
          <a:p>
            <a:pPr>
              <a:spcBef>
                <a:spcPts val="0"/>
              </a:spcBef>
              <a:buNone/>
            </a:pPr>
            <a:r>
              <a:t/>
            </a:r>
            <a:endParaRPr/>
          </a:p>
        </p:txBody>
      </p:sp>
      <p:sp>
        <p:nvSpPr>
          <p:cNvPr id="956" name="Shape 956"/>
          <p:cNvSpPr txBox="1"/>
          <p:nvPr/>
        </p:nvSpPr>
        <p:spPr>
          <a:xfrm>
            <a:off x="1020750" y="2819525"/>
            <a:ext cx="2125799" cy="333000"/>
          </a:xfrm>
          <a:prstGeom prst="rect">
            <a:avLst/>
          </a:prstGeom>
          <a:noFill/>
          <a:ln>
            <a:noFill/>
          </a:ln>
        </p:spPr>
        <p:txBody>
          <a:bodyPr anchorCtr="0" anchor="t" bIns="91425" lIns="91425" rIns="91425" tIns="91425">
            <a:noAutofit/>
          </a:bodyPr>
          <a:lstStyle/>
          <a:p>
            <a:pPr rtl="0">
              <a:spcBef>
                <a:spcPts val="0"/>
              </a:spcBef>
              <a:buNone/>
            </a:pPr>
            <a:r>
              <a:rPr lang="en-US"/>
              <a:t>Reactive wiki:</a:t>
            </a:r>
          </a:p>
          <a:p>
            <a:pPr>
              <a:spcBef>
                <a:spcPts val="0"/>
              </a:spcBef>
              <a:buNone/>
            </a:pPr>
            <a:r>
              <a:rPr lang="en-US" u="sng">
                <a:solidFill>
                  <a:schemeClr val="hlink"/>
                </a:solidFill>
                <a:hlinkClick r:id="rId6"/>
              </a:rPr>
              <a:t>http://reactivex.io/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pic>
        <p:nvPicPr>
          <p:cNvPr id="373" name="Shape 373"/>
          <p:cNvPicPr preferRelativeResize="0"/>
          <p:nvPr/>
        </p:nvPicPr>
        <p:blipFill rotWithShape="1">
          <a:blip r:embed="rId3">
            <a:alphaModFix/>
          </a:blip>
          <a:srcRect b="88003" l="0" r="0" t="0"/>
          <a:stretch/>
        </p:blipFill>
        <p:spPr>
          <a:xfrm>
            <a:off x="2986100" y="401850"/>
            <a:ext cx="3090400" cy="520624"/>
          </a:xfrm>
          <a:prstGeom prst="rect">
            <a:avLst/>
          </a:prstGeom>
          <a:noFill/>
          <a:ln>
            <a:noFill/>
          </a:ln>
        </p:spPr>
      </p:pic>
      <p:sp>
        <p:nvSpPr>
          <p:cNvPr id="374" name="Shape 374"/>
          <p:cNvSpPr txBox="1"/>
          <p:nvPr/>
        </p:nvSpPr>
        <p:spPr>
          <a:xfrm>
            <a:off x="3441600" y="2198275"/>
            <a:ext cx="189000" cy="156000"/>
          </a:xfrm>
          <a:prstGeom prst="rect">
            <a:avLst/>
          </a:prstGeom>
          <a:solidFill>
            <a:srgbClr val="FFFFFF"/>
          </a:solidFill>
          <a:ln>
            <a:noFill/>
          </a:ln>
        </p:spPr>
        <p:txBody>
          <a:bodyPr anchorCtr="0" anchor="t" bIns="91425" lIns="91425" rIns="91425" tIns="91425">
            <a:noAutofit/>
          </a:bodyPr>
          <a:lstStyle/>
          <a:p>
            <a:pPr>
              <a:spcBef>
                <a:spcPts val="0"/>
              </a:spcBef>
              <a:buNone/>
            </a:pPr>
            <a:r>
              <a:t/>
            </a:r>
            <a:endParaRPr/>
          </a:p>
        </p:txBody>
      </p:sp>
      <p:sp>
        <p:nvSpPr>
          <p:cNvPr id="375" name="Shape 375"/>
          <p:cNvSpPr txBox="1"/>
          <p:nvPr/>
        </p:nvSpPr>
        <p:spPr>
          <a:xfrm>
            <a:off x="4227475" y="219827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76" name="Shape 376"/>
          <p:cNvSpPr txBox="1"/>
          <p:nvPr/>
        </p:nvSpPr>
        <p:spPr>
          <a:xfrm>
            <a:off x="4758075" y="216742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77" name="Shape 377"/>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pic>
        <p:nvPicPr>
          <p:cNvPr id="383" name="Shape 383"/>
          <p:cNvPicPr preferRelativeResize="0"/>
          <p:nvPr/>
        </p:nvPicPr>
        <p:blipFill rotWithShape="1">
          <a:blip r:embed="rId3">
            <a:alphaModFix/>
          </a:blip>
          <a:srcRect b="56754" l="0" r="0" t="0"/>
          <a:stretch/>
        </p:blipFill>
        <p:spPr>
          <a:xfrm>
            <a:off x="2986100" y="401850"/>
            <a:ext cx="3090400" cy="1876800"/>
          </a:xfrm>
          <a:prstGeom prst="rect">
            <a:avLst/>
          </a:prstGeom>
          <a:noFill/>
          <a:ln>
            <a:noFill/>
          </a:ln>
        </p:spPr>
      </p:pic>
      <p:sp>
        <p:nvSpPr>
          <p:cNvPr id="384" name="Shape 384"/>
          <p:cNvSpPr txBox="1"/>
          <p:nvPr/>
        </p:nvSpPr>
        <p:spPr>
          <a:xfrm>
            <a:off x="3441600" y="2198275"/>
            <a:ext cx="189000" cy="156000"/>
          </a:xfrm>
          <a:prstGeom prst="rect">
            <a:avLst/>
          </a:prstGeom>
          <a:solidFill>
            <a:srgbClr val="FFFFFF"/>
          </a:solidFill>
          <a:ln>
            <a:noFill/>
          </a:ln>
        </p:spPr>
        <p:txBody>
          <a:bodyPr anchorCtr="0" anchor="t" bIns="91425" lIns="91425" rIns="91425" tIns="91425">
            <a:noAutofit/>
          </a:bodyPr>
          <a:lstStyle/>
          <a:p>
            <a:pPr>
              <a:spcBef>
                <a:spcPts val="0"/>
              </a:spcBef>
              <a:buNone/>
            </a:pPr>
            <a:r>
              <a:t/>
            </a:r>
            <a:endParaRPr/>
          </a:p>
        </p:txBody>
      </p:sp>
      <p:sp>
        <p:nvSpPr>
          <p:cNvPr id="385" name="Shape 385"/>
          <p:cNvSpPr txBox="1"/>
          <p:nvPr/>
        </p:nvSpPr>
        <p:spPr>
          <a:xfrm>
            <a:off x="4227475" y="219827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86" name="Shape 386"/>
          <p:cNvSpPr txBox="1"/>
          <p:nvPr/>
        </p:nvSpPr>
        <p:spPr>
          <a:xfrm>
            <a:off x="4758075" y="2167425"/>
            <a:ext cx="189000" cy="156000"/>
          </a:xfrm>
          <a:prstGeom prst="rect">
            <a:avLst/>
          </a:prstGeom>
          <a:solidFill>
            <a:srgbClr val="FFFFFF"/>
          </a:solidFill>
          <a:ln>
            <a:noFill/>
          </a:ln>
        </p:spPr>
        <p:txBody>
          <a:bodyPr anchorCtr="0" anchor="t" bIns="91425" lIns="91425" rIns="91425" tIns="91425">
            <a:noAutofit/>
          </a:bodyPr>
          <a:lstStyle/>
          <a:p>
            <a:pPr lvl="0" rtl="0">
              <a:spcBef>
                <a:spcPts val="0"/>
              </a:spcBef>
              <a:buNone/>
            </a:pPr>
            <a:r>
              <a:t/>
            </a:r>
            <a:endParaRPr/>
          </a:p>
        </p:txBody>
      </p:sp>
      <p:sp>
        <p:nvSpPr>
          <p:cNvPr id="387" name="Shape 387"/>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pic>
        <p:nvPicPr>
          <p:cNvPr id="393" name="Shape 393"/>
          <p:cNvPicPr preferRelativeResize="0"/>
          <p:nvPr/>
        </p:nvPicPr>
        <p:blipFill rotWithShape="1">
          <a:blip r:embed="rId3">
            <a:alphaModFix/>
          </a:blip>
          <a:srcRect b="31591" l="0" r="0" t="0"/>
          <a:stretch/>
        </p:blipFill>
        <p:spPr>
          <a:xfrm>
            <a:off x="2986100" y="401846"/>
            <a:ext cx="3090400" cy="2968849"/>
          </a:xfrm>
          <a:prstGeom prst="rect">
            <a:avLst/>
          </a:prstGeom>
          <a:noFill/>
          <a:ln>
            <a:noFill/>
          </a:ln>
        </p:spPr>
      </p:pic>
      <p:sp>
        <p:nvSpPr>
          <p:cNvPr id="394" name="Shape 394"/>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pic>
        <p:nvPicPr>
          <p:cNvPr id="400" name="Shape 400"/>
          <p:cNvPicPr preferRelativeResize="0"/>
          <p:nvPr/>
        </p:nvPicPr>
        <p:blipFill>
          <a:blip r:embed="rId3">
            <a:alphaModFix/>
          </a:blip>
          <a:stretch>
            <a:fillRect/>
          </a:stretch>
        </p:blipFill>
        <p:spPr>
          <a:xfrm>
            <a:off x="2986100" y="401837"/>
            <a:ext cx="3090400" cy="4339824"/>
          </a:xfrm>
          <a:prstGeom prst="rect">
            <a:avLst/>
          </a:prstGeom>
          <a:noFill/>
          <a:ln>
            <a:noFill/>
          </a:ln>
        </p:spPr>
      </p:pic>
      <p:sp>
        <p:nvSpPr>
          <p:cNvPr id="401" name="Shape 401"/>
          <p:cNvSpPr txBox="1"/>
          <p:nvPr/>
        </p:nvSpPr>
        <p:spPr>
          <a:xfrm>
            <a:off x="307650" y="294275"/>
            <a:ext cx="1692300" cy="414599"/>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a:solidFill>
                  <a:srgbClr val="FFFFFF"/>
                </a:solidFill>
              </a:rPr>
              <a:t>What is reactive?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Futurice template">
  <a:themeElements>
    <a:clrScheme name="Futurice colors">
      <a:dk1>
        <a:srgbClr val="000000"/>
      </a:dk1>
      <a:lt1>
        <a:srgbClr val="FFFFFF"/>
      </a:lt1>
      <a:dk2>
        <a:srgbClr val="266826"/>
      </a:dk2>
      <a:lt2>
        <a:srgbClr val="41AF46"/>
      </a:lt2>
      <a:accent1>
        <a:srgbClr val="CDECE4"/>
      </a:accent1>
      <a:accent2>
        <a:srgbClr val="FFF046"/>
      </a:accent2>
      <a:accent3>
        <a:srgbClr val="005A4B"/>
      </a:accent3>
      <a:accent4>
        <a:srgbClr val="BEC3E6"/>
      </a:accent4>
      <a:accent5>
        <a:srgbClr val="46289A"/>
      </a:accent5>
      <a:accent6>
        <a:srgbClr val="FF5240"/>
      </a:accent6>
      <a:hlink>
        <a:srgbClr val="329E41"/>
      </a:hlink>
      <a:folHlink>
        <a:srgbClr val="500A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