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304"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211200341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1" name="Shape 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2" name="Shape 4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18" name="Shape 41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26" name="Shape 42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37" name="Shape 43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52" name="Shape 45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69" name="Shape 46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86" name="Shape 48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15" name="Shape 51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3" name="Shape 5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44" name="Shape 54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0" name="Shape 5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51" name="Shape 55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1" name="Shape 35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6" name="Shape 5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57" name="Shape 55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65" name="Shape 56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2" name="Shape 5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73" name="Shape 57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0" name="Shape 5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81" name="Shape 58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8" name="Shape 5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89" name="Shape 58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6" name="Shape 5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97" name="Shape 5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03" name="Shape 6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04" name="Shape 60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Shape 6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0" name="Shape 6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11" name="Shape 61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0" name="Shape 6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21" name="Shape 62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6" name="Shape 6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37" name="Shape 63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7" name="Shape 35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8" name="Shape 6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59" name="Shape 65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6" name="Shape 6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87" name="Shape 68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5" name="Shape 7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16" name="Shape 71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0" name="Shape 7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51" name="Shape 75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6" name="Shape 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57" name="Shape 75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3" name="Shape 7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solidFill>
                  <a:schemeClr val="dk1"/>
                </a:solidFill>
              </a:rPr>
              <a:t>At this point I have to close the first part of the talk saying that RxJava has some issues and characteristics that are important to be aware of.</a:t>
            </a:r>
          </a:p>
        </p:txBody>
      </p:sp>
      <p:sp>
        <p:nvSpPr>
          <p:cNvPr id="764" name="Shape 76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9" name="Shape 7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Here we have to jump from RxJava to Cascade somehow.</a:t>
            </a:r>
          </a:p>
        </p:txBody>
      </p:sp>
      <p:sp>
        <p:nvSpPr>
          <p:cNvPr id="770" name="Shape 77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7" name="Shape 7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78" name="Shape 77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2" name="Shape 7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93" name="Shape 79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1" name="Shape 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12" name="Shape 8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64" name="Shape 36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1" name="Shape 8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32" name="Shape 83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2" name="Shape 8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43" name="Shape 84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9" name="Shape 8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50" name="Shape 85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6" name="Shape 8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57" name="Shape 85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Shape 8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5" name="Shape 8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RxJava does not swallow exceptions (as it should be). It is possible to subscribe an Action instead of an Observer. In the piece of code above if there is a null pointer exception inside the map operator the app will crash because the error is not handled. </a:t>
            </a:r>
          </a:p>
        </p:txBody>
      </p:sp>
      <p:sp>
        <p:nvSpPr>
          <p:cNvPr id="866" name="Shape 86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Shape 8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3" name="Shape 8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a:t>Another characteristic of RxJava is that the error event terminates the subscription. What if this is not the desired behavior? What if we want to maintain the subscription? There are some operators to workaround. </a:t>
            </a:r>
          </a:p>
        </p:txBody>
      </p:sp>
      <p:sp>
        <p:nvSpPr>
          <p:cNvPr id="874" name="Shape 87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Shape 8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4" name="Shape 8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Another characteristic of RxJava is that the error event terminates the subscription. What if this is not the desired behavior? What if we want to maintain the subscription? There are some operators to workaround. </a:t>
            </a:r>
          </a:p>
        </p:txBody>
      </p:sp>
      <p:sp>
        <p:nvSpPr>
          <p:cNvPr id="885" name="Shape 88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3" name="Shape 8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onErrorReturn mirrors the behavior of the observable but when there is an error it emits the passed element and completes. The resulting observable never errors. </a:t>
            </a:r>
          </a:p>
        </p:txBody>
      </p:sp>
      <p:sp>
        <p:nvSpPr>
          <p:cNvPr id="894" name="Shape 8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2" name="Shape 9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a:t>onErrorResumeNext switches to a different observable (passed to the method) when there is an error. The resulting Observable never errors.</a:t>
            </a:r>
          </a:p>
        </p:txBody>
      </p:sp>
      <p:sp>
        <p:nvSpPr>
          <p:cNvPr id="903" name="Shape 90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Shape 9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7" name="Shape 9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18" name="Shape 91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71" name="Shape 37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Shape 9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2" name="Shape 9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33" name="Shape 93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Shape 9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40" name="Shape 9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41" name="Shape 94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Shape 9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1" name="Shape 9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An operator can unsubscribe and/or subscribe internally, it can also switch threads.</a:t>
            </a:r>
          </a:p>
        </p:txBody>
      </p:sp>
      <p:sp>
        <p:nvSpPr>
          <p:cNvPr id="952" name="Shape 95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Shape 9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9" name="Shape 9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60" name="Shape 96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Shape 9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69" name="Shape 9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970" name="Shape 97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76" name="Shape 9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977" name="Shape 97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Shape 9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86" name="Shape 9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987" name="Shape 98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Shape 9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7" name="Shape 9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998" name="Shape 99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Shape 10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4" name="Shape 10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05" name="Shape 100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Shape 10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31" name="Shape 10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32" name="Shape 103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81" name="Shape 38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Shape 10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0" name="Shape 10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61" name="Shape 106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Shape 10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8" name="Shape 10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69" name="Shape 106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Shape 10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78" name="Shape 10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79" name="Shape 107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Shape 10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84" name="Shape 10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85" name="Shape 108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91" name="Shape 39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98" name="Shape 39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05" name="Shape 40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1">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14" name="Shape 14"/>
          <p:cNvSpPr txBox="1">
            <a:spLocks noGrp="1"/>
          </p:cNvSpPr>
          <p:nvPr>
            <p:ph type="ctrTitle"/>
          </p:nvPr>
        </p:nvSpPr>
        <p:spPr>
          <a:xfrm>
            <a:off x="757177" y="2361203"/>
            <a:ext cx="7035542" cy="1556937"/>
          </a:xfrm>
          <a:prstGeom prst="rect">
            <a:avLst/>
          </a:prstGeom>
          <a:noFill/>
          <a:ln>
            <a:noFill/>
          </a:ln>
        </p:spPr>
        <p:txBody>
          <a:bodyPr lIns="91425" tIns="91425" rIns="91425" bIns="91425" anchor="b" anchorCtr="0"/>
          <a:lstStyle>
            <a:lvl1pPr marL="0" marR="0" indent="0" algn="l" rtl="0">
              <a:lnSpc>
                <a:spcPct val="75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5" name="Shape 15"/>
          <p:cNvSpPr txBox="1">
            <a:spLocks noGrp="1"/>
          </p:cNvSpPr>
          <p:nvPr>
            <p:ph type="dt" idx="10"/>
          </p:nvPr>
        </p:nvSpPr>
        <p:spPr>
          <a:xfrm>
            <a:off x="757177" y="3956773"/>
            <a:ext cx="2454236" cy="373694"/>
          </a:xfrm>
          <a:prstGeom prst="rect">
            <a:avLst/>
          </a:prstGeom>
          <a:solidFill>
            <a:srgbClr val="FFF046"/>
          </a:solid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16" name="Shape 16"/>
          <p:cNvPicPr preferRelativeResize="0"/>
          <p:nvPr/>
        </p:nvPicPr>
        <p:blipFill rotWithShape="1">
          <a:blip r:embed="rId3">
            <a:alphaModFix/>
          </a:blip>
          <a:srcRect t="-208" b="73914"/>
          <a:stretch/>
        </p:blipFill>
        <p:spPr>
          <a:xfrm rot="-5400000">
            <a:off x="1065019" y="-43067"/>
            <a:ext cx="294076" cy="9255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hort text with title">
    <p:spTree>
      <p:nvGrpSpPr>
        <p:cNvPr id="1" name="Shape 58"/>
        <p:cNvGrpSpPr/>
        <p:nvPr/>
      </p:nvGrpSpPr>
      <p:grpSpPr>
        <a:xfrm>
          <a:off x="0" y="0"/>
          <a:ext cx="0" cy="0"/>
          <a:chOff x="0" y="0"/>
          <a:chExt cx="0" cy="0"/>
        </a:xfrm>
      </p:grpSpPr>
      <p:grpSp>
        <p:nvGrpSpPr>
          <p:cNvPr id="59" name="Shape 59"/>
          <p:cNvGrpSpPr/>
          <p:nvPr/>
        </p:nvGrpSpPr>
        <p:grpSpPr>
          <a:xfrm>
            <a:off x="0" y="2286"/>
            <a:ext cx="9144000" cy="5138927"/>
            <a:chOff x="0" y="2286"/>
            <a:chExt cx="9144000" cy="5138927"/>
          </a:xfrm>
        </p:grpSpPr>
        <p:pic>
          <p:nvPicPr>
            <p:cNvPr id="60" name="Shape 60"/>
            <p:cNvPicPr preferRelativeResize="0"/>
            <p:nvPr/>
          </p:nvPicPr>
          <p:blipFill rotWithShape="1">
            <a:blip r:embed="rId2">
              <a:alphaModFix/>
            </a:blip>
            <a:srcRect/>
            <a:stretch/>
          </p:blipFill>
          <p:spPr>
            <a:xfrm>
              <a:off x="0" y="2286"/>
              <a:ext cx="9144000" cy="5138927"/>
            </a:xfrm>
            <a:prstGeom prst="rect">
              <a:avLst/>
            </a:prstGeom>
            <a:noFill/>
            <a:ln>
              <a:noFill/>
            </a:ln>
          </p:spPr>
        </p:pic>
        <p:sp>
          <p:nvSpPr>
            <p:cNvPr id="61" name="Shape 61"/>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grpSp>
      <p:pic>
        <p:nvPicPr>
          <p:cNvPr id="62" name="Shape 62"/>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63" name="Shape 63"/>
          <p:cNvSpPr txBox="1">
            <a:spLocks noGrp="1"/>
          </p:cNvSpPr>
          <p:nvPr>
            <p:ph type="title"/>
          </p:nvPr>
        </p:nvSpPr>
        <p:spPr>
          <a:xfrm>
            <a:off x="873759" y="861954"/>
            <a:ext cx="6525401" cy="1429998"/>
          </a:xfrm>
          <a:prstGeom prst="rect">
            <a:avLst/>
          </a:prstGeom>
          <a:noFill/>
          <a:ln>
            <a:noFill/>
          </a:ln>
        </p:spPr>
        <p:txBody>
          <a:bodyPr lIns="91425" tIns="91425" rIns="91425" bIns="91425" anchor="ctr"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body" idx="1"/>
          </p:nvPr>
        </p:nvSpPr>
        <p:spPr>
          <a:xfrm>
            <a:off x="873759" y="2494759"/>
            <a:ext cx="6086475" cy="1414463"/>
          </a:xfrm>
          <a:prstGeom prst="rect">
            <a:avLst/>
          </a:prstGeom>
          <a:noFill/>
          <a:ln>
            <a:noFill/>
          </a:ln>
        </p:spPr>
        <p:txBody>
          <a:bodyPr lIns="91425" tIns="91425" rIns="91425" bIns="91425" anchor="t"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hort text and content">
    <p:spTree>
      <p:nvGrpSpPr>
        <p:cNvPr id="1" name="Shape 65"/>
        <p:cNvGrpSpPr/>
        <p:nvPr/>
      </p:nvGrpSpPr>
      <p:grpSpPr>
        <a:xfrm>
          <a:off x="0" y="0"/>
          <a:ext cx="0" cy="0"/>
          <a:chOff x="0" y="0"/>
          <a:chExt cx="0" cy="0"/>
        </a:xfrm>
      </p:grpSpPr>
      <p:grpSp>
        <p:nvGrpSpPr>
          <p:cNvPr id="66" name="Shape 66"/>
          <p:cNvGrpSpPr/>
          <p:nvPr/>
        </p:nvGrpSpPr>
        <p:grpSpPr>
          <a:xfrm>
            <a:off x="0" y="2286"/>
            <a:ext cx="9144000" cy="5138927"/>
            <a:chOff x="0" y="2286"/>
            <a:chExt cx="9144000" cy="5138927"/>
          </a:xfrm>
        </p:grpSpPr>
        <p:pic>
          <p:nvPicPr>
            <p:cNvPr id="67" name="Shape 67"/>
            <p:cNvPicPr preferRelativeResize="0"/>
            <p:nvPr/>
          </p:nvPicPr>
          <p:blipFill rotWithShape="1">
            <a:blip r:embed="rId2">
              <a:alphaModFix/>
            </a:blip>
            <a:srcRect/>
            <a:stretch/>
          </p:blipFill>
          <p:spPr>
            <a:xfrm>
              <a:off x="0" y="2286"/>
              <a:ext cx="9144000" cy="5138927"/>
            </a:xfrm>
            <a:prstGeom prst="rect">
              <a:avLst/>
            </a:prstGeom>
            <a:noFill/>
            <a:ln>
              <a:noFill/>
            </a:ln>
          </p:spPr>
        </p:pic>
        <p:sp>
          <p:nvSpPr>
            <p:cNvPr id="68" name="Shape 68"/>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grpSp>
      <p:pic>
        <p:nvPicPr>
          <p:cNvPr id="69" name="Shape 69"/>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70" name="Shape 70"/>
          <p:cNvSpPr txBox="1">
            <a:spLocks noGrp="1"/>
          </p:cNvSpPr>
          <p:nvPr>
            <p:ph type="title"/>
          </p:nvPr>
        </p:nvSpPr>
        <p:spPr>
          <a:xfrm>
            <a:off x="873759" y="863600"/>
            <a:ext cx="4499598" cy="2110031"/>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1"/>
          </p:nvPr>
        </p:nvSpPr>
        <p:spPr>
          <a:xfrm>
            <a:off x="873759" y="3096597"/>
            <a:ext cx="4499598" cy="1211243"/>
          </a:xfrm>
          <a:prstGeom prst="rect">
            <a:avLst/>
          </a:prstGeom>
          <a:noFill/>
          <a:ln>
            <a:noFill/>
          </a:ln>
        </p:spPr>
        <p:txBody>
          <a:bodyPr lIns="91425" tIns="91425" rIns="91425" bIns="91425" anchor="t" anchorCtr="0"/>
          <a:lstStyle>
            <a:lvl1pPr marL="0" indent="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txBox="1">
            <a:spLocks noGrp="1"/>
          </p:cNvSpPr>
          <p:nvPr>
            <p:ph type="body" idx="2"/>
          </p:nvPr>
        </p:nvSpPr>
        <p:spPr>
          <a:xfrm>
            <a:off x="5771723" y="863600"/>
            <a:ext cx="2600116" cy="3444241"/>
          </a:xfrm>
          <a:prstGeom prst="rect">
            <a:avLst/>
          </a:prstGeom>
          <a:noFill/>
          <a:ln>
            <a:noFill/>
          </a:ln>
        </p:spPr>
        <p:txBody>
          <a:bodyPr lIns="91425" tIns="91425" rIns="91425" bIns="91425" anchor="t" anchorCtr="0"/>
          <a:lstStyle>
            <a:lvl1pPr marL="0" indent="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 points">
    <p:spTree>
      <p:nvGrpSpPr>
        <p:cNvPr id="1" name="Shape 73"/>
        <p:cNvGrpSpPr/>
        <p:nvPr/>
      </p:nvGrpSpPr>
      <p:grpSpPr>
        <a:xfrm>
          <a:off x="0" y="0"/>
          <a:ext cx="0" cy="0"/>
          <a:chOff x="0" y="0"/>
          <a:chExt cx="0" cy="0"/>
        </a:xfrm>
      </p:grpSpPr>
      <p:grpSp>
        <p:nvGrpSpPr>
          <p:cNvPr id="74" name="Shape 74"/>
          <p:cNvGrpSpPr/>
          <p:nvPr/>
        </p:nvGrpSpPr>
        <p:grpSpPr>
          <a:xfrm>
            <a:off x="0" y="2286"/>
            <a:ext cx="9144000" cy="5138927"/>
            <a:chOff x="0" y="2286"/>
            <a:chExt cx="9144000" cy="5138927"/>
          </a:xfrm>
        </p:grpSpPr>
        <p:pic>
          <p:nvPicPr>
            <p:cNvPr id="75" name="Shape 75"/>
            <p:cNvPicPr preferRelativeResize="0"/>
            <p:nvPr/>
          </p:nvPicPr>
          <p:blipFill rotWithShape="1">
            <a:blip r:embed="rId2">
              <a:alphaModFix/>
            </a:blip>
            <a:srcRect/>
            <a:stretch/>
          </p:blipFill>
          <p:spPr>
            <a:xfrm>
              <a:off x="0" y="2286"/>
              <a:ext cx="9144000" cy="5138927"/>
            </a:xfrm>
            <a:prstGeom prst="rect">
              <a:avLst/>
            </a:prstGeom>
            <a:noFill/>
            <a:ln>
              <a:noFill/>
            </a:ln>
          </p:spPr>
        </p:pic>
        <p:sp>
          <p:nvSpPr>
            <p:cNvPr id="76" name="Shape 76"/>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grpSp>
      <p:pic>
        <p:nvPicPr>
          <p:cNvPr id="77" name="Shape 77"/>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78" name="Shape 78"/>
          <p:cNvSpPr txBox="1">
            <a:spLocks noGrp="1"/>
          </p:cNvSpPr>
          <p:nvPr>
            <p:ph type="title"/>
          </p:nvPr>
        </p:nvSpPr>
        <p:spPr>
          <a:xfrm>
            <a:off x="873758" y="863600"/>
            <a:ext cx="6525403" cy="1428352"/>
          </a:xfrm>
          <a:prstGeom prst="rect">
            <a:avLst/>
          </a:prstGeom>
          <a:noFill/>
          <a:ln>
            <a:noFill/>
          </a:ln>
        </p:spPr>
        <p:txBody>
          <a:bodyPr lIns="91425" tIns="91425" rIns="91425" bIns="91425" anchor="ctr"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a:off x="873759" y="2418088"/>
            <a:ext cx="3571240" cy="1969632"/>
          </a:xfrm>
          <a:prstGeom prst="rect">
            <a:avLst/>
          </a:prstGeom>
          <a:noFill/>
          <a:ln>
            <a:noFill/>
          </a:ln>
        </p:spPr>
        <p:txBody>
          <a:bodyPr lIns="91425" tIns="91425" rIns="91425" bIns="91425" anchor="t" anchorCtr="0"/>
          <a:lstStyle>
            <a:lvl1pPr marL="285750" indent="-209550" rtl="0">
              <a:spcBef>
                <a:spcPts val="0"/>
              </a:spcBef>
              <a:spcAft>
                <a:spcPts val="600"/>
              </a:spcAft>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0" name="Shape 80"/>
          <p:cNvSpPr txBox="1">
            <a:spLocks noGrp="1"/>
          </p:cNvSpPr>
          <p:nvPr>
            <p:ph type="body" idx="2"/>
          </p:nvPr>
        </p:nvSpPr>
        <p:spPr>
          <a:xfrm>
            <a:off x="4800600" y="2418089"/>
            <a:ext cx="3571240" cy="1969632"/>
          </a:xfrm>
          <a:prstGeom prst="rect">
            <a:avLst/>
          </a:prstGeom>
          <a:noFill/>
          <a:ln>
            <a:noFill/>
          </a:ln>
        </p:spPr>
        <p:txBody>
          <a:bodyPr lIns="91425" tIns="91425" rIns="91425" bIns="91425" anchor="t" anchorCtr="0"/>
          <a:lstStyle>
            <a:lvl1pPr marL="285750" indent="-209550" rtl="0">
              <a:spcBef>
                <a:spcPts val="0"/>
              </a:spcBef>
              <a:spcAft>
                <a:spcPts val="600"/>
              </a:spcAft>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ullet points 2">
    <p:spTree>
      <p:nvGrpSpPr>
        <p:cNvPr id="1" name="Shape 81"/>
        <p:cNvGrpSpPr/>
        <p:nvPr/>
      </p:nvGrpSpPr>
      <p:grpSpPr>
        <a:xfrm>
          <a:off x="0" y="0"/>
          <a:ext cx="0" cy="0"/>
          <a:chOff x="0" y="0"/>
          <a:chExt cx="0" cy="0"/>
        </a:xfrm>
      </p:grpSpPr>
      <p:sp>
        <p:nvSpPr>
          <p:cNvPr id="82" name="Shape 82"/>
          <p:cNvSpPr/>
          <p:nvPr/>
        </p:nvSpPr>
        <p:spPr>
          <a:xfrm>
            <a:off x="387050" y="350895"/>
            <a:ext cx="8402890" cy="4434779"/>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pic>
        <p:nvPicPr>
          <p:cNvPr id="83" name="Shape 83"/>
          <p:cNvPicPr preferRelativeResize="0"/>
          <p:nvPr/>
        </p:nvPicPr>
        <p:blipFill rotWithShape="1">
          <a:blip r:embed="rId2">
            <a:alphaModFix/>
          </a:blip>
          <a:srcRect/>
          <a:stretch/>
        </p:blipFill>
        <p:spPr>
          <a:xfrm>
            <a:off x="8840767" y="371379"/>
            <a:ext cx="179888" cy="2153226"/>
          </a:xfrm>
          <a:prstGeom prst="rect">
            <a:avLst/>
          </a:prstGeom>
          <a:noFill/>
          <a:ln>
            <a:noFill/>
          </a:ln>
        </p:spPr>
      </p:pic>
      <p:sp>
        <p:nvSpPr>
          <p:cNvPr id="84" name="Shape 84"/>
          <p:cNvSpPr txBox="1">
            <a:spLocks noGrp="1"/>
          </p:cNvSpPr>
          <p:nvPr>
            <p:ph type="body" idx="1"/>
          </p:nvPr>
        </p:nvSpPr>
        <p:spPr>
          <a:xfrm>
            <a:off x="873766" y="2588318"/>
            <a:ext cx="4552067" cy="318036"/>
          </a:xfrm>
          <a:prstGeom prst="rect">
            <a:avLst/>
          </a:prstGeom>
          <a:noFill/>
          <a:ln>
            <a:noFill/>
          </a:ln>
        </p:spPr>
        <p:txBody>
          <a:bodyPr lIns="91425" tIns="91425" rIns="91425" bIns="91425" anchor="t" anchorCtr="0"/>
          <a:lstStyle>
            <a:lvl1pPr marL="0" indent="0" rtl="0">
              <a:lnSpc>
                <a:spcPct val="90000"/>
              </a:lnSpc>
              <a:spcBef>
                <a:spcPts val="0"/>
              </a:spcBef>
              <a:buClr>
                <a:srgbClr val="210F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txBox="1">
            <a:spLocks noGrp="1"/>
          </p:cNvSpPr>
          <p:nvPr>
            <p:ph type="title"/>
          </p:nvPr>
        </p:nvSpPr>
        <p:spPr>
          <a:xfrm>
            <a:off x="873759" y="861954"/>
            <a:ext cx="6525401" cy="1429998"/>
          </a:xfrm>
          <a:prstGeom prst="rect">
            <a:avLst/>
          </a:prstGeom>
          <a:noFill/>
          <a:ln>
            <a:noFill/>
          </a:ln>
        </p:spPr>
        <p:txBody>
          <a:bodyPr lIns="91425" tIns="91425" rIns="91425" bIns="91425" anchor="ctr"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6" name="Shape 86"/>
          <p:cNvSpPr txBox="1">
            <a:spLocks noGrp="1"/>
          </p:cNvSpPr>
          <p:nvPr>
            <p:ph type="body" idx="2"/>
          </p:nvPr>
        </p:nvSpPr>
        <p:spPr>
          <a:xfrm>
            <a:off x="873766" y="3187380"/>
            <a:ext cx="4552950" cy="1209675"/>
          </a:xfrm>
          <a:prstGeom prst="rect">
            <a:avLst/>
          </a:prstGeom>
          <a:noFill/>
          <a:ln>
            <a:noFill/>
          </a:ln>
        </p:spPr>
        <p:txBody>
          <a:bodyPr lIns="91425" tIns="91425" rIns="91425" bIns="91425" anchor="t" anchorCtr="0"/>
          <a:lstStyle>
            <a:lvl1pPr marL="171450" indent="-114300" rtl="0">
              <a:spcBef>
                <a:spcPts val="0"/>
              </a:spcBef>
              <a:buFont typeface="Arial"/>
              <a:buChar char="•"/>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hort text and content 2">
    <p:spTree>
      <p:nvGrpSpPr>
        <p:cNvPr id="1" name="Shape 87"/>
        <p:cNvGrpSpPr/>
        <p:nvPr/>
      </p:nvGrpSpPr>
      <p:grpSpPr>
        <a:xfrm>
          <a:off x="0" y="0"/>
          <a:ext cx="0" cy="0"/>
          <a:chOff x="0" y="0"/>
          <a:chExt cx="0" cy="0"/>
        </a:xfrm>
      </p:grpSpPr>
      <p:grpSp>
        <p:nvGrpSpPr>
          <p:cNvPr id="88" name="Shape 88"/>
          <p:cNvGrpSpPr/>
          <p:nvPr/>
        </p:nvGrpSpPr>
        <p:grpSpPr>
          <a:xfrm>
            <a:off x="0" y="2286"/>
            <a:ext cx="9144000" cy="5138927"/>
            <a:chOff x="0" y="2286"/>
            <a:chExt cx="9144000" cy="5138927"/>
          </a:xfrm>
        </p:grpSpPr>
        <p:pic>
          <p:nvPicPr>
            <p:cNvPr id="89" name="Shape 89"/>
            <p:cNvPicPr preferRelativeResize="0"/>
            <p:nvPr/>
          </p:nvPicPr>
          <p:blipFill rotWithShape="1">
            <a:blip r:embed="rId2">
              <a:alphaModFix/>
            </a:blip>
            <a:srcRect/>
            <a:stretch/>
          </p:blipFill>
          <p:spPr>
            <a:xfrm>
              <a:off x="0" y="2286"/>
              <a:ext cx="9144000" cy="5138927"/>
            </a:xfrm>
            <a:prstGeom prst="rect">
              <a:avLst/>
            </a:prstGeom>
            <a:noFill/>
            <a:ln>
              <a:noFill/>
            </a:ln>
          </p:spPr>
        </p:pic>
        <p:sp>
          <p:nvSpPr>
            <p:cNvPr id="90" name="Shape 90"/>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grpSp>
      <p:pic>
        <p:nvPicPr>
          <p:cNvPr id="91" name="Shape 91"/>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92" name="Shape 92"/>
          <p:cNvSpPr txBox="1">
            <a:spLocks noGrp="1"/>
          </p:cNvSpPr>
          <p:nvPr>
            <p:ph type="title"/>
          </p:nvPr>
        </p:nvSpPr>
        <p:spPr>
          <a:xfrm>
            <a:off x="873759" y="863600"/>
            <a:ext cx="3688079" cy="2110031"/>
          </a:xfrm>
          <a:prstGeom prst="rect">
            <a:avLst/>
          </a:prstGeom>
          <a:noFill/>
          <a:ln>
            <a:noFill/>
          </a:ln>
        </p:spPr>
        <p:txBody>
          <a:bodyPr lIns="91425" tIns="91425" rIns="91425" bIns="91425" anchor="b"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3" name="Shape 93"/>
          <p:cNvSpPr txBox="1">
            <a:spLocks noGrp="1"/>
          </p:cNvSpPr>
          <p:nvPr>
            <p:ph type="body" idx="1"/>
          </p:nvPr>
        </p:nvSpPr>
        <p:spPr>
          <a:xfrm>
            <a:off x="873759" y="3096597"/>
            <a:ext cx="3688079" cy="1291122"/>
          </a:xfrm>
          <a:prstGeom prst="rect">
            <a:avLst/>
          </a:prstGeom>
          <a:noFill/>
          <a:ln>
            <a:noFill/>
          </a:ln>
        </p:spPr>
        <p:txBody>
          <a:bodyPr lIns="91425" tIns="91425" rIns="91425" bIns="91425" anchor="t" anchorCtr="0"/>
          <a:lstStyle>
            <a:lvl1pPr marL="0" indent="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4" name="Shape 94"/>
          <p:cNvSpPr txBox="1">
            <a:spLocks noGrp="1"/>
          </p:cNvSpPr>
          <p:nvPr>
            <p:ph type="body" idx="2"/>
          </p:nvPr>
        </p:nvSpPr>
        <p:spPr>
          <a:xfrm>
            <a:off x="4895185" y="863600"/>
            <a:ext cx="3486814" cy="3524120"/>
          </a:xfrm>
          <a:prstGeom prst="rect">
            <a:avLst/>
          </a:prstGeom>
          <a:noFill/>
          <a:ln>
            <a:noFill/>
          </a:ln>
        </p:spPr>
        <p:txBody>
          <a:bodyPr lIns="91425" tIns="91425" rIns="91425" bIns="91425" anchor="t" anchorCtr="0"/>
          <a:lstStyle>
            <a:lvl1pPr marL="0" indent="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diagram">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509800" y="482977"/>
            <a:ext cx="8160175" cy="41125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97" name="Shape 97"/>
          <p:cNvPicPr preferRelativeResize="0"/>
          <p:nvPr/>
        </p:nvPicPr>
        <p:blipFill rotWithShape="1">
          <a:blip r:embed="rId2">
            <a:alphaModFix/>
          </a:blip>
          <a:srcRect/>
          <a:stretch/>
        </p:blipFill>
        <p:spPr>
          <a:xfrm>
            <a:off x="8840767" y="371379"/>
            <a:ext cx="179888" cy="2153226"/>
          </a:xfrm>
          <a:prstGeom prst="rect">
            <a:avLst/>
          </a:prstGeom>
          <a:noFill/>
          <a:ln>
            <a:noFill/>
          </a:ln>
        </p:spPr>
      </p:pic>
      <p:sp>
        <p:nvSpPr>
          <p:cNvPr id="98" name="Shape 98"/>
          <p:cNvSpPr txBox="1">
            <a:spLocks noGrp="1"/>
          </p:cNvSpPr>
          <p:nvPr>
            <p:ph type="body" idx="1"/>
          </p:nvPr>
        </p:nvSpPr>
        <p:spPr>
          <a:xfrm>
            <a:off x="509587" y="1324609"/>
            <a:ext cx="8159749" cy="3344226"/>
          </a:xfrm>
          <a:prstGeom prst="rect">
            <a:avLst/>
          </a:prstGeom>
          <a:noFill/>
          <a:ln>
            <a:noFill/>
          </a:ln>
        </p:spPr>
        <p:txBody>
          <a:bodyPr lIns="91425" tIns="91425" rIns="91425" bIns="91425" anchor="t" anchorCtr="0"/>
          <a:lstStyle>
            <a:lvl1pPr marL="0" indent="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diagram 2">
    <p:spTree>
      <p:nvGrpSpPr>
        <p:cNvPr id="1" name="Shape 99"/>
        <p:cNvGrpSpPr/>
        <p:nvPr/>
      </p:nvGrpSpPr>
      <p:grpSpPr>
        <a:xfrm>
          <a:off x="0" y="0"/>
          <a:ext cx="0" cy="0"/>
          <a:chOff x="0" y="0"/>
          <a:chExt cx="0" cy="0"/>
        </a:xfrm>
      </p:grpSpPr>
      <p:grpSp>
        <p:nvGrpSpPr>
          <p:cNvPr id="100" name="Shape 100"/>
          <p:cNvGrpSpPr/>
          <p:nvPr/>
        </p:nvGrpSpPr>
        <p:grpSpPr>
          <a:xfrm>
            <a:off x="0" y="2286"/>
            <a:ext cx="9144000" cy="5138927"/>
            <a:chOff x="0" y="2286"/>
            <a:chExt cx="9144000" cy="5138927"/>
          </a:xfrm>
        </p:grpSpPr>
        <p:pic>
          <p:nvPicPr>
            <p:cNvPr id="101" name="Shape 101"/>
            <p:cNvPicPr preferRelativeResize="0"/>
            <p:nvPr/>
          </p:nvPicPr>
          <p:blipFill rotWithShape="1">
            <a:blip r:embed="rId2">
              <a:alphaModFix/>
            </a:blip>
            <a:srcRect/>
            <a:stretch/>
          </p:blipFill>
          <p:spPr>
            <a:xfrm>
              <a:off x="0" y="2286"/>
              <a:ext cx="9144000" cy="5138927"/>
            </a:xfrm>
            <a:prstGeom prst="rect">
              <a:avLst/>
            </a:prstGeom>
            <a:noFill/>
            <a:ln>
              <a:noFill/>
            </a:ln>
          </p:spPr>
        </p:pic>
        <p:sp>
          <p:nvSpPr>
            <p:cNvPr id="102" name="Shape 102"/>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grpSp>
      <p:sp>
        <p:nvSpPr>
          <p:cNvPr id="103" name="Shape 103"/>
          <p:cNvSpPr txBox="1">
            <a:spLocks noGrp="1"/>
          </p:cNvSpPr>
          <p:nvPr>
            <p:ph type="title"/>
          </p:nvPr>
        </p:nvSpPr>
        <p:spPr>
          <a:xfrm>
            <a:off x="863599" y="714879"/>
            <a:ext cx="7487920" cy="32661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4" name="Shape 104"/>
          <p:cNvSpPr txBox="1">
            <a:spLocks noGrp="1"/>
          </p:cNvSpPr>
          <p:nvPr>
            <p:ph type="body" idx="1"/>
          </p:nvPr>
        </p:nvSpPr>
        <p:spPr>
          <a:xfrm>
            <a:off x="863599" y="1324611"/>
            <a:ext cx="7487920" cy="3063109"/>
          </a:xfrm>
          <a:prstGeom prst="rect">
            <a:avLst/>
          </a:prstGeom>
          <a:noFill/>
          <a:ln>
            <a:noFill/>
          </a:ln>
        </p:spPr>
        <p:txBody>
          <a:bodyPr lIns="91425" tIns="91425" rIns="91425" bIns="91425" anchor="t" anchorCtr="0"/>
          <a:lstStyle>
            <a:lvl1pPr marL="0" indent="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05" name="Shape 105"/>
          <p:cNvPicPr preferRelativeResize="0"/>
          <p:nvPr/>
        </p:nvPicPr>
        <p:blipFill rotWithShape="1">
          <a:blip r:embed="rId3">
            <a:alphaModFix/>
          </a:blip>
          <a:srcRect/>
          <a:stretch/>
        </p:blipFill>
        <p:spPr>
          <a:xfrm>
            <a:off x="8840767" y="371379"/>
            <a:ext cx="179888" cy="21532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 content">
    <p:spTree>
      <p:nvGrpSpPr>
        <p:cNvPr id="1" name="Shape 106"/>
        <p:cNvGrpSpPr/>
        <p:nvPr/>
      </p:nvGrpSpPr>
      <p:grpSpPr>
        <a:xfrm>
          <a:off x="0" y="0"/>
          <a:ext cx="0" cy="0"/>
          <a:chOff x="0" y="0"/>
          <a:chExt cx="0" cy="0"/>
        </a:xfrm>
      </p:grpSpPr>
      <p:pic>
        <p:nvPicPr>
          <p:cNvPr id="107" name="Shape 107"/>
          <p:cNvPicPr preferRelativeResize="0"/>
          <p:nvPr/>
        </p:nvPicPr>
        <p:blipFill rotWithShape="1">
          <a:blip r:embed="rId2">
            <a:alphaModFix/>
          </a:blip>
          <a:srcRect/>
          <a:stretch/>
        </p:blipFill>
        <p:spPr>
          <a:xfrm>
            <a:off x="8840767" y="371379"/>
            <a:ext cx="179888" cy="2153226"/>
          </a:xfrm>
          <a:prstGeom prst="rect">
            <a:avLst/>
          </a:prstGeom>
          <a:noFill/>
          <a:ln>
            <a:noFill/>
          </a:ln>
        </p:spPr>
      </p:pic>
      <p:sp>
        <p:nvSpPr>
          <p:cNvPr id="108" name="Shape 108"/>
          <p:cNvSpPr txBox="1">
            <a:spLocks noGrp="1"/>
          </p:cNvSpPr>
          <p:nvPr>
            <p:ph type="body" idx="1"/>
          </p:nvPr>
        </p:nvSpPr>
        <p:spPr>
          <a:xfrm>
            <a:off x="873463" y="2577425"/>
            <a:ext cx="3708184" cy="261609"/>
          </a:xfrm>
          <a:prstGeom prst="rect">
            <a:avLst/>
          </a:prstGeom>
          <a:noFill/>
          <a:ln>
            <a:noFill/>
          </a:ln>
        </p:spPr>
        <p:txBody>
          <a:bodyPr lIns="91425" tIns="91425" rIns="91425" bIns="91425" anchor="b" anchorCtr="0"/>
          <a:lstStyle>
            <a:lvl1pPr marL="0" indent="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9" name="Shape 109"/>
          <p:cNvSpPr txBox="1">
            <a:spLocks noGrp="1"/>
          </p:cNvSpPr>
          <p:nvPr>
            <p:ph type="body" idx="2"/>
          </p:nvPr>
        </p:nvSpPr>
        <p:spPr>
          <a:xfrm>
            <a:off x="873759" y="2958736"/>
            <a:ext cx="3707883" cy="1504949"/>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0" name="Shape 110"/>
          <p:cNvSpPr txBox="1">
            <a:spLocks noGrp="1"/>
          </p:cNvSpPr>
          <p:nvPr>
            <p:ph type="body" idx="3"/>
          </p:nvPr>
        </p:nvSpPr>
        <p:spPr>
          <a:xfrm>
            <a:off x="4662553" y="2958736"/>
            <a:ext cx="3707883" cy="1504949"/>
          </a:xfrm>
          <a:prstGeom prst="rect">
            <a:avLst/>
          </a:prstGeom>
          <a:noFill/>
          <a:ln>
            <a:noFill/>
          </a:ln>
        </p:spPr>
        <p:txBody>
          <a:bodyPr lIns="91425" tIns="91425" rIns="91425" bIns="91425" anchor="t" anchorCtr="0"/>
          <a:lstStyle>
            <a:lvl1pPr marL="0" marR="0" indent="0" algn="l" rtl="0">
              <a:lnSpc>
                <a:spcPct val="100000"/>
              </a:lnSpc>
              <a:spcBef>
                <a:spcPts val="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1" name="Shape 111"/>
          <p:cNvSpPr txBox="1">
            <a:spLocks noGrp="1"/>
          </p:cNvSpPr>
          <p:nvPr>
            <p:ph type="title"/>
          </p:nvPr>
        </p:nvSpPr>
        <p:spPr>
          <a:xfrm>
            <a:off x="873759" y="861954"/>
            <a:ext cx="6525401" cy="1429998"/>
          </a:xfrm>
          <a:prstGeom prst="rect">
            <a:avLst/>
          </a:prstGeom>
          <a:noFill/>
          <a:ln>
            <a:noFill/>
          </a:ln>
        </p:spPr>
        <p:txBody>
          <a:bodyPr lIns="91425" tIns="91425" rIns="91425" bIns="91425" anchor="ctr"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 content 2">
    <p:spTree>
      <p:nvGrpSpPr>
        <p:cNvPr id="1" name="Shape 112"/>
        <p:cNvGrpSpPr/>
        <p:nvPr/>
      </p:nvGrpSpPr>
      <p:grpSpPr>
        <a:xfrm>
          <a:off x="0" y="0"/>
          <a:ext cx="0" cy="0"/>
          <a:chOff x="0" y="0"/>
          <a:chExt cx="0" cy="0"/>
        </a:xfrm>
      </p:grpSpPr>
      <p:pic>
        <p:nvPicPr>
          <p:cNvPr id="113" name="Shape 113"/>
          <p:cNvPicPr preferRelativeResize="0"/>
          <p:nvPr/>
        </p:nvPicPr>
        <p:blipFill rotWithShape="1">
          <a:blip r:embed="rId2">
            <a:alphaModFix/>
          </a:blip>
          <a:srcRect/>
          <a:stretch/>
        </p:blipFill>
        <p:spPr>
          <a:xfrm>
            <a:off x="4761" y="0"/>
            <a:ext cx="9134475" cy="5143499"/>
          </a:xfrm>
          <a:prstGeom prst="rect">
            <a:avLst/>
          </a:prstGeom>
          <a:noFill/>
          <a:ln>
            <a:noFill/>
          </a:ln>
        </p:spPr>
      </p:pic>
      <p:pic>
        <p:nvPicPr>
          <p:cNvPr id="114" name="Shape 114"/>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115" name="Shape 115"/>
          <p:cNvSpPr txBox="1">
            <a:spLocks noGrp="1"/>
          </p:cNvSpPr>
          <p:nvPr>
            <p:ph type="body" idx="1"/>
          </p:nvPr>
        </p:nvSpPr>
        <p:spPr>
          <a:xfrm>
            <a:off x="873463" y="2577425"/>
            <a:ext cx="3708184" cy="261609"/>
          </a:xfrm>
          <a:prstGeom prst="rect">
            <a:avLst/>
          </a:prstGeom>
          <a:noFill/>
          <a:ln>
            <a:noFill/>
          </a:ln>
        </p:spPr>
        <p:txBody>
          <a:bodyPr lIns="91425" tIns="91425" rIns="91425" bIns="91425" anchor="b" anchorCtr="0"/>
          <a:lstStyle>
            <a:lvl1pPr marL="0" indent="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6" name="Shape 116"/>
          <p:cNvSpPr txBox="1">
            <a:spLocks noGrp="1"/>
          </p:cNvSpPr>
          <p:nvPr>
            <p:ph type="body" idx="2"/>
          </p:nvPr>
        </p:nvSpPr>
        <p:spPr>
          <a:xfrm>
            <a:off x="873759" y="2958736"/>
            <a:ext cx="3707883" cy="1504949"/>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7" name="Shape 117"/>
          <p:cNvSpPr txBox="1">
            <a:spLocks noGrp="1"/>
          </p:cNvSpPr>
          <p:nvPr>
            <p:ph type="body" idx="3"/>
          </p:nvPr>
        </p:nvSpPr>
        <p:spPr>
          <a:xfrm>
            <a:off x="4662553" y="2958736"/>
            <a:ext cx="3707883" cy="1504949"/>
          </a:xfrm>
          <a:prstGeom prst="rect">
            <a:avLst/>
          </a:prstGeom>
          <a:noFill/>
          <a:ln>
            <a:noFill/>
          </a:ln>
        </p:spPr>
        <p:txBody>
          <a:bodyPr lIns="91425" tIns="91425" rIns="91425" bIns="91425" anchor="t" anchorCtr="0"/>
          <a:lstStyle>
            <a:lvl1pPr marL="0" marR="0" indent="0" algn="l" rtl="0">
              <a:lnSpc>
                <a:spcPct val="100000"/>
              </a:lnSpc>
              <a:spcBef>
                <a:spcPts val="0"/>
              </a:spcBef>
              <a:spcAft>
                <a:spcPts val="600"/>
              </a:spcAft>
              <a:buFont typeface="Arial"/>
              <a:buNone/>
              <a:defRPr/>
            </a:lvl1pPr>
            <a:lvl2pPr marL="457200" marR="0" indent="0" algn="l" rtl="0">
              <a:lnSpc>
                <a:spcPct val="100000"/>
              </a:lnSpc>
              <a:spcBef>
                <a:spcPts val="0"/>
              </a:spcBef>
              <a:spcAft>
                <a:spcPts val="600"/>
              </a:spcAft>
              <a:buFont typeface="Arial"/>
              <a:buNone/>
              <a:defRPr/>
            </a:lvl2pPr>
            <a:lvl3pPr marL="914400" marR="0" indent="0" algn="l" rtl="0">
              <a:lnSpc>
                <a:spcPct val="100000"/>
              </a:lnSpc>
              <a:spcBef>
                <a:spcPts val="0"/>
              </a:spcBef>
              <a:spcAft>
                <a:spcPts val="600"/>
              </a:spcAft>
              <a:buFont typeface="Arial"/>
              <a:buNone/>
              <a:defRPr/>
            </a:lvl3pPr>
            <a:lvl4pPr marL="1371600" marR="0" indent="0" algn="l" rtl="0">
              <a:lnSpc>
                <a:spcPct val="100000"/>
              </a:lnSpc>
              <a:spcBef>
                <a:spcPts val="0"/>
              </a:spcBef>
              <a:spcAft>
                <a:spcPts val="600"/>
              </a:spcAft>
              <a:buFont typeface="Arial"/>
              <a:buNone/>
              <a:defRPr/>
            </a:lvl4pPr>
            <a:lvl5pPr marL="1828800" marR="0" indent="0" algn="l" rtl="0">
              <a:lnSpc>
                <a:spcPct val="100000"/>
              </a:lnSpc>
              <a:spcBef>
                <a:spcPts val="0"/>
              </a:spcBef>
              <a:spcAft>
                <a:spcPts val="600"/>
              </a:spcAft>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8" name="Shape 118"/>
          <p:cNvSpPr txBox="1">
            <a:spLocks noGrp="1"/>
          </p:cNvSpPr>
          <p:nvPr>
            <p:ph type="title"/>
          </p:nvPr>
        </p:nvSpPr>
        <p:spPr>
          <a:xfrm>
            <a:off x="873759" y="861954"/>
            <a:ext cx="6525401" cy="1429998"/>
          </a:xfrm>
          <a:prstGeom prst="rect">
            <a:avLst/>
          </a:prstGeom>
          <a:noFill/>
          <a:ln>
            <a:noFill/>
          </a:ln>
        </p:spPr>
        <p:txBody>
          <a:bodyPr lIns="91425" tIns="91425" rIns="91425" bIns="91425" anchor="ctr"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2 long paragraphs">
    <p:spTree>
      <p:nvGrpSpPr>
        <p:cNvPr id="1" name="Shape 119"/>
        <p:cNvGrpSpPr/>
        <p:nvPr/>
      </p:nvGrpSpPr>
      <p:grpSpPr>
        <a:xfrm>
          <a:off x="0" y="0"/>
          <a:ext cx="0" cy="0"/>
          <a:chOff x="0" y="0"/>
          <a:chExt cx="0" cy="0"/>
        </a:xfrm>
      </p:grpSpPr>
      <p:grpSp>
        <p:nvGrpSpPr>
          <p:cNvPr id="120" name="Shape 120"/>
          <p:cNvGrpSpPr/>
          <p:nvPr/>
        </p:nvGrpSpPr>
        <p:grpSpPr>
          <a:xfrm>
            <a:off x="0" y="2286"/>
            <a:ext cx="9144000" cy="5138927"/>
            <a:chOff x="0" y="2286"/>
            <a:chExt cx="9144000" cy="5138927"/>
          </a:xfrm>
        </p:grpSpPr>
        <p:pic>
          <p:nvPicPr>
            <p:cNvPr id="121" name="Shape 121"/>
            <p:cNvPicPr preferRelativeResize="0"/>
            <p:nvPr/>
          </p:nvPicPr>
          <p:blipFill rotWithShape="1">
            <a:blip r:embed="rId2">
              <a:alphaModFix/>
            </a:blip>
            <a:srcRect/>
            <a:stretch/>
          </p:blipFill>
          <p:spPr>
            <a:xfrm>
              <a:off x="0" y="2286"/>
              <a:ext cx="9144000" cy="5138927"/>
            </a:xfrm>
            <a:prstGeom prst="rect">
              <a:avLst/>
            </a:prstGeom>
            <a:noFill/>
            <a:ln>
              <a:noFill/>
            </a:ln>
          </p:spPr>
        </p:pic>
        <p:sp>
          <p:nvSpPr>
            <p:cNvPr id="122" name="Shape 122"/>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grpSp>
      <p:sp>
        <p:nvSpPr>
          <p:cNvPr id="123" name="Shape 123"/>
          <p:cNvSpPr txBox="1">
            <a:spLocks noGrp="1"/>
          </p:cNvSpPr>
          <p:nvPr>
            <p:ph type="title"/>
          </p:nvPr>
        </p:nvSpPr>
        <p:spPr>
          <a:xfrm>
            <a:off x="871107" y="702447"/>
            <a:ext cx="7505814" cy="34842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24" name="Shape 124"/>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125" name="Shape 125"/>
          <p:cNvSpPr txBox="1">
            <a:spLocks noGrp="1"/>
          </p:cNvSpPr>
          <p:nvPr>
            <p:ph type="body" idx="1"/>
          </p:nvPr>
        </p:nvSpPr>
        <p:spPr>
          <a:xfrm>
            <a:off x="871107" y="1218534"/>
            <a:ext cx="3573892" cy="3169314"/>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marL="457200" indent="0" rtl="0">
              <a:spcBef>
                <a:spcPts val="0"/>
              </a:spcBef>
              <a:spcAft>
                <a:spcPts val="600"/>
              </a:spcAft>
              <a:buNone/>
              <a:defRPr/>
            </a:lvl2pPr>
            <a:lvl3pPr marL="914400" indent="0" rtl="0">
              <a:spcBef>
                <a:spcPts val="0"/>
              </a:spcBef>
              <a:spcAft>
                <a:spcPts val="600"/>
              </a:spcAft>
              <a:buNone/>
              <a:defRPr/>
            </a:lvl3pPr>
            <a:lvl4pPr marL="1371600" indent="0" rtl="0">
              <a:spcBef>
                <a:spcPts val="0"/>
              </a:spcBef>
              <a:spcAft>
                <a:spcPts val="600"/>
              </a:spcAft>
              <a:buNone/>
              <a:defRPr/>
            </a:lvl4pPr>
            <a:lvl5pPr marL="1828800" indent="0" rtl="0">
              <a:spcBef>
                <a:spcPts val="0"/>
              </a:spcBef>
              <a:spcAft>
                <a:spcPts val="6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6" name="Shape 126"/>
          <p:cNvSpPr txBox="1">
            <a:spLocks noGrp="1"/>
          </p:cNvSpPr>
          <p:nvPr>
            <p:ph type="body" idx="2"/>
          </p:nvPr>
        </p:nvSpPr>
        <p:spPr>
          <a:xfrm>
            <a:off x="4805680" y="1218534"/>
            <a:ext cx="3571240" cy="3169314"/>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marL="457200" indent="0" rtl="0">
              <a:spcBef>
                <a:spcPts val="0"/>
              </a:spcBef>
              <a:spcAft>
                <a:spcPts val="600"/>
              </a:spcAft>
              <a:buNone/>
              <a:defRPr/>
            </a:lvl2pPr>
            <a:lvl3pPr marL="914400" indent="0" rtl="0">
              <a:spcBef>
                <a:spcPts val="0"/>
              </a:spcBef>
              <a:spcAft>
                <a:spcPts val="600"/>
              </a:spcAft>
              <a:buNone/>
              <a:defRPr/>
            </a:lvl3pPr>
            <a:lvl4pPr marL="1371600" indent="0" rtl="0">
              <a:spcBef>
                <a:spcPts val="0"/>
              </a:spcBef>
              <a:spcAft>
                <a:spcPts val="600"/>
              </a:spcAft>
              <a:buNone/>
              <a:defRPr/>
            </a:lvl4pPr>
            <a:lvl5pPr marL="1828800" indent="0" rtl="0">
              <a:spcBef>
                <a:spcPts val="0"/>
              </a:spcBef>
              <a:spcAft>
                <a:spcPts val="6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2">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19" name="Shape 19"/>
          <p:cNvSpPr txBox="1">
            <a:spLocks noGrp="1"/>
          </p:cNvSpPr>
          <p:nvPr>
            <p:ph type="ctrTitle"/>
          </p:nvPr>
        </p:nvSpPr>
        <p:spPr>
          <a:xfrm>
            <a:off x="757177" y="2361203"/>
            <a:ext cx="7035542" cy="1556937"/>
          </a:xfrm>
          <a:prstGeom prst="rect">
            <a:avLst/>
          </a:prstGeom>
          <a:noFill/>
          <a:ln>
            <a:noFill/>
          </a:ln>
        </p:spPr>
        <p:txBody>
          <a:bodyPr lIns="91425" tIns="91425" rIns="91425" bIns="91425" anchor="b" anchorCtr="0"/>
          <a:lstStyle>
            <a:lvl1pPr marL="0" marR="0" indent="0" algn="l" rtl="0">
              <a:lnSpc>
                <a:spcPct val="75000"/>
              </a:lnSpc>
              <a:spcBef>
                <a:spcPts val="0"/>
              </a:spcBef>
              <a:buClr>
                <a:schemeClr val="lt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20" name="Shape 20"/>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21" name="Shape 21"/>
          <p:cNvSpPr txBox="1">
            <a:spLocks noGrp="1"/>
          </p:cNvSpPr>
          <p:nvPr>
            <p:ph type="dt" idx="10"/>
          </p:nvPr>
        </p:nvSpPr>
        <p:spPr>
          <a:xfrm>
            <a:off x="757177" y="3956773"/>
            <a:ext cx="2454236" cy="373694"/>
          </a:xfrm>
          <a:prstGeom prst="rect">
            <a:avLst/>
          </a:prstGeom>
          <a:solidFill>
            <a:srgbClr val="FFF046"/>
          </a:solid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 content">
    <p:spTree>
      <p:nvGrpSpPr>
        <p:cNvPr id="1" name="Shape 127"/>
        <p:cNvGrpSpPr/>
        <p:nvPr/>
      </p:nvGrpSpPr>
      <p:grpSpPr>
        <a:xfrm>
          <a:off x="0" y="0"/>
          <a:ext cx="0" cy="0"/>
          <a:chOff x="0" y="0"/>
          <a:chExt cx="0" cy="0"/>
        </a:xfrm>
      </p:grpSpPr>
      <p:pic>
        <p:nvPicPr>
          <p:cNvPr id="128" name="Shape 128"/>
          <p:cNvPicPr preferRelativeResize="0"/>
          <p:nvPr/>
        </p:nvPicPr>
        <p:blipFill rotWithShape="1">
          <a:blip r:embed="rId2">
            <a:alphaModFix/>
          </a:blip>
          <a:srcRect/>
          <a:stretch/>
        </p:blipFill>
        <p:spPr>
          <a:xfrm>
            <a:off x="8840767" y="371379"/>
            <a:ext cx="179888" cy="2153226"/>
          </a:xfrm>
          <a:prstGeom prst="rect">
            <a:avLst/>
          </a:prstGeom>
          <a:noFill/>
          <a:ln>
            <a:noFill/>
          </a:ln>
        </p:spPr>
      </p:pic>
      <p:sp>
        <p:nvSpPr>
          <p:cNvPr id="129" name="Shape 129"/>
          <p:cNvSpPr txBox="1">
            <a:spLocks noGrp="1"/>
          </p:cNvSpPr>
          <p:nvPr>
            <p:ph type="body" idx="1"/>
          </p:nvPr>
        </p:nvSpPr>
        <p:spPr>
          <a:xfrm>
            <a:off x="579439" y="2322558"/>
            <a:ext cx="2306069" cy="430886"/>
          </a:xfrm>
          <a:prstGeom prst="rect">
            <a:avLst/>
          </a:prstGeom>
          <a:noFill/>
          <a:ln>
            <a:noFill/>
          </a:ln>
        </p:spPr>
        <p:txBody>
          <a:bodyPr lIns="91425" tIns="91425" rIns="91425" bIns="91425" anchor="t" anchorCtr="0"/>
          <a:lstStyle>
            <a:lvl1pPr marL="0" indent="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0" name="Shape 130"/>
          <p:cNvSpPr txBox="1">
            <a:spLocks noGrp="1"/>
          </p:cNvSpPr>
          <p:nvPr>
            <p:ph type="body" idx="2"/>
          </p:nvPr>
        </p:nvSpPr>
        <p:spPr>
          <a:xfrm>
            <a:off x="579439" y="2752989"/>
            <a:ext cx="2306068" cy="1859649"/>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1" name="Shape 131"/>
          <p:cNvSpPr txBox="1">
            <a:spLocks noGrp="1"/>
          </p:cNvSpPr>
          <p:nvPr>
            <p:ph type="title"/>
          </p:nvPr>
        </p:nvSpPr>
        <p:spPr>
          <a:xfrm>
            <a:off x="579439" y="694558"/>
            <a:ext cx="6380478" cy="1429998"/>
          </a:xfrm>
          <a:prstGeom prst="rect">
            <a:avLst/>
          </a:prstGeom>
          <a:noFill/>
          <a:ln>
            <a:noFill/>
          </a:ln>
        </p:spPr>
        <p:txBody>
          <a:bodyPr lIns="91425" tIns="91425" rIns="91425" bIns="91425" anchor="ctr"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2" name="Shape 132"/>
          <p:cNvSpPr txBox="1">
            <a:spLocks noGrp="1"/>
          </p:cNvSpPr>
          <p:nvPr>
            <p:ph type="body" idx="3"/>
          </p:nvPr>
        </p:nvSpPr>
        <p:spPr>
          <a:xfrm>
            <a:off x="6301603" y="2322558"/>
            <a:ext cx="2306068" cy="430886"/>
          </a:xfrm>
          <a:prstGeom prst="rect">
            <a:avLst/>
          </a:prstGeom>
          <a:noFill/>
          <a:ln>
            <a:noFill/>
          </a:ln>
        </p:spPr>
        <p:txBody>
          <a:bodyPr lIns="91425" tIns="91425" rIns="91425" bIns="91425" anchor="t" anchorCtr="0"/>
          <a:lstStyle>
            <a:lvl1pPr marL="0" indent="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3" name="Shape 133"/>
          <p:cNvSpPr txBox="1">
            <a:spLocks noGrp="1"/>
          </p:cNvSpPr>
          <p:nvPr>
            <p:ph type="body" idx="4"/>
          </p:nvPr>
        </p:nvSpPr>
        <p:spPr>
          <a:xfrm>
            <a:off x="6301603" y="2753444"/>
            <a:ext cx="2306068" cy="1854365"/>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4" name="Shape 134"/>
          <p:cNvSpPr txBox="1">
            <a:spLocks noGrp="1"/>
          </p:cNvSpPr>
          <p:nvPr>
            <p:ph type="body" idx="5"/>
          </p:nvPr>
        </p:nvSpPr>
        <p:spPr>
          <a:xfrm>
            <a:off x="3440521" y="2322558"/>
            <a:ext cx="2306069" cy="430886"/>
          </a:xfrm>
          <a:prstGeom prst="rect">
            <a:avLst/>
          </a:prstGeom>
          <a:noFill/>
          <a:ln>
            <a:noFill/>
          </a:ln>
        </p:spPr>
        <p:txBody>
          <a:bodyPr lIns="91425" tIns="91425" rIns="91425" bIns="91425" anchor="t" anchorCtr="0"/>
          <a:lstStyle>
            <a:lvl1pPr marL="0" indent="0"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5" name="Shape 135"/>
          <p:cNvSpPr txBox="1">
            <a:spLocks noGrp="1"/>
          </p:cNvSpPr>
          <p:nvPr>
            <p:ph type="body" idx="6"/>
          </p:nvPr>
        </p:nvSpPr>
        <p:spPr>
          <a:xfrm>
            <a:off x="3440521" y="2753444"/>
            <a:ext cx="2306069" cy="1854365"/>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 content 2">
    <p:spTree>
      <p:nvGrpSpPr>
        <p:cNvPr id="1" name="Shape 136"/>
        <p:cNvGrpSpPr/>
        <p:nvPr/>
      </p:nvGrpSpPr>
      <p:grpSpPr>
        <a:xfrm>
          <a:off x="0" y="0"/>
          <a:ext cx="0" cy="0"/>
          <a:chOff x="0" y="0"/>
          <a:chExt cx="0" cy="0"/>
        </a:xfrm>
      </p:grpSpPr>
      <p:grpSp>
        <p:nvGrpSpPr>
          <p:cNvPr id="137" name="Shape 137"/>
          <p:cNvGrpSpPr/>
          <p:nvPr/>
        </p:nvGrpSpPr>
        <p:grpSpPr>
          <a:xfrm>
            <a:off x="0" y="2286"/>
            <a:ext cx="9144000" cy="5138927"/>
            <a:chOff x="0" y="2286"/>
            <a:chExt cx="9144000" cy="5138927"/>
          </a:xfrm>
        </p:grpSpPr>
        <p:pic>
          <p:nvPicPr>
            <p:cNvPr id="138" name="Shape 138"/>
            <p:cNvPicPr preferRelativeResize="0"/>
            <p:nvPr/>
          </p:nvPicPr>
          <p:blipFill rotWithShape="1">
            <a:blip r:embed="rId2">
              <a:alphaModFix/>
            </a:blip>
            <a:srcRect/>
            <a:stretch/>
          </p:blipFill>
          <p:spPr>
            <a:xfrm>
              <a:off x="0" y="2286"/>
              <a:ext cx="9144000" cy="5138927"/>
            </a:xfrm>
            <a:prstGeom prst="rect">
              <a:avLst/>
            </a:prstGeom>
            <a:noFill/>
            <a:ln>
              <a:noFill/>
            </a:ln>
          </p:spPr>
        </p:pic>
        <p:sp>
          <p:nvSpPr>
            <p:cNvPr id="139" name="Shape 139"/>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grpSp>
      <p:sp>
        <p:nvSpPr>
          <p:cNvPr id="140" name="Shape 140"/>
          <p:cNvSpPr txBox="1">
            <a:spLocks noGrp="1"/>
          </p:cNvSpPr>
          <p:nvPr>
            <p:ph type="body" idx="1"/>
          </p:nvPr>
        </p:nvSpPr>
        <p:spPr>
          <a:xfrm>
            <a:off x="6031996" y="1218534"/>
            <a:ext cx="2339999" cy="3158188"/>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457200" indent="0" rtl="0">
              <a:spcBef>
                <a:spcPts val="0"/>
              </a:spcBef>
              <a:spcAft>
                <a:spcPts val="400"/>
              </a:spcAft>
              <a:buNone/>
              <a:defRPr/>
            </a:lvl2pPr>
            <a:lvl3pPr marL="914400" indent="0" rtl="0">
              <a:spcBef>
                <a:spcPts val="0"/>
              </a:spcBef>
              <a:spcAft>
                <a:spcPts val="400"/>
              </a:spcAft>
              <a:buNone/>
              <a:defRPr/>
            </a:lvl3pPr>
            <a:lvl4pPr marL="1371600" indent="0" rtl="0">
              <a:spcBef>
                <a:spcPts val="0"/>
              </a:spcBef>
              <a:spcAft>
                <a:spcPts val="400"/>
              </a:spcAft>
              <a:buNone/>
              <a:defRPr/>
            </a:lvl4pPr>
            <a:lvl5pPr marL="1828800" indent="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1" name="Shape 141"/>
          <p:cNvSpPr txBox="1">
            <a:spLocks noGrp="1"/>
          </p:cNvSpPr>
          <p:nvPr>
            <p:ph type="body" idx="2"/>
          </p:nvPr>
        </p:nvSpPr>
        <p:spPr>
          <a:xfrm>
            <a:off x="871107" y="1218534"/>
            <a:ext cx="2322617" cy="3158188"/>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457200" indent="0" rtl="0">
              <a:spcBef>
                <a:spcPts val="0"/>
              </a:spcBef>
              <a:spcAft>
                <a:spcPts val="400"/>
              </a:spcAft>
              <a:buNone/>
              <a:defRPr/>
            </a:lvl2pPr>
            <a:lvl3pPr marL="914400" indent="0" rtl="0">
              <a:spcBef>
                <a:spcPts val="0"/>
              </a:spcBef>
              <a:spcAft>
                <a:spcPts val="400"/>
              </a:spcAft>
              <a:buNone/>
              <a:defRPr/>
            </a:lvl3pPr>
            <a:lvl4pPr marL="1371600" indent="0" rtl="0">
              <a:spcBef>
                <a:spcPts val="0"/>
              </a:spcBef>
              <a:spcAft>
                <a:spcPts val="400"/>
              </a:spcAft>
              <a:buNone/>
              <a:defRPr/>
            </a:lvl4pPr>
            <a:lvl5pPr marL="1828800" indent="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2" name="Shape 142"/>
          <p:cNvSpPr txBox="1">
            <a:spLocks noGrp="1"/>
          </p:cNvSpPr>
          <p:nvPr>
            <p:ph type="body" idx="3"/>
          </p:nvPr>
        </p:nvSpPr>
        <p:spPr>
          <a:xfrm>
            <a:off x="3397451" y="1218534"/>
            <a:ext cx="2339999" cy="3158188"/>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457200" indent="0" rtl="0">
              <a:spcBef>
                <a:spcPts val="0"/>
              </a:spcBef>
              <a:spcAft>
                <a:spcPts val="400"/>
              </a:spcAft>
              <a:buNone/>
              <a:defRPr/>
            </a:lvl2pPr>
            <a:lvl3pPr marL="914400" indent="0" rtl="0">
              <a:spcBef>
                <a:spcPts val="0"/>
              </a:spcBef>
              <a:spcAft>
                <a:spcPts val="400"/>
              </a:spcAft>
              <a:buNone/>
              <a:defRPr/>
            </a:lvl3pPr>
            <a:lvl4pPr marL="1371600" indent="0" rtl="0">
              <a:spcBef>
                <a:spcPts val="0"/>
              </a:spcBef>
              <a:spcAft>
                <a:spcPts val="400"/>
              </a:spcAft>
              <a:buNone/>
              <a:defRPr/>
            </a:lvl4pPr>
            <a:lvl5pPr marL="1828800" indent="0" rtl="0">
              <a:spcBef>
                <a:spcPts val="0"/>
              </a:spcBef>
              <a:spcAft>
                <a:spcPts val="400"/>
              </a:spcAft>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43" name="Shape 143"/>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144" name="Shape 144"/>
          <p:cNvSpPr txBox="1">
            <a:spLocks noGrp="1"/>
          </p:cNvSpPr>
          <p:nvPr>
            <p:ph type="title"/>
          </p:nvPr>
        </p:nvSpPr>
        <p:spPr>
          <a:xfrm>
            <a:off x="871107" y="702058"/>
            <a:ext cx="7490022" cy="34842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Paragraph and 3 content">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579439" y="496352"/>
            <a:ext cx="5245180" cy="32661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47" name="Shape 147"/>
          <p:cNvPicPr preferRelativeResize="0"/>
          <p:nvPr/>
        </p:nvPicPr>
        <p:blipFill rotWithShape="1">
          <a:blip r:embed="rId2">
            <a:alphaModFix/>
          </a:blip>
          <a:srcRect/>
          <a:stretch/>
        </p:blipFill>
        <p:spPr>
          <a:xfrm>
            <a:off x="8840767" y="371379"/>
            <a:ext cx="179888" cy="2153226"/>
          </a:xfrm>
          <a:prstGeom prst="rect">
            <a:avLst/>
          </a:prstGeom>
          <a:noFill/>
          <a:ln>
            <a:noFill/>
          </a:ln>
        </p:spPr>
      </p:pic>
      <p:sp>
        <p:nvSpPr>
          <p:cNvPr id="148" name="Shape 148"/>
          <p:cNvSpPr txBox="1">
            <a:spLocks noGrp="1"/>
          </p:cNvSpPr>
          <p:nvPr>
            <p:ph type="body" idx="1"/>
          </p:nvPr>
        </p:nvSpPr>
        <p:spPr>
          <a:xfrm>
            <a:off x="3492830" y="1836613"/>
            <a:ext cx="2331790" cy="2776024"/>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9" name="Shape 149"/>
          <p:cNvSpPr txBox="1">
            <a:spLocks noGrp="1"/>
          </p:cNvSpPr>
          <p:nvPr>
            <p:ph type="body" idx="2"/>
          </p:nvPr>
        </p:nvSpPr>
        <p:spPr>
          <a:xfrm>
            <a:off x="579439" y="1836613"/>
            <a:ext cx="2342688" cy="2776024"/>
          </a:xfrm>
          <a:prstGeom prst="rect">
            <a:avLst/>
          </a:prstGeom>
          <a:noFill/>
          <a:ln>
            <a:noFill/>
          </a:ln>
        </p:spPr>
        <p:txBody>
          <a:bodyPr lIns="91425" tIns="91425" rIns="91425" bIns="91425" anchor="t" anchorCtr="0"/>
          <a:lstStyle>
            <a:lvl1pPr marL="0" marR="0" indent="0" algn="l" rtl="0">
              <a:lnSpc>
                <a:spcPct val="100000"/>
              </a:lnSpc>
              <a:spcBef>
                <a:spcPts val="19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0" name="Shape 150"/>
          <p:cNvSpPr txBox="1">
            <a:spLocks noGrp="1"/>
          </p:cNvSpPr>
          <p:nvPr>
            <p:ph type="body" idx="3"/>
          </p:nvPr>
        </p:nvSpPr>
        <p:spPr>
          <a:xfrm>
            <a:off x="6240425" y="1836613"/>
            <a:ext cx="2342688" cy="2776024"/>
          </a:xfrm>
          <a:prstGeom prst="rect">
            <a:avLst/>
          </a:prstGeom>
          <a:noFill/>
          <a:ln>
            <a:noFill/>
          </a:ln>
        </p:spPr>
        <p:txBody>
          <a:bodyPr lIns="91425" tIns="91425" rIns="91425" bIns="91425" anchor="t" anchorCtr="0"/>
          <a:lstStyle>
            <a:lvl1pPr marL="0" marR="0" indent="0" algn="l" rtl="0">
              <a:lnSpc>
                <a:spcPct val="100000"/>
              </a:lnSpc>
              <a:spcBef>
                <a:spcPts val="19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1" name="Shape 151"/>
          <p:cNvSpPr txBox="1">
            <a:spLocks noGrp="1"/>
          </p:cNvSpPr>
          <p:nvPr>
            <p:ph type="body" idx="4"/>
          </p:nvPr>
        </p:nvSpPr>
        <p:spPr>
          <a:xfrm>
            <a:off x="579437" y="956038"/>
            <a:ext cx="5245100" cy="753575"/>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 pictures and text">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579439" y="496352"/>
            <a:ext cx="5245180" cy="32661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54" name="Shape 154"/>
          <p:cNvPicPr preferRelativeResize="0"/>
          <p:nvPr/>
        </p:nvPicPr>
        <p:blipFill rotWithShape="1">
          <a:blip r:embed="rId2">
            <a:alphaModFix/>
          </a:blip>
          <a:srcRect/>
          <a:stretch/>
        </p:blipFill>
        <p:spPr>
          <a:xfrm>
            <a:off x="8840767" y="371379"/>
            <a:ext cx="179888" cy="2153226"/>
          </a:xfrm>
          <a:prstGeom prst="rect">
            <a:avLst/>
          </a:prstGeom>
          <a:noFill/>
          <a:ln>
            <a:noFill/>
          </a:ln>
        </p:spPr>
      </p:pic>
      <p:sp>
        <p:nvSpPr>
          <p:cNvPr id="155" name="Shape 155"/>
          <p:cNvSpPr>
            <a:spLocks noGrp="1"/>
          </p:cNvSpPr>
          <p:nvPr>
            <p:ph type="pic" idx="2"/>
          </p:nvPr>
        </p:nvSpPr>
        <p:spPr>
          <a:xfrm>
            <a:off x="579437" y="1230312"/>
            <a:ext cx="2555999" cy="1368425"/>
          </a:xfrm>
          <a:prstGeom prst="rect">
            <a:avLst/>
          </a:prstGeom>
          <a:solidFill>
            <a:srgbClr val="F2F2F2"/>
          </a:solidFill>
          <a:ln>
            <a:noFill/>
          </a:ln>
        </p:spPr>
      </p:sp>
      <p:sp>
        <p:nvSpPr>
          <p:cNvPr id="156" name="Shape 156"/>
          <p:cNvSpPr>
            <a:spLocks noGrp="1"/>
          </p:cNvSpPr>
          <p:nvPr>
            <p:ph type="pic" idx="3"/>
          </p:nvPr>
        </p:nvSpPr>
        <p:spPr>
          <a:xfrm>
            <a:off x="3303275" y="1230312"/>
            <a:ext cx="2555999" cy="1368425"/>
          </a:xfrm>
          <a:prstGeom prst="rect">
            <a:avLst/>
          </a:prstGeom>
          <a:solidFill>
            <a:srgbClr val="F2F2F2"/>
          </a:solidFill>
          <a:ln>
            <a:noFill/>
          </a:ln>
        </p:spPr>
      </p:sp>
      <p:sp>
        <p:nvSpPr>
          <p:cNvPr id="157" name="Shape 157"/>
          <p:cNvSpPr>
            <a:spLocks noGrp="1"/>
          </p:cNvSpPr>
          <p:nvPr>
            <p:ph type="pic" idx="4"/>
          </p:nvPr>
        </p:nvSpPr>
        <p:spPr>
          <a:xfrm>
            <a:off x="6027112" y="1230312"/>
            <a:ext cx="2555999" cy="1368425"/>
          </a:xfrm>
          <a:prstGeom prst="rect">
            <a:avLst/>
          </a:prstGeom>
          <a:solidFill>
            <a:srgbClr val="F2F2F2"/>
          </a:solidFill>
          <a:ln>
            <a:noFill/>
          </a:ln>
        </p:spPr>
      </p:sp>
      <p:sp>
        <p:nvSpPr>
          <p:cNvPr id="158" name="Shape 158"/>
          <p:cNvSpPr txBox="1">
            <a:spLocks noGrp="1"/>
          </p:cNvSpPr>
          <p:nvPr>
            <p:ph type="body" idx="1"/>
          </p:nvPr>
        </p:nvSpPr>
        <p:spPr>
          <a:xfrm>
            <a:off x="579437" y="2725738"/>
            <a:ext cx="2555875" cy="1887537"/>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9" name="Shape 159"/>
          <p:cNvSpPr txBox="1">
            <a:spLocks noGrp="1"/>
          </p:cNvSpPr>
          <p:nvPr>
            <p:ph type="body" idx="5"/>
          </p:nvPr>
        </p:nvSpPr>
        <p:spPr>
          <a:xfrm>
            <a:off x="3314842" y="2725738"/>
            <a:ext cx="2555875" cy="1887537"/>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0" name="Shape 160"/>
          <p:cNvSpPr txBox="1">
            <a:spLocks noGrp="1"/>
          </p:cNvSpPr>
          <p:nvPr>
            <p:ph type="body" idx="6"/>
          </p:nvPr>
        </p:nvSpPr>
        <p:spPr>
          <a:xfrm>
            <a:off x="6027237" y="2725738"/>
            <a:ext cx="2555875" cy="1887537"/>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 lists">
    <p:spTree>
      <p:nvGrpSpPr>
        <p:cNvPr id="1" name="Shape 161"/>
        <p:cNvGrpSpPr/>
        <p:nvPr/>
      </p:nvGrpSpPr>
      <p:grpSpPr>
        <a:xfrm>
          <a:off x="0" y="0"/>
          <a:ext cx="0" cy="0"/>
          <a:chOff x="0" y="0"/>
          <a:chExt cx="0" cy="0"/>
        </a:xfrm>
      </p:grpSpPr>
      <p:pic>
        <p:nvPicPr>
          <p:cNvPr id="162" name="Shape 162"/>
          <p:cNvPicPr preferRelativeResize="0"/>
          <p:nvPr/>
        </p:nvPicPr>
        <p:blipFill rotWithShape="1">
          <a:blip r:embed="rId2">
            <a:alphaModFix/>
          </a:blip>
          <a:srcRect/>
          <a:stretch/>
        </p:blipFill>
        <p:spPr>
          <a:xfrm>
            <a:off x="8840767" y="371379"/>
            <a:ext cx="179888" cy="2153226"/>
          </a:xfrm>
          <a:prstGeom prst="rect">
            <a:avLst/>
          </a:prstGeom>
          <a:noFill/>
          <a:ln>
            <a:noFill/>
          </a:ln>
        </p:spPr>
      </p:pic>
      <p:sp>
        <p:nvSpPr>
          <p:cNvPr id="163" name="Shape 163"/>
          <p:cNvSpPr txBox="1">
            <a:spLocks noGrp="1"/>
          </p:cNvSpPr>
          <p:nvPr>
            <p:ph type="title"/>
          </p:nvPr>
        </p:nvSpPr>
        <p:spPr>
          <a:xfrm>
            <a:off x="607693" y="516483"/>
            <a:ext cx="7999805" cy="34842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4" name="Shape 164"/>
          <p:cNvSpPr txBox="1">
            <a:spLocks noGrp="1"/>
          </p:cNvSpPr>
          <p:nvPr>
            <p:ph type="body" idx="1"/>
          </p:nvPr>
        </p:nvSpPr>
        <p:spPr>
          <a:xfrm>
            <a:off x="607693" y="2735385"/>
            <a:ext cx="2403589" cy="491073"/>
          </a:xfrm>
          <a:prstGeom prst="rect">
            <a:avLst/>
          </a:prstGeom>
          <a:solidFill>
            <a:srgbClr val="F2F2F2"/>
          </a:solidFill>
          <a:ln>
            <a:noFill/>
          </a:ln>
        </p:spPr>
        <p:txBody>
          <a:bodyPr lIns="91425" tIns="91425" rIns="91425" bIns="91425" anchor="ctr" anchorCtr="0"/>
          <a:lstStyle>
            <a:lvl1pPr marL="0" indent="0" algn="l"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5" name="Shape 165"/>
          <p:cNvSpPr txBox="1">
            <a:spLocks noGrp="1"/>
          </p:cNvSpPr>
          <p:nvPr>
            <p:ph type="body" idx="2"/>
          </p:nvPr>
        </p:nvSpPr>
        <p:spPr>
          <a:xfrm>
            <a:off x="607693" y="3226460"/>
            <a:ext cx="2403290" cy="1359749"/>
          </a:xfrm>
          <a:prstGeom prst="rect">
            <a:avLst/>
          </a:prstGeom>
          <a:solidFill>
            <a:srgbClr val="F2F2F2"/>
          </a:solidFill>
          <a:ln>
            <a:noFill/>
          </a:ln>
        </p:spPr>
        <p:txBody>
          <a:bodyPr lIns="91425" tIns="91425" rIns="91425" bIns="91425" anchor="t" anchorCtr="0"/>
          <a:lstStyle>
            <a:lvl1pPr marL="285750" indent="-114300" rtl="0">
              <a:spcBef>
                <a:spcPts val="0"/>
              </a:spcBef>
              <a:buFont typeface="Arial"/>
              <a:buChar char="•"/>
              <a:defRPr/>
            </a:lvl1pPr>
            <a:lvl2pPr marL="742950" indent="-219075" rtl="0">
              <a:spcBef>
                <a:spcPts val="0"/>
              </a:spcBef>
              <a:buFont typeface="Arial"/>
              <a:buChar char="•"/>
              <a:defRPr/>
            </a:lvl2pPr>
            <a:lvl3pPr marL="1200150" indent="-222250" rtl="0">
              <a:spcBef>
                <a:spcPts val="0"/>
              </a:spcBef>
              <a:buFont typeface="Arial"/>
              <a:buChar char="•"/>
              <a:defRPr/>
            </a:lvl3pPr>
            <a:lvl4pPr marL="1657350" indent="-215900" rtl="0">
              <a:spcBef>
                <a:spcPts val="0"/>
              </a:spcBef>
              <a:buFont typeface="Arial"/>
              <a:buChar char="•"/>
              <a:defRPr/>
            </a:lvl4pPr>
            <a:lvl5pPr marL="2114550" indent="-21590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6" name="Shape 166"/>
          <p:cNvSpPr>
            <a:spLocks noGrp="1"/>
          </p:cNvSpPr>
          <p:nvPr>
            <p:ph type="pic" idx="3"/>
          </p:nvPr>
        </p:nvSpPr>
        <p:spPr>
          <a:xfrm>
            <a:off x="607693" y="1218536"/>
            <a:ext cx="2403290" cy="1516849"/>
          </a:xfrm>
          <a:prstGeom prst="rect">
            <a:avLst/>
          </a:prstGeom>
          <a:solidFill>
            <a:srgbClr val="F2F2F2"/>
          </a:solidFill>
          <a:ln>
            <a:noFill/>
          </a:ln>
        </p:spPr>
      </p:sp>
      <p:sp>
        <p:nvSpPr>
          <p:cNvPr id="167" name="Shape 167"/>
          <p:cNvSpPr txBox="1">
            <a:spLocks noGrp="1"/>
          </p:cNvSpPr>
          <p:nvPr>
            <p:ph type="body" idx="4"/>
          </p:nvPr>
        </p:nvSpPr>
        <p:spPr>
          <a:xfrm>
            <a:off x="3403660" y="2735385"/>
            <a:ext cx="2403589" cy="491073"/>
          </a:xfrm>
          <a:prstGeom prst="rect">
            <a:avLst/>
          </a:prstGeom>
          <a:solidFill>
            <a:srgbClr val="F2F2F2"/>
          </a:solidFill>
          <a:ln>
            <a:noFill/>
          </a:ln>
        </p:spPr>
        <p:txBody>
          <a:bodyPr lIns="91425" tIns="91425" rIns="91425" bIns="91425" anchor="ctr" anchorCtr="0"/>
          <a:lstStyle>
            <a:lvl1pPr marL="0" indent="0" algn="l"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8" name="Shape 168"/>
          <p:cNvSpPr txBox="1">
            <a:spLocks noGrp="1"/>
          </p:cNvSpPr>
          <p:nvPr>
            <p:ph type="body" idx="5"/>
          </p:nvPr>
        </p:nvSpPr>
        <p:spPr>
          <a:xfrm>
            <a:off x="3403660" y="3226460"/>
            <a:ext cx="2403290" cy="1359749"/>
          </a:xfrm>
          <a:prstGeom prst="rect">
            <a:avLst/>
          </a:prstGeom>
          <a:solidFill>
            <a:srgbClr val="F2F2F2"/>
          </a:solidFill>
          <a:ln>
            <a:noFill/>
          </a:ln>
        </p:spPr>
        <p:txBody>
          <a:bodyPr lIns="91425" tIns="91425" rIns="91425" bIns="91425" anchor="t" anchorCtr="0"/>
          <a:lstStyle>
            <a:lvl1pPr marL="285750" indent="-114300" rtl="0">
              <a:spcBef>
                <a:spcPts val="0"/>
              </a:spcBef>
              <a:buFont typeface="Arial"/>
              <a:buChar char="•"/>
              <a:defRPr/>
            </a:lvl1pPr>
            <a:lvl2pPr marL="742950" indent="-219075" rtl="0">
              <a:spcBef>
                <a:spcPts val="0"/>
              </a:spcBef>
              <a:buFont typeface="Arial"/>
              <a:buChar char="•"/>
              <a:defRPr/>
            </a:lvl2pPr>
            <a:lvl3pPr marL="1200150" indent="-222250" rtl="0">
              <a:spcBef>
                <a:spcPts val="0"/>
              </a:spcBef>
              <a:buFont typeface="Arial"/>
              <a:buChar char="•"/>
              <a:defRPr/>
            </a:lvl3pPr>
            <a:lvl4pPr marL="1657350" indent="-215900" rtl="0">
              <a:spcBef>
                <a:spcPts val="0"/>
              </a:spcBef>
              <a:buFont typeface="Arial"/>
              <a:buChar char="•"/>
              <a:defRPr/>
            </a:lvl4pPr>
            <a:lvl5pPr marL="2114550" indent="-21590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9" name="Shape 169"/>
          <p:cNvSpPr>
            <a:spLocks noGrp="1"/>
          </p:cNvSpPr>
          <p:nvPr>
            <p:ph type="pic" idx="6"/>
          </p:nvPr>
        </p:nvSpPr>
        <p:spPr>
          <a:xfrm>
            <a:off x="3403660" y="1218536"/>
            <a:ext cx="2403290" cy="1516849"/>
          </a:xfrm>
          <a:prstGeom prst="rect">
            <a:avLst/>
          </a:prstGeom>
          <a:solidFill>
            <a:srgbClr val="F2F2F2"/>
          </a:solidFill>
          <a:ln>
            <a:noFill/>
          </a:ln>
        </p:spPr>
      </p:sp>
      <p:sp>
        <p:nvSpPr>
          <p:cNvPr id="170" name="Shape 170"/>
          <p:cNvSpPr txBox="1">
            <a:spLocks noGrp="1"/>
          </p:cNvSpPr>
          <p:nvPr>
            <p:ph type="body" idx="7"/>
          </p:nvPr>
        </p:nvSpPr>
        <p:spPr>
          <a:xfrm>
            <a:off x="6203910" y="2735385"/>
            <a:ext cx="2403589" cy="491073"/>
          </a:xfrm>
          <a:prstGeom prst="rect">
            <a:avLst/>
          </a:prstGeom>
          <a:solidFill>
            <a:srgbClr val="F2F2F2"/>
          </a:solidFill>
          <a:ln>
            <a:noFill/>
          </a:ln>
        </p:spPr>
        <p:txBody>
          <a:bodyPr lIns="91425" tIns="91425" rIns="91425" bIns="91425" anchor="ctr" anchorCtr="0"/>
          <a:lstStyle>
            <a:lvl1pPr marL="0" indent="0" algn="l"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1" name="Shape 171"/>
          <p:cNvSpPr txBox="1">
            <a:spLocks noGrp="1"/>
          </p:cNvSpPr>
          <p:nvPr>
            <p:ph type="body" idx="8"/>
          </p:nvPr>
        </p:nvSpPr>
        <p:spPr>
          <a:xfrm>
            <a:off x="6203910" y="3226460"/>
            <a:ext cx="2403290" cy="1359749"/>
          </a:xfrm>
          <a:prstGeom prst="rect">
            <a:avLst/>
          </a:prstGeom>
          <a:solidFill>
            <a:srgbClr val="F2F2F2"/>
          </a:solidFill>
          <a:ln>
            <a:noFill/>
          </a:ln>
        </p:spPr>
        <p:txBody>
          <a:bodyPr lIns="91425" tIns="91425" rIns="91425" bIns="91425" anchor="t" anchorCtr="0"/>
          <a:lstStyle>
            <a:lvl1pPr marL="285750" indent="-114300" rtl="0">
              <a:spcBef>
                <a:spcPts val="0"/>
              </a:spcBef>
              <a:buFont typeface="Arial"/>
              <a:buChar char="•"/>
              <a:defRPr/>
            </a:lvl1pPr>
            <a:lvl2pPr marL="742950" indent="-219075" rtl="0">
              <a:spcBef>
                <a:spcPts val="0"/>
              </a:spcBef>
              <a:buFont typeface="Arial"/>
              <a:buChar char="•"/>
              <a:defRPr/>
            </a:lvl2pPr>
            <a:lvl3pPr marL="1200150" indent="-222250" rtl="0">
              <a:spcBef>
                <a:spcPts val="0"/>
              </a:spcBef>
              <a:buFont typeface="Arial"/>
              <a:buChar char="•"/>
              <a:defRPr/>
            </a:lvl3pPr>
            <a:lvl4pPr marL="1657350" indent="-215900" rtl="0">
              <a:spcBef>
                <a:spcPts val="0"/>
              </a:spcBef>
              <a:buFont typeface="Arial"/>
              <a:buChar char="•"/>
              <a:defRPr/>
            </a:lvl4pPr>
            <a:lvl5pPr marL="2114550" indent="-215900"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2" name="Shape 172"/>
          <p:cNvSpPr>
            <a:spLocks noGrp="1"/>
          </p:cNvSpPr>
          <p:nvPr>
            <p:ph type="pic" idx="9"/>
          </p:nvPr>
        </p:nvSpPr>
        <p:spPr>
          <a:xfrm>
            <a:off x="6203910" y="1218536"/>
            <a:ext cx="2403290" cy="1516849"/>
          </a:xfrm>
          <a:prstGeom prst="rect">
            <a:avLst/>
          </a:prstGeom>
          <a:solidFill>
            <a:srgbClr val="F2F2F2"/>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 pictures and text">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79439" y="496352"/>
            <a:ext cx="5245180" cy="32661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75" name="Shape 175"/>
          <p:cNvPicPr preferRelativeResize="0"/>
          <p:nvPr/>
        </p:nvPicPr>
        <p:blipFill rotWithShape="1">
          <a:blip r:embed="rId2">
            <a:alphaModFix/>
          </a:blip>
          <a:srcRect/>
          <a:stretch/>
        </p:blipFill>
        <p:spPr>
          <a:xfrm>
            <a:off x="8840767" y="371379"/>
            <a:ext cx="179888" cy="2153226"/>
          </a:xfrm>
          <a:prstGeom prst="rect">
            <a:avLst/>
          </a:prstGeom>
          <a:noFill/>
          <a:ln>
            <a:noFill/>
          </a:ln>
        </p:spPr>
      </p:pic>
      <p:sp>
        <p:nvSpPr>
          <p:cNvPr id="176" name="Shape 176"/>
          <p:cNvSpPr>
            <a:spLocks noGrp="1"/>
          </p:cNvSpPr>
          <p:nvPr>
            <p:ph type="pic" idx="2"/>
          </p:nvPr>
        </p:nvSpPr>
        <p:spPr>
          <a:xfrm>
            <a:off x="579437" y="1230312"/>
            <a:ext cx="1747496" cy="1747411"/>
          </a:xfrm>
          <a:prstGeom prst="rect">
            <a:avLst/>
          </a:prstGeom>
          <a:noFill/>
          <a:ln>
            <a:noFill/>
          </a:ln>
        </p:spPr>
      </p:sp>
      <p:sp>
        <p:nvSpPr>
          <p:cNvPr id="177" name="Shape 177"/>
          <p:cNvSpPr>
            <a:spLocks noGrp="1"/>
          </p:cNvSpPr>
          <p:nvPr>
            <p:ph type="pic" idx="3"/>
          </p:nvPr>
        </p:nvSpPr>
        <p:spPr>
          <a:xfrm>
            <a:off x="2664817" y="1230312"/>
            <a:ext cx="1747496" cy="1747411"/>
          </a:xfrm>
          <a:prstGeom prst="rect">
            <a:avLst/>
          </a:prstGeom>
          <a:noFill/>
          <a:ln>
            <a:noFill/>
          </a:ln>
        </p:spPr>
      </p:sp>
      <p:sp>
        <p:nvSpPr>
          <p:cNvPr id="178" name="Shape 178"/>
          <p:cNvSpPr>
            <a:spLocks noGrp="1"/>
          </p:cNvSpPr>
          <p:nvPr>
            <p:ph type="pic" idx="4"/>
          </p:nvPr>
        </p:nvSpPr>
        <p:spPr>
          <a:xfrm>
            <a:off x="4750198" y="1230312"/>
            <a:ext cx="1747496" cy="1747411"/>
          </a:xfrm>
          <a:prstGeom prst="rect">
            <a:avLst/>
          </a:prstGeom>
          <a:noFill/>
          <a:ln>
            <a:noFill/>
          </a:ln>
        </p:spPr>
      </p:sp>
      <p:sp>
        <p:nvSpPr>
          <p:cNvPr id="179" name="Shape 179"/>
          <p:cNvSpPr txBox="1">
            <a:spLocks noGrp="1"/>
          </p:cNvSpPr>
          <p:nvPr>
            <p:ph type="body" idx="1"/>
          </p:nvPr>
        </p:nvSpPr>
        <p:spPr>
          <a:xfrm>
            <a:off x="579439" y="3087076"/>
            <a:ext cx="1747411" cy="1526198"/>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169200" indent="-410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0" name="Shape 180"/>
          <p:cNvSpPr txBox="1">
            <a:spLocks noGrp="1"/>
          </p:cNvSpPr>
          <p:nvPr>
            <p:ph type="body" idx="5"/>
          </p:nvPr>
        </p:nvSpPr>
        <p:spPr>
          <a:xfrm>
            <a:off x="2664859" y="3087076"/>
            <a:ext cx="1747411" cy="1526198"/>
          </a:xfrm>
          <a:prstGeom prst="rect">
            <a:avLst/>
          </a:prstGeom>
          <a:noFill/>
          <a:ln>
            <a:noFill/>
          </a:ln>
        </p:spPr>
        <p:txBody>
          <a:bodyPr lIns="91425" tIns="91425" rIns="91425" bIns="91425" anchor="t" anchorCtr="0"/>
          <a:lstStyle>
            <a:lvl1pPr marL="0" marR="0" indent="0" algn="l" rtl="0">
              <a:lnSpc>
                <a:spcPct val="100000"/>
              </a:lnSpc>
              <a:spcBef>
                <a:spcPts val="0"/>
              </a:spcBef>
              <a:spcAft>
                <a:spcPts val="600"/>
              </a:spcAft>
              <a:buFont typeface="Arial"/>
              <a:buNone/>
              <a:defRPr/>
            </a:lvl1pPr>
            <a:lvl2pPr marL="169200" indent="-4100" rtl="0">
              <a:spcBef>
                <a:spcPts val="0"/>
              </a:spcBef>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1" name="Shape 181"/>
          <p:cNvSpPr txBox="1">
            <a:spLocks noGrp="1"/>
          </p:cNvSpPr>
          <p:nvPr>
            <p:ph type="body" idx="6"/>
          </p:nvPr>
        </p:nvSpPr>
        <p:spPr>
          <a:xfrm>
            <a:off x="4750280" y="3087076"/>
            <a:ext cx="1747411" cy="1526198"/>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2" name="Shape 182"/>
          <p:cNvSpPr>
            <a:spLocks noGrp="1"/>
          </p:cNvSpPr>
          <p:nvPr>
            <p:ph type="pic" idx="7"/>
          </p:nvPr>
        </p:nvSpPr>
        <p:spPr>
          <a:xfrm>
            <a:off x="6835577" y="1230312"/>
            <a:ext cx="1747496" cy="1747411"/>
          </a:xfrm>
          <a:prstGeom prst="rect">
            <a:avLst/>
          </a:prstGeom>
          <a:noFill/>
          <a:ln>
            <a:noFill/>
          </a:ln>
        </p:spPr>
      </p:sp>
      <p:sp>
        <p:nvSpPr>
          <p:cNvPr id="183" name="Shape 183"/>
          <p:cNvSpPr txBox="1">
            <a:spLocks noGrp="1"/>
          </p:cNvSpPr>
          <p:nvPr>
            <p:ph type="body" idx="8"/>
          </p:nvPr>
        </p:nvSpPr>
        <p:spPr>
          <a:xfrm>
            <a:off x="6835702" y="3087076"/>
            <a:ext cx="1747411" cy="1526198"/>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 paragraphs">
    <p:spTree>
      <p:nvGrpSpPr>
        <p:cNvPr id="1" name="Shape 184"/>
        <p:cNvGrpSpPr/>
        <p:nvPr/>
      </p:nvGrpSpPr>
      <p:grpSpPr>
        <a:xfrm>
          <a:off x="0" y="0"/>
          <a:ext cx="0" cy="0"/>
          <a:chOff x="0" y="0"/>
          <a:chExt cx="0" cy="0"/>
        </a:xfrm>
      </p:grpSpPr>
      <p:pic>
        <p:nvPicPr>
          <p:cNvPr id="185" name="Shape 185"/>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186" name="Shape 186"/>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pic>
        <p:nvPicPr>
          <p:cNvPr id="187" name="Shape 187"/>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188" name="Shape 188"/>
          <p:cNvSpPr txBox="1">
            <a:spLocks noGrp="1"/>
          </p:cNvSpPr>
          <p:nvPr>
            <p:ph type="title"/>
          </p:nvPr>
        </p:nvSpPr>
        <p:spPr>
          <a:xfrm>
            <a:off x="872171" y="702058"/>
            <a:ext cx="4999153" cy="376642"/>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9" name="Shape 189"/>
          <p:cNvSpPr txBox="1">
            <a:spLocks noGrp="1"/>
          </p:cNvSpPr>
          <p:nvPr>
            <p:ph type="body" idx="1"/>
          </p:nvPr>
        </p:nvSpPr>
        <p:spPr>
          <a:xfrm>
            <a:off x="872604" y="1449963"/>
            <a:ext cx="4998700" cy="1117836"/>
          </a:xfrm>
          <a:prstGeom prst="rect">
            <a:avLst/>
          </a:prstGeom>
          <a:noFill/>
          <a:ln>
            <a:noFill/>
          </a:ln>
        </p:spPr>
        <p:txBody>
          <a:bodyPr lIns="91425" tIns="91425" rIns="91425" bIns="91425" anchor="t" anchorCtr="0"/>
          <a:lstStyle>
            <a:lvl1pPr marL="0" indent="0" rtl="0">
              <a:spcBef>
                <a:spcPts val="0"/>
              </a:spcBef>
              <a:spcAft>
                <a:spcPts val="4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0" name="Shape 190"/>
          <p:cNvSpPr txBox="1">
            <a:spLocks noGrp="1"/>
          </p:cNvSpPr>
          <p:nvPr>
            <p:ph type="body" idx="2"/>
          </p:nvPr>
        </p:nvSpPr>
        <p:spPr>
          <a:xfrm>
            <a:off x="872604" y="3292230"/>
            <a:ext cx="2352848" cy="1171819"/>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1" name="Shape 191"/>
          <p:cNvSpPr txBox="1">
            <a:spLocks noGrp="1"/>
          </p:cNvSpPr>
          <p:nvPr>
            <p:ph type="body" idx="3"/>
          </p:nvPr>
        </p:nvSpPr>
        <p:spPr>
          <a:xfrm>
            <a:off x="3436428" y="3292230"/>
            <a:ext cx="2434878" cy="1171819"/>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2" name="Shape 192"/>
          <p:cNvSpPr txBox="1"/>
          <p:nvPr/>
        </p:nvSpPr>
        <p:spPr>
          <a:xfrm>
            <a:off x="790575" y="2694981"/>
            <a:ext cx="7637565" cy="348429"/>
          </a:xfrm>
          <a:prstGeom prst="rect">
            <a:avLst/>
          </a:prstGeom>
          <a:noFill/>
          <a:ln>
            <a:noFill/>
          </a:ln>
        </p:spPr>
        <p:txBody>
          <a:bodyPr lIns="108000" tIns="46800" rIns="108000" bIns="46800" anchor="t" anchorCtr="0">
            <a:noAutofit/>
          </a:bodyPr>
          <a:lstStyle/>
          <a:p>
            <a:pPr marL="0" marR="0" lvl="0" indent="0" algn="l" rtl="0">
              <a:lnSpc>
                <a:spcPct val="90000"/>
              </a:lnSpc>
              <a:spcBef>
                <a:spcPts val="0"/>
              </a:spcBef>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93" name="Shape 193"/>
          <p:cNvSpPr txBox="1">
            <a:spLocks noGrp="1"/>
          </p:cNvSpPr>
          <p:nvPr>
            <p:ph type="body" idx="4"/>
          </p:nvPr>
        </p:nvSpPr>
        <p:spPr>
          <a:xfrm>
            <a:off x="872171" y="2903915"/>
            <a:ext cx="4998693" cy="276998"/>
          </a:xfrm>
          <a:prstGeom prst="rect">
            <a:avLst/>
          </a:prstGeom>
          <a:noFill/>
          <a:ln>
            <a:noFill/>
          </a:ln>
        </p:spPr>
        <p:txBody>
          <a:bodyPr lIns="91425" tIns="91425" rIns="91425" bIns="91425" anchor="b" anchorCtr="0"/>
          <a:lstStyle>
            <a:lvl1pPr marL="0" indent="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4" name="Shape 194"/>
          <p:cNvSpPr txBox="1">
            <a:spLocks noGrp="1"/>
          </p:cNvSpPr>
          <p:nvPr>
            <p:ph type="body" idx="5"/>
          </p:nvPr>
        </p:nvSpPr>
        <p:spPr>
          <a:xfrm>
            <a:off x="6522989" y="4069066"/>
            <a:ext cx="2266949" cy="716609"/>
          </a:xfrm>
          <a:prstGeom prst="rect">
            <a:avLst/>
          </a:prstGeom>
          <a:solidFill>
            <a:schemeClr val="lt2"/>
          </a:solidFill>
          <a:ln>
            <a:noFill/>
          </a:ln>
        </p:spPr>
        <p:txBody>
          <a:bodyPr lIns="91425" tIns="91425" rIns="91425" bIns="91425" anchor="b" anchorCtr="0"/>
          <a:lstStyle>
            <a:lvl1pPr marL="0" indent="0" algn="l" rtl="0">
              <a:spcBef>
                <a:spcPts val="0"/>
              </a:spcBef>
              <a:spcAft>
                <a:spcPts val="0"/>
              </a:spcAft>
              <a:buClr>
                <a:srgbClr val="F2F2F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Picture with title">
    <p:spTree>
      <p:nvGrpSpPr>
        <p:cNvPr id="1" name="Shape 195"/>
        <p:cNvGrpSpPr/>
        <p:nvPr/>
      </p:nvGrpSpPr>
      <p:grpSpPr>
        <a:xfrm>
          <a:off x="0" y="0"/>
          <a:ext cx="0" cy="0"/>
          <a:chOff x="0" y="0"/>
          <a:chExt cx="0" cy="0"/>
        </a:xfrm>
      </p:grpSpPr>
      <p:pic>
        <p:nvPicPr>
          <p:cNvPr id="196" name="Shape 196"/>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197" name="Shape 197"/>
          <p:cNvSpPr txBox="1">
            <a:spLocks noGrp="1"/>
          </p:cNvSpPr>
          <p:nvPr>
            <p:ph type="title"/>
          </p:nvPr>
        </p:nvSpPr>
        <p:spPr>
          <a:xfrm>
            <a:off x="397210" y="361057"/>
            <a:ext cx="6968790" cy="46768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Picture and list">
    <p:spTree>
      <p:nvGrpSpPr>
        <p:cNvPr id="1" name="Shape 198"/>
        <p:cNvGrpSpPr/>
        <p:nvPr/>
      </p:nvGrpSpPr>
      <p:grpSpPr>
        <a:xfrm>
          <a:off x="0" y="0"/>
          <a:ext cx="0" cy="0"/>
          <a:chOff x="0" y="0"/>
          <a:chExt cx="0" cy="0"/>
        </a:xfrm>
      </p:grpSpPr>
      <p:sp>
        <p:nvSpPr>
          <p:cNvPr id="199" name="Shape 199"/>
          <p:cNvSpPr>
            <a:spLocks noGrp="1"/>
          </p:cNvSpPr>
          <p:nvPr>
            <p:ph type="pic" idx="2"/>
          </p:nvPr>
        </p:nvSpPr>
        <p:spPr>
          <a:xfrm>
            <a:off x="0" y="0"/>
            <a:ext cx="9144000" cy="5143499"/>
          </a:xfrm>
          <a:prstGeom prst="rect">
            <a:avLst/>
          </a:prstGeom>
          <a:noFill/>
          <a:ln>
            <a:noFill/>
          </a:ln>
        </p:spPr>
      </p:sp>
      <p:sp>
        <p:nvSpPr>
          <p:cNvPr id="200" name="Shape 200"/>
          <p:cNvSpPr txBox="1">
            <a:spLocks noGrp="1"/>
          </p:cNvSpPr>
          <p:nvPr>
            <p:ph type="title"/>
          </p:nvPr>
        </p:nvSpPr>
        <p:spPr>
          <a:xfrm>
            <a:off x="397209" y="361057"/>
            <a:ext cx="4169979" cy="85548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1" name="Shape 201"/>
          <p:cNvSpPr txBox="1">
            <a:spLocks noGrp="1"/>
          </p:cNvSpPr>
          <p:nvPr>
            <p:ph type="body" idx="1"/>
          </p:nvPr>
        </p:nvSpPr>
        <p:spPr>
          <a:xfrm>
            <a:off x="387348" y="4456148"/>
            <a:ext cx="4179840" cy="307777"/>
          </a:xfrm>
          <a:prstGeom prst="rect">
            <a:avLst/>
          </a:prstGeom>
          <a:noFill/>
          <a:ln>
            <a:noFill/>
          </a:ln>
        </p:spPr>
        <p:txBody>
          <a:bodyPr lIns="91425" tIns="91425" rIns="91425" bIns="91425" anchor="b" anchorCtr="0"/>
          <a:lstStyle>
            <a:lvl1pPr marL="0" indent="0" rtl="0">
              <a:spcBef>
                <a:spcPts val="0"/>
              </a:spcBef>
              <a:spcAft>
                <a:spcPts val="0"/>
              </a:spcAft>
              <a:buFont typeface="Arial"/>
              <a:buNone/>
              <a:defRPr/>
            </a:lvl1pPr>
            <a:lvl2pPr marL="628650" indent="-95250" rtl="0">
              <a:spcBef>
                <a:spcPts val="0"/>
              </a:spcBef>
              <a:buFont typeface="Arial"/>
              <a:buChar char="•"/>
              <a:defRPr/>
            </a:lvl2pPr>
            <a:lvl3pPr marL="1085850" indent="-101600" rtl="0">
              <a:spcBef>
                <a:spcPts val="0"/>
              </a:spcBef>
              <a:buFont typeface="Arial"/>
              <a:buChar char="•"/>
              <a:defRPr/>
            </a:lvl3pPr>
            <a:lvl4pPr marL="1543050" indent="-104775" rtl="0">
              <a:spcBef>
                <a:spcPts val="0"/>
              </a:spcBef>
              <a:buFont typeface="Arial"/>
              <a:buChar char="•"/>
              <a:defRPr/>
            </a:lvl4pPr>
            <a:lvl5pPr marL="2000250" indent="-104775" rtl="0">
              <a:spcBef>
                <a:spcPts val="0"/>
              </a:spcBef>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Picture and paragraph">
    <p:spTree>
      <p:nvGrpSpPr>
        <p:cNvPr id="1" name="Shape 202"/>
        <p:cNvGrpSpPr/>
        <p:nvPr/>
      </p:nvGrpSpPr>
      <p:grpSpPr>
        <a:xfrm>
          <a:off x="0" y="0"/>
          <a:ext cx="0" cy="0"/>
          <a:chOff x="0" y="0"/>
          <a:chExt cx="0" cy="0"/>
        </a:xfrm>
      </p:grpSpPr>
      <p:sp>
        <p:nvSpPr>
          <p:cNvPr id="203" name="Shape 203"/>
          <p:cNvSpPr>
            <a:spLocks noGrp="1"/>
          </p:cNvSpPr>
          <p:nvPr>
            <p:ph type="pic" idx="2"/>
          </p:nvPr>
        </p:nvSpPr>
        <p:spPr>
          <a:xfrm>
            <a:off x="0" y="0"/>
            <a:ext cx="9144000" cy="5143499"/>
          </a:xfrm>
          <a:prstGeom prst="rect">
            <a:avLst/>
          </a:prstGeom>
          <a:noFill/>
          <a:ln>
            <a:noFill/>
          </a:ln>
        </p:spPr>
      </p:sp>
      <p:sp>
        <p:nvSpPr>
          <p:cNvPr id="204" name="Shape 204"/>
          <p:cNvSpPr txBox="1">
            <a:spLocks noGrp="1"/>
          </p:cNvSpPr>
          <p:nvPr>
            <p:ph type="title"/>
          </p:nvPr>
        </p:nvSpPr>
        <p:spPr>
          <a:xfrm>
            <a:off x="397209" y="361057"/>
            <a:ext cx="3156475" cy="57591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5" name="Shape 205"/>
          <p:cNvSpPr txBox="1">
            <a:spLocks noGrp="1"/>
          </p:cNvSpPr>
          <p:nvPr>
            <p:ph type="body" idx="1"/>
          </p:nvPr>
        </p:nvSpPr>
        <p:spPr>
          <a:xfrm>
            <a:off x="8840767" y="371379"/>
            <a:ext cx="179386" cy="2152649"/>
          </a:xfrm>
          <a:prstGeom prst="rect">
            <a:avLst/>
          </a:prstGeom>
          <a:blipFill rotWithShape="1">
            <a:blip r:embed="rId2">
              <a:alphaModFix/>
            </a:blip>
            <a:stretch>
              <a:fillRect/>
            </a:stretch>
          </a:blipFill>
          <a:ln>
            <a:noFill/>
          </a:ln>
        </p:spPr>
        <p:txBody>
          <a:bodyPr lIns="91425" tIns="91425" rIns="91425" bIns="91425" anchor="t" anchorCtr="0"/>
          <a:lstStyle>
            <a:lvl1pPr marL="0" indent="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3">
    <p:spTree>
      <p:nvGrpSpPr>
        <p:cNvPr id="1"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24" name="Shape 24"/>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25" name="Shape 25"/>
          <p:cNvSpPr txBox="1">
            <a:spLocks noGrp="1"/>
          </p:cNvSpPr>
          <p:nvPr>
            <p:ph type="ctrTitle"/>
          </p:nvPr>
        </p:nvSpPr>
        <p:spPr>
          <a:xfrm>
            <a:off x="757177" y="2361203"/>
            <a:ext cx="7035542" cy="1556937"/>
          </a:xfrm>
          <a:prstGeom prst="rect">
            <a:avLst/>
          </a:prstGeom>
          <a:noFill/>
          <a:ln>
            <a:noFill/>
          </a:ln>
        </p:spPr>
        <p:txBody>
          <a:bodyPr lIns="91425" tIns="91425" rIns="91425" bIns="91425" anchor="b" anchorCtr="0"/>
          <a:lstStyle>
            <a:lvl1pPr marL="0" marR="0" indent="0" algn="l" rtl="0">
              <a:lnSpc>
                <a:spcPct val="75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dt" idx="10"/>
          </p:nvPr>
        </p:nvSpPr>
        <p:spPr>
          <a:xfrm>
            <a:off x="757177" y="3956773"/>
            <a:ext cx="2454236" cy="373694"/>
          </a:xfrm>
          <a:prstGeom prst="rect">
            <a:avLst/>
          </a:prstGeom>
          <a:solidFill>
            <a:srgbClr val="FFF046"/>
          </a:solid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Picture with green label">
    <p:spTree>
      <p:nvGrpSpPr>
        <p:cNvPr id="1" name="Shape 206"/>
        <p:cNvGrpSpPr/>
        <p:nvPr/>
      </p:nvGrpSpPr>
      <p:grpSpPr>
        <a:xfrm>
          <a:off x="0" y="0"/>
          <a:ext cx="0" cy="0"/>
          <a:chOff x="0" y="0"/>
          <a:chExt cx="0" cy="0"/>
        </a:xfrm>
      </p:grpSpPr>
      <p:sp>
        <p:nvSpPr>
          <p:cNvPr id="207" name="Shape 207"/>
          <p:cNvSpPr>
            <a:spLocks noGrp="1"/>
          </p:cNvSpPr>
          <p:nvPr>
            <p:ph type="pic" idx="2"/>
          </p:nvPr>
        </p:nvSpPr>
        <p:spPr>
          <a:xfrm>
            <a:off x="0" y="0"/>
            <a:ext cx="9149861" cy="5143499"/>
          </a:xfrm>
          <a:prstGeom prst="rect">
            <a:avLst/>
          </a:prstGeom>
          <a:noFill/>
          <a:ln>
            <a:noFill/>
          </a:ln>
        </p:spPr>
      </p:sp>
      <p:sp>
        <p:nvSpPr>
          <p:cNvPr id="208" name="Shape 208"/>
          <p:cNvSpPr txBox="1">
            <a:spLocks noGrp="1"/>
          </p:cNvSpPr>
          <p:nvPr>
            <p:ph type="body" idx="1"/>
          </p:nvPr>
        </p:nvSpPr>
        <p:spPr>
          <a:xfrm>
            <a:off x="6070600" y="3258615"/>
            <a:ext cx="2717799" cy="1523178"/>
          </a:xfrm>
          <a:prstGeom prst="rect">
            <a:avLst/>
          </a:prstGeom>
          <a:solidFill>
            <a:srgbClr val="41AF46"/>
          </a:solidFill>
          <a:ln>
            <a:noFill/>
          </a:ln>
        </p:spPr>
        <p:txBody>
          <a:bodyPr lIns="91425" tIns="91425" rIns="91425" bIns="91425" anchor="b" anchorCtr="0"/>
          <a:lstStyle>
            <a:lvl1pPr marL="0" indent="0" rtl="0">
              <a:lnSpc>
                <a:spcPct val="90000"/>
              </a:lnSpc>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with short text 1">
    <p:spTree>
      <p:nvGrpSpPr>
        <p:cNvPr id="1" name="Shape 209"/>
        <p:cNvGrpSpPr/>
        <p:nvPr/>
      </p:nvGrpSpPr>
      <p:grpSpPr>
        <a:xfrm>
          <a:off x="0" y="0"/>
          <a:ext cx="0" cy="0"/>
          <a:chOff x="0" y="0"/>
          <a:chExt cx="0" cy="0"/>
        </a:xfrm>
      </p:grpSpPr>
      <p:pic>
        <p:nvPicPr>
          <p:cNvPr id="210" name="Shape 210"/>
          <p:cNvPicPr preferRelativeResize="0">
            <a:picLocks noGrp="1"/>
          </p:cNvPicPr>
          <p:nvPr>
            <p:ph type="pic" idx="2"/>
          </p:nvPr>
        </p:nvPicPr>
        <p:blipFill/>
        <p:spPr>
          <a:xfrm>
            <a:off x="0" y="0"/>
            <a:ext cx="9144000" cy="5143499"/>
          </a:xfrm>
          <a:prstGeom prst="rect">
            <a:avLst/>
          </a:prstGeom>
          <a:blipFill rotWithShape="1">
            <a:blip r:embed="rId2">
              <a:alphaModFix/>
            </a:blip>
            <a:stretch>
              <a:fillRect/>
            </a:stretch>
          </a:blipFill>
          <a:ln>
            <a:noFill/>
          </a:ln>
        </p:spPr>
      </p:pic>
      <p:sp>
        <p:nvSpPr>
          <p:cNvPr id="211" name="Shape 211"/>
          <p:cNvSpPr txBox="1">
            <a:spLocks noGrp="1"/>
          </p:cNvSpPr>
          <p:nvPr>
            <p:ph type="title"/>
          </p:nvPr>
        </p:nvSpPr>
        <p:spPr>
          <a:xfrm>
            <a:off x="387050" y="3932026"/>
            <a:ext cx="3498236" cy="855481"/>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with title 2">
    <p:spTree>
      <p:nvGrpSpPr>
        <p:cNvPr id="1" name="Shape 212"/>
        <p:cNvGrpSpPr/>
        <p:nvPr/>
      </p:nvGrpSpPr>
      <p:grpSpPr>
        <a:xfrm>
          <a:off x="0" y="0"/>
          <a:ext cx="0" cy="0"/>
          <a:chOff x="0" y="0"/>
          <a:chExt cx="0" cy="0"/>
        </a:xfrm>
      </p:grpSpPr>
      <p:pic>
        <p:nvPicPr>
          <p:cNvPr id="213" name="Shape 213"/>
          <p:cNvPicPr preferRelativeResize="0">
            <a:picLocks noGrp="1"/>
          </p:cNvPicPr>
          <p:nvPr>
            <p:ph type="pic" idx="2"/>
          </p:nvPr>
        </p:nvPicPr>
        <p:blipFill/>
        <p:spPr>
          <a:xfrm>
            <a:off x="0" y="0"/>
            <a:ext cx="9144000" cy="3444239"/>
          </a:xfrm>
          <a:prstGeom prst="rect">
            <a:avLst/>
          </a:prstGeom>
          <a:blipFill rotWithShape="1">
            <a:blip r:embed="rId2">
              <a:alphaModFix/>
            </a:blip>
            <a:stretch>
              <a:fillRect/>
            </a:stretch>
          </a:blipFill>
          <a:ln>
            <a:noFill/>
          </a:ln>
        </p:spPr>
      </p:pic>
      <p:sp>
        <p:nvSpPr>
          <p:cNvPr id="214" name="Shape 214"/>
          <p:cNvSpPr txBox="1">
            <a:spLocks noGrp="1"/>
          </p:cNvSpPr>
          <p:nvPr>
            <p:ph type="title"/>
          </p:nvPr>
        </p:nvSpPr>
        <p:spPr>
          <a:xfrm>
            <a:off x="509800" y="3902644"/>
            <a:ext cx="8160173" cy="600163"/>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with 3 paragraphs">
    <p:spTree>
      <p:nvGrpSpPr>
        <p:cNvPr id="1" name="Shape 215"/>
        <p:cNvGrpSpPr/>
        <p:nvPr/>
      </p:nvGrpSpPr>
      <p:grpSpPr>
        <a:xfrm>
          <a:off x="0" y="0"/>
          <a:ext cx="0" cy="0"/>
          <a:chOff x="0" y="0"/>
          <a:chExt cx="0" cy="0"/>
        </a:xfrm>
      </p:grpSpPr>
      <p:sp>
        <p:nvSpPr>
          <p:cNvPr id="216" name="Shape 216"/>
          <p:cNvSpPr>
            <a:spLocks noGrp="1"/>
          </p:cNvSpPr>
          <p:nvPr>
            <p:ph type="pic" idx="2"/>
          </p:nvPr>
        </p:nvSpPr>
        <p:spPr>
          <a:xfrm>
            <a:off x="0" y="0"/>
            <a:ext cx="9144000" cy="2574451"/>
          </a:xfrm>
          <a:prstGeom prst="rect">
            <a:avLst/>
          </a:prstGeom>
          <a:solidFill>
            <a:schemeClr val="lt2"/>
          </a:solidFill>
          <a:ln>
            <a:noFill/>
          </a:ln>
        </p:spPr>
      </p:sp>
      <p:sp>
        <p:nvSpPr>
          <p:cNvPr id="217" name="Shape 217"/>
          <p:cNvSpPr txBox="1">
            <a:spLocks noGrp="1"/>
          </p:cNvSpPr>
          <p:nvPr>
            <p:ph type="title"/>
          </p:nvPr>
        </p:nvSpPr>
        <p:spPr>
          <a:xfrm>
            <a:off x="397210" y="361057"/>
            <a:ext cx="6968790" cy="46768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8" name="Shape 218"/>
          <p:cNvSpPr txBox="1">
            <a:spLocks noGrp="1"/>
          </p:cNvSpPr>
          <p:nvPr>
            <p:ph type="body" idx="1"/>
          </p:nvPr>
        </p:nvSpPr>
        <p:spPr>
          <a:xfrm>
            <a:off x="387050" y="2732047"/>
            <a:ext cx="2635585" cy="474640"/>
          </a:xfrm>
          <a:prstGeom prst="rect">
            <a:avLst/>
          </a:prstGeom>
          <a:noFill/>
          <a:ln>
            <a:noFill/>
          </a:ln>
        </p:spPr>
        <p:txBody>
          <a:bodyPr lIns="91425" tIns="91425" rIns="91425" bIns="91425" anchor="t" anchorCtr="0"/>
          <a:lstStyle>
            <a:lvl1pPr marL="0" indent="0" rtl="0">
              <a:spcBef>
                <a:spcPts val="0"/>
              </a:spcBef>
              <a:buClr>
                <a:srgbClr val="329E41"/>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9" name="Shape 219"/>
          <p:cNvSpPr txBox="1">
            <a:spLocks noGrp="1"/>
          </p:cNvSpPr>
          <p:nvPr>
            <p:ph type="body" idx="3"/>
          </p:nvPr>
        </p:nvSpPr>
        <p:spPr>
          <a:xfrm>
            <a:off x="387050" y="3210841"/>
            <a:ext cx="2635585" cy="1567771"/>
          </a:xfrm>
          <a:prstGeom prst="rect">
            <a:avLst/>
          </a:prstGeom>
          <a:noFill/>
          <a:ln>
            <a:noFill/>
          </a:ln>
        </p:spPr>
        <p:txBody>
          <a:bodyPr lIns="91425" tIns="91425" rIns="91425" bIns="91425" anchor="t" anchorCtr="0"/>
          <a:lstStyle>
            <a:lvl1pPr marL="0" indent="0" rtl="0">
              <a:spcBef>
                <a:spcPts val="0"/>
              </a:spcBef>
              <a:spcAft>
                <a:spcPts val="600"/>
              </a:spcAft>
              <a:buClr>
                <a:srgbClr val="000000"/>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0" name="Shape 220"/>
          <p:cNvSpPr txBox="1">
            <a:spLocks noGrp="1"/>
          </p:cNvSpPr>
          <p:nvPr>
            <p:ph type="body" idx="4"/>
          </p:nvPr>
        </p:nvSpPr>
        <p:spPr>
          <a:xfrm>
            <a:off x="6154353" y="2732047"/>
            <a:ext cx="2635585" cy="474640"/>
          </a:xfrm>
          <a:prstGeom prst="rect">
            <a:avLst/>
          </a:prstGeom>
          <a:noFill/>
          <a:ln>
            <a:noFill/>
          </a:ln>
        </p:spPr>
        <p:txBody>
          <a:bodyPr lIns="91425" tIns="91425" rIns="91425" bIns="91425" anchor="t" anchorCtr="0"/>
          <a:lstStyle>
            <a:lvl1pPr marL="0" indent="0" rtl="0">
              <a:spcBef>
                <a:spcPts val="0"/>
              </a:spcBef>
              <a:buClr>
                <a:srgbClr val="329E41"/>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1" name="Shape 221"/>
          <p:cNvSpPr txBox="1">
            <a:spLocks noGrp="1"/>
          </p:cNvSpPr>
          <p:nvPr>
            <p:ph type="body" idx="5"/>
          </p:nvPr>
        </p:nvSpPr>
        <p:spPr>
          <a:xfrm>
            <a:off x="6154353" y="3210841"/>
            <a:ext cx="2635585" cy="1567771"/>
          </a:xfrm>
          <a:prstGeom prst="rect">
            <a:avLst/>
          </a:prstGeom>
          <a:noFill/>
          <a:ln>
            <a:noFill/>
          </a:ln>
        </p:spPr>
        <p:txBody>
          <a:bodyPr lIns="91425" tIns="91425" rIns="91425" bIns="91425" anchor="t" anchorCtr="0"/>
          <a:lstStyle>
            <a:lvl1pPr marL="0" indent="0" rtl="0">
              <a:spcBef>
                <a:spcPts val="0"/>
              </a:spcBef>
              <a:spcAft>
                <a:spcPts val="600"/>
              </a:spcAft>
              <a:buClr>
                <a:srgbClr val="000000"/>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2" name="Shape 222"/>
          <p:cNvSpPr txBox="1">
            <a:spLocks noGrp="1"/>
          </p:cNvSpPr>
          <p:nvPr>
            <p:ph type="body" idx="6"/>
          </p:nvPr>
        </p:nvSpPr>
        <p:spPr>
          <a:xfrm>
            <a:off x="3257659" y="2732047"/>
            <a:ext cx="2635585" cy="474640"/>
          </a:xfrm>
          <a:prstGeom prst="rect">
            <a:avLst/>
          </a:prstGeom>
          <a:noFill/>
          <a:ln>
            <a:noFill/>
          </a:ln>
        </p:spPr>
        <p:txBody>
          <a:bodyPr lIns="91425" tIns="91425" rIns="91425" bIns="91425" anchor="t" anchorCtr="0"/>
          <a:lstStyle>
            <a:lvl1pPr marL="0" indent="0" rtl="0">
              <a:spcBef>
                <a:spcPts val="0"/>
              </a:spcBef>
              <a:buClr>
                <a:srgbClr val="329E41"/>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7"/>
          </p:nvPr>
        </p:nvSpPr>
        <p:spPr>
          <a:xfrm>
            <a:off x="3257659" y="3210841"/>
            <a:ext cx="2635585" cy="1567771"/>
          </a:xfrm>
          <a:prstGeom prst="rect">
            <a:avLst/>
          </a:prstGeom>
          <a:noFill/>
          <a:ln>
            <a:noFill/>
          </a:ln>
        </p:spPr>
        <p:txBody>
          <a:bodyPr lIns="91425" tIns="91425" rIns="91425" bIns="91425" anchor="t" anchorCtr="0"/>
          <a:lstStyle>
            <a:lvl1pPr marL="0" indent="0" rtl="0">
              <a:spcBef>
                <a:spcPts val="0"/>
              </a:spcBef>
              <a:spcAft>
                <a:spcPts val="600"/>
              </a:spcAft>
              <a:buClr>
                <a:srgbClr val="000000"/>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Picture with 4 paragraphs">
    <p:spTree>
      <p:nvGrpSpPr>
        <p:cNvPr id="1" name="Shape 224"/>
        <p:cNvGrpSpPr/>
        <p:nvPr/>
      </p:nvGrpSpPr>
      <p:grpSpPr>
        <a:xfrm>
          <a:off x="0" y="0"/>
          <a:ext cx="0" cy="0"/>
          <a:chOff x="0" y="0"/>
          <a:chExt cx="0" cy="0"/>
        </a:xfrm>
      </p:grpSpPr>
      <p:pic>
        <p:nvPicPr>
          <p:cNvPr id="225" name="Shape 225"/>
          <p:cNvPicPr preferRelativeResize="0">
            <a:picLocks noGrp="1"/>
          </p:cNvPicPr>
          <p:nvPr>
            <p:ph type="pic" idx="2"/>
          </p:nvPr>
        </p:nvPicPr>
        <p:blipFill/>
        <p:spPr>
          <a:xfrm>
            <a:off x="0" y="0"/>
            <a:ext cx="9144000" cy="3444239"/>
          </a:xfrm>
          <a:prstGeom prst="rect">
            <a:avLst/>
          </a:prstGeom>
          <a:blipFill rotWithShape="1">
            <a:blip r:embed="rId2">
              <a:alphaModFix/>
            </a:blip>
            <a:stretch>
              <a:fillRect/>
            </a:stretch>
          </a:blipFill>
          <a:ln>
            <a:noFill/>
          </a:ln>
        </p:spPr>
      </p:pic>
      <p:sp>
        <p:nvSpPr>
          <p:cNvPr id="226" name="Shape 226"/>
          <p:cNvSpPr txBox="1">
            <a:spLocks noGrp="1"/>
          </p:cNvSpPr>
          <p:nvPr>
            <p:ph type="title"/>
          </p:nvPr>
        </p:nvSpPr>
        <p:spPr>
          <a:xfrm>
            <a:off x="397210" y="361057"/>
            <a:ext cx="6968790" cy="46768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7" name="Shape 227"/>
          <p:cNvSpPr txBox="1">
            <a:spLocks noGrp="1"/>
          </p:cNvSpPr>
          <p:nvPr>
            <p:ph type="body" idx="1"/>
          </p:nvPr>
        </p:nvSpPr>
        <p:spPr>
          <a:xfrm>
            <a:off x="387350" y="3566798"/>
            <a:ext cx="2051050" cy="1219513"/>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body" idx="3"/>
          </p:nvPr>
        </p:nvSpPr>
        <p:spPr>
          <a:xfrm>
            <a:off x="6738889" y="3566798"/>
            <a:ext cx="2051050" cy="1219513"/>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9" name="Shape 229"/>
          <p:cNvSpPr txBox="1">
            <a:spLocks noGrp="1"/>
          </p:cNvSpPr>
          <p:nvPr>
            <p:ph type="body" idx="4"/>
          </p:nvPr>
        </p:nvSpPr>
        <p:spPr>
          <a:xfrm>
            <a:off x="2501827" y="3566798"/>
            <a:ext cx="2051050" cy="1219513"/>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0" name="Shape 230"/>
          <p:cNvSpPr txBox="1">
            <a:spLocks noGrp="1"/>
          </p:cNvSpPr>
          <p:nvPr>
            <p:ph type="body" idx="5"/>
          </p:nvPr>
        </p:nvSpPr>
        <p:spPr>
          <a:xfrm>
            <a:off x="4623446" y="3566798"/>
            <a:ext cx="2051050" cy="1219513"/>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Picture and text">
    <p:spTree>
      <p:nvGrpSpPr>
        <p:cNvPr id="1" name="Shape 231"/>
        <p:cNvGrpSpPr/>
        <p:nvPr/>
      </p:nvGrpSpPr>
      <p:grpSpPr>
        <a:xfrm>
          <a:off x="0" y="0"/>
          <a:ext cx="0" cy="0"/>
          <a:chOff x="0" y="0"/>
          <a:chExt cx="0" cy="0"/>
        </a:xfrm>
      </p:grpSpPr>
      <p:pic>
        <p:nvPicPr>
          <p:cNvPr id="232" name="Shape 232"/>
          <p:cNvPicPr preferRelativeResize="0">
            <a:picLocks noGrp="1"/>
          </p:cNvPicPr>
          <p:nvPr>
            <p:ph type="pic" idx="2"/>
          </p:nvPr>
        </p:nvPicPr>
        <p:blipFill/>
        <p:spPr>
          <a:xfrm>
            <a:off x="0" y="0"/>
            <a:ext cx="3217862" cy="5143499"/>
          </a:xfrm>
          <a:prstGeom prst="rect">
            <a:avLst/>
          </a:prstGeom>
          <a:blipFill rotWithShape="1">
            <a:blip r:embed="rId2">
              <a:alphaModFix/>
            </a:blip>
            <a:stretch>
              <a:fillRect/>
            </a:stretch>
          </a:blipFill>
          <a:ln>
            <a:noFill/>
          </a:ln>
        </p:spPr>
      </p:pic>
      <p:pic>
        <p:nvPicPr>
          <p:cNvPr id="233" name="Shape 233"/>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234" name="Shape 234"/>
          <p:cNvSpPr txBox="1">
            <a:spLocks noGrp="1"/>
          </p:cNvSpPr>
          <p:nvPr>
            <p:ph type="title"/>
          </p:nvPr>
        </p:nvSpPr>
        <p:spPr>
          <a:xfrm>
            <a:off x="3667121" y="621812"/>
            <a:ext cx="4707807" cy="765199"/>
          </a:xfrm>
          <a:prstGeom prst="rect">
            <a:avLst/>
          </a:prstGeom>
          <a:noFill/>
          <a:ln>
            <a:noFill/>
          </a:ln>
        </p:spPr>
        <p:txBody>
          <a:bodyPr lIns="91425" tIns="91425" rIns="91425" bIns="91425" anchor="t" anchorCtr="0"/>
          <a:lstStyle>
            <a:lvl1pP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5" name="Shape 235"/>
          <p:cNvSpPr txBox="1">
            <a:spLocks noGrp="1"/>
          </p:cNvSpPr>
          <p:nvPr>
            <p:ph type="body" idx="1"/>
          </p:nvPr>
        </p:nvSpPr>
        <p:spPr>
          <a:xfrm>
            <a:off x="3667512" y="2150369"/>
            <a:ext cx="4707806" cy="338554"/>
          </a:xfrm>
          <a:prstGeom prst="rect">
            <a:avLst/>
          </a:prstGeom>
          <a:noFill/>
          <a:ln>
            <a:noFill/>
          </a:ln>
        </p:spPr>
        <p:txBody>
          <a:bodyPr lIns="91425" tIns="91425" rIns="91425" bIns="91425" anchor="b" anchorCtr="0"/>
          <a:lstStyle>
            <a:lvl1pPr marL="0" indent="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6" name="Shape 236"/>
          <p:cNvSpPr txBox="1">
            <a:spLocks noGrp="1"/>
          </p:cNvSpPr>
          <p:nvPr>
            <p:ph type="body" idx="3"/>
          </p:nvPr>
        </p:nvSpPr>
        <p:spPr>
          <a:xfrm>
            <a:off x="3667512" y="2646956"/>
            <a:ext cx="4707417" cy="2117725"/>
          </a:xfrm>
          <a:prstGeom prst="rect">
            <a:avLst/>
          </a:prstGeom>
          <a:noFill/>
          <a:ln>
            <a:noFill/>
          </a:ln>
        </p:spPr>
        <p:txBody>
          <a:bodyPr lIns="91425" tIns="91425" rIns="91425" bIns="91425" anchor="t" anchorCtr="0"/>
          <a:lstStyle>
            <a:lvl1pPr marL="0" indent="0" rtl="0">
              <a:spcBef>
                <a:spcPts val="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Picture and and 3 paragraphs 2">
    <p:spTree>
      <p:nvGrpSpPr>
        <p:cNvPr id="1" name="Shape 237"/>
        <p:cNvGrpSpPr/>
        <p:nvPr/>
      </p:nvGrpSpPr>
      <p:grpSpPr>
        <a:xfrm>
          <a:off x="0" y="0"/>
          <a:ext cx="0" cy="0"/>
          <a:chOff x="0" y="0"/>
          <a:chExt cx="0" cy="0"/>
        </a:xfrm>
      </p:grpSpPr>
      <p:pic>
        <p:nvPicPr>
          <p:cNvPr id="238" name="Shape 238"/>
          <p:cNvPicPr preferRelativeResize="0">
            <a:picLocks noGrp="1"/>
          </p:cNvPicPr>
          <p:nvPr>
            <p:ph type="pic" idx="2"/>
          </p:nvPr>
        </p:nvPicPr>
        <p:blipFill/>
        <p:spPr>
          <a:xfrm>
            <a:off x="5926137" y="-7512"/>
            <a:ext cx="3217862" cy="5143499"/>
          </a:xfrm>
          <a:prstGeom prst="rect">
            <a:avLst/>
          </a:prstGeom>
          <a:blipFill rotWithShape="1">
            <a:blip r:embed="rId2">
              <a:alphaModFix/>
            </a:blip>
            <a:stretch>
              <a:fillRect/>
            </a:stretch>
          </a:blipFill>
          <a:ln>
            <a:noFill/>
          </a:ln>
        </p:spPr>
      </p:pic>
      <p:sp>
        <p:nvSpPr>
          <p:cNvPr id="239" name="Shape 239"/>
          <p:cNvSpPr txBox="1">
            <a:spLocks noGrp="1"/>
          </p:cNvSpPr>
          <p:nvPr>
            <p:ph type="title"/>
          </p:nvPr>
        </p:nvSpPr>
        <p:spPr>
          <a:xfrm>
            <a:off x="393333" y="386862"/>
            <a:ext cx="5157194" cy="3548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0" name="Shape 240"/>
          <p:cNvSpPr txBox="1">
            <a:spLocks noGrp="1"/>
          </p:cNvSpPr>
          <p:nvPr>
            <p:ph type="body" idx="1"/>
          </p:nvPr>
        </p:nvSpPr>
        <p:spPr>
          <a:xfrm>
            <a:off x="3120691" y="3536662"/>
            <a:ext cx="2429751" cy="1240209"/>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1" name="Shape 241"/>
          <p:cNvSpPr txBox="1">
            <a:spLocks noGrp="1"/>
          </p:cNvSpPr>
          <p:nvPr>
            <p:ph type="body" idx="3"/>
          </p:nvPr>
        </p:nvSpPr>
        <p:spPr>
          <a:xfrm>
            <a:off x="393332" y="3536662"/>
            <a:ext cx="2441107" cy="1240209"/>
          </a:xfrm>
          <a:prstGeom prst="rect">
            <a:avLst/>
          </a:prstGeom>
          <a:noFill/>
          <a:ln>
            <a:noFill/>
          </a:ln>
        </p:spPr>
        <p:txBody>
          <a:bodyPr lIns="91425" tIns="91425" rIns="91425" bIns="91425" anchor="t" anchorCtr="0"/>
          <a:lstStyle>
            <a:lvl1pPr marL="0" marR="0" indent="0" algn="l" rtl="0">
              <a:lnSpc>
                <a:spcPct val="100000"/>
              </a:lnSpc>
              <a:spcBef>
                <a:spcPts val="190"/>
              </a:spcBef>
              <a:spcAft>
                <a:spcPts val="600"/>
              </a:spcAft>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2" name="Shape 242"/>
          <p:cNvSpPr txBox="1">
            <a:spLocks noGrp="1"/>
          </p:cNvSpPr>
          <p:nvPr>
            <p:ph type="body" idx="4"/>
          </p:nvPr>
        </p:nvSpPr>
        <p:spPr>
          <a:xfrm>
            <a:off x="393330" y="1806658"/>
            <a:ext cx="5157114" cy="1500072"/>
          </a:xfrm>
          <a:prstGeom prst="rect">
            <a:avLst/>
          </a:prstGeom>
          <a:noFill/>
          <a:ln>
            <a:noFill/>
          </a:ln>
        </p:spPr>
        <p:txBody>
          <a:bodyPr lIns="91425" tIns="91425" rIns="91425" bIns="91425" anchor="t" anchorCtr="0"/>
          <a:lstStyle>
            <a:lvl1pPr marL="0" indent="0" rtl="0">
              <a:spcBef>
                <a:spcPts val="0"/>
              </a:spcBef>
              <a:spcAft>
                <a:spcPts val="600"/>
              </a:spcAf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3" name="Shape 243"/>
          <p:cNvSpPr txBox="1">
            <a:spLocks noGrp="1"/>
          </p:cNvSpPr>
          <p:nvPr>
            <p:ph type="body" idx="5"/>
          </p:nvPr>
        </p:nvSpPr>
        <p:spPr>
          <a:xfrm>
            <a:off x="393332" y="1452203"/>
            <a:ext cx="5157111" cy="261609"/>
          </a:xfrm>
          <a:prstGeom prst="rect">
            <a:avLst/>
          </a:prstGeom>
          <a:noFill/>
          <a:ln>
            <a:noFill/>
          </a:ln>
        </p:spPr>
        <p:txBody>
          <a:bodyPr lIns="91425" tIns="91425" rIns="91425" bIns="91425" anchor="b" anchorCtr="0"/>
          <a:lstStyle>
            <a:lvl1pPr marL="0" indent="0" rtl="0">
              <a:spcBef>
                <a:spcPts val="0"/>
              </a:spcBef>
              <a:buClr>
                <a:srgbClr val="210F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Picture and content">
    <p:spTree>
      <p:nvGrpSpPr>
        <p:cNvPr id="1" name="Shape 244"/>
        <p:cNvGrpSpPr/>
        <p:nvPr/>
      </p:nvGrpSpPr>
      <p:grpSpPr>
        <a:xfrm>
          <a:off x="0" y="0"/>
          <a:ext cx="0" cy="0"/>
          <a:chOff x="0" y="0"/>
          <a:chExt cx="0" cy="0"/>
        </a:xfrm>
      </p:grpSpPr>
      <p:pic>
        <p:nvPicPr>
          <p:cNvPr id="245" name="Shape 245"/>
          <p:cNvPicPr preferRelativeResize="0">
            <a:picLocks noGrp="1"/>
          </p:cNvPicPr>
          <p:nvPr>
            <p:ph type="pic" idx="2"/>
          </p:nvPr>
        </p:nvPicPr>
        <p:blipFill/>
        <p:spPr>
          <a:xfrm>
            <a:off x="0" y="0"/>
            <a:ext cx="3217862" cy="5143499"/>
          </a:xfrm>
          <a:prstGeom prst="rect">
            <a:avLst/>
          </a:prstGeom>
          <a:blipFill rotWithShape="1">
            <a:blip r:embed="rId2">
              <a:alphaModFix/>
            </a:blip>
            <a:stretch>
              <a:fillRect/>
            </a:stretch>
          </a:blipFill>
          <a:ln>
            <a:noFill/>
          </a:ln>
        </p:spPr>
      </p:pic>
      <p:pic>
        <p:nvPicPr>
          <p:cNvPr id="246" name="Shape 246"/>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247" name="Shape 247"/>
          <p:cNvSpPr txBox="1">
            <a:spLocks noGrp="1"/>
          </p:cNvSpPr>
          <p:nvPr>
            <p:ph type="body" idx="1"/>
          </p:nvPr>
        </p:nvSpPr>
        <p:spPr>
          <a:xfrm>
            <a:off x="3628978" y="1391920"/>
            <a:ext cx="5160962" cy="3393755"/>
          </a:xfrm>
          <a:prstGeom prst="rect">
            <a:avLst/>
          </a:prstGeom>
          <a:noFill/>
          <a:ln>
            <a:noFill/>
          </a:ln>
        </p:spPr>
        <p:txBody>
          <a:bodyPr lIns="91425" tIns="91425" rIns="91425" bIns="91425" anchor="t" anchorCtr="0"/>
          <a:lstStyle>
            <a:lvl1pPr marL="0" indent="0" rtl="0">
              <a:spcBef>
                <a:spcPts val="0"/>
              </a:spcBef>
              <a:buClr>
                <a:srgbClr val="000000"/>
              </a:buClr>
              <a:buNone/>
              <a:defRPr/>
            </a:lvl1pPr>
            <a:lvl2pPr marL="457200" indent="0" rtl="0">
              <a:spcBef>
                <a:spcPts val="0"/>
              </a:spcBef>
              <a:buClr>
                <a:srgbClr val="000000"/>
              </a:buClr>
              <a:buNone/>
              <a:defRPr/>
            </a:lvl2pPr>
            <a:lvl3pPr marL="914400" indent="0" rtl="0">
              <a:spcBef>
                <a:spcPts val="0"/>
              </a:spcBef>
              <a:buClr>
                <a:srgbClr val="000000"/>
              </a:buClr>
              <a:buNone/>
              <a:defRPr/>
            </a:lvl3pPr>
            <a:lvl4pPr marL="1371600" indent="0" rtl="0">
              <a:spcBef>
                <a:spcPts val="0"/>
              </a:spcBef>
              <a:buClr>
                <a:srgbClr val="000000"/>
              </a:buClr>
              <a:buNone/>
              <a:defRPr/>
            </a:lvl4pPr>
            <a:lvl5pPr marL="1828800" indent="0" rtl="0">
              <a:spcBef>
                <a:spcPts val="0"/>
              </a:spcBef>
              <a:buClr>
                <a:srgbClr val="0000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8" name="Shape 248"/>
          <p:cNvSpPr txBox="1">
            <a:spLocks noGrp="1"/>
          </p:cNvSpPr>
          <p:nvPr>
            <p:ph type="title"/>
          </p:nvPr>
        </p:nvSpPr>
        <p:spPr>
          <a:xfrm>
            <a:off x="3628978" y="371378"/>
            <a:ext cx="5160962" cy="91894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Picture with short text 2">
    <p:spTree>
      <p:nvGrpSpPr>
        <p:cNvPr id="1" name="Shape 249"/>
        <p:cNvGrpSpPr/>
        <p:nvPr/>
      </p:nvGrpSpPr>
      <p:grpSpPr>
        <a:xfrm>
          <a:off x="0" y="0"/>
          <a:ext cx="0" cy="0"/>
          <a:chOff x="0" y="0"/>
          <a:chExt cx="0" cy="0"/>
        </a:xfrm>
      </p:grpSpPr>
      <p:pic>
        <p:nvPicPr>
          <p:cNvPr id="250" name="Shape 250"/>
          <p:cNvPicPr preferRelativeResize="0">
            <a:picLocks noGrp="1"/>
          </p:cNvPicPr>
          <p:nvPr>
            <p:ph type="pic" idx="2"/>
          </p:nvPr>
        </p:nvPicPr>
        <p:blipFill/>
        <p:spPr>
          <a:xfrm>
            <a:off x="3217863" y="0"/>
            <a:ext cx="5926136" cy="5143499"/>
          </a:xfrm>
          <a:prstGeom prst="rect">
            <a:avLst/>
          </a:prstGeom>
          <a:blipFill rotWithShape="1">
            <a:blip r:embed="rId2">
              <a:alphaModFix/>
            </a:blip>
            <a:tile tx="0" ty="0" sx="100000" sy="100000" flip="none" algn="tl"/>
          </a:blipFill>
          <a:ln>
            <a:noFill/>
          </a:ln>
        </p:spPr>
      </p:pic>
      <p:sp>
        <p:nvSpPr>
          <p:cNvPr id="251" name="Shape 251"/>
          <p:cNvSpPr txBox="1">
            <a:spLocks noGrp="1"/>
          </p:cNvSpPr>
          <p:nvPr>
            <p:ph type="body" idx="1"/>
          </p:nvPr>
        </p:nvSpPr>
        <p:spPr>
          <a:xfrm>
            <a:off x="387050" y="4538010"/>
            <a:ext cx="2660950" cy="238526"/>
          </a:xfrm>
          <a:prstGeom prst="rect">
            <a:avLst/>
          </a:prstGeom>
          <a:noFill/>
          <a:ln>
            <a:noFill/>
          </a:ln>
        </p:spPr>
        <p:txBody>
          <a:bodyPr lIns="91425" tIns="91425" rIns="91425" bIns="91425" anchor="b" anchorCtr="0"/>
          <a:lstStyle>
            <a:lvl1pPr marL="0" indent="0" algn="l"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Mosaic">
    <p:spTree>
      <p:nvGrpSpPr>
        <p:cNvPr id="1" name="Shape 252"/>
        <p:cNvGrpSpPr/>
        <p:nvPr/>
      </p:nvGrpSpPr>
      <p:grpSpPr>
        <a:xfrm>
          <a:off x="0" y="0"/>
          <a:ext cx="0" cy="0"/>
          <a:chOff x="0" y="0"/>
          <a:chExt cx="0" cy="0"/>
        </a:xfrm>
      </p:grpSpPr>
      <p:sp>
        <p:nvSpPr>
          <p:cNvPr id="253" name="Shape 253"/>
          <p:cNvSpPr>
            <a:spLocks noGrp="1"/>
          </p:cNvSpPr>
          <p:nvPr>
            <p:ph type="pic" idx="2"/>
          </p:nvPr>
        </p:nvSpPr>
        <p:spPr>
          <a:xfrm>
            <a:off x="3199911" y="0"/>
            <a:ext cx="5949949" cy="5143499"/>
          </a:xfrm>
          <a:prstGeom prst="rect">
            <a:avLst/>
          </a:prstGeom>
          <a:noFill/>
          <a:ln>
            <a:noFill/>
          </a:ln>
        </p:spPr>
      </p:sp>
      <p:sp>
        <p:nvSpPr>
          <p:cNvPr id="254" name="Shape 254"/>
          <p:cNvSpPr>
            <a:spLocks noGrp="1"/>
          </p:cNvSpPr>
          <p:nvPr>
            <p:ph type="pic" idx="3"/>
          </p:nvPr>
        </p:nvSpPr>
        <p:spPr>
          <a:xfrm>
            <a:off x="0" y="0"/>
            <a:ext cx="3194049" cy="3193843"/>
          </a:xfrm>
          <a:prstGeom prst="rect">
            <a:avLst/>
          </a:prstGeom>
          <a:noFill/>
          <a:ln>
            <a:noFill/>
          </a:ln>
        </p:spPr>
      </p:sp>
      <p:sp>
        <p:nvSpPr>
          <p:cNvPr id="255" name="Shape 255"/>
          <p:cNvSpPr>
            <a:spLocks noGrp="1"/>
          </p:cNvSpPr>
          <p:nvPr>
            <p:ph type="pic" idx="4"/>
          </p:nvPr>
        </p:nvSpPr>
        <p:spPr>
          <a:xfrm>
            <a:off x="0" y="3193843"/>
            <a:ext cx="1968253" cy="1949656"/>
          </a:xfrm>
          <a:prstGeom prst="rect">
            <a:avLst/>
          </a:prstGeom>
          <a:noFill/>
          <a:ln>
            <a:noFill/>
          </a:ln>
        </p:spPr>
      </p:sp>
      <p:sp>
        <p:nvSpPr>
          <p:cNvPr id="256" name="Shape 256"/>
          <p:cNvSpPr>
            <a:spLocks noGrp="1"/>
          </p:cNvSpPr>
          <p:nvPr>
            <p:ph type="pic" idx="5"/>
          </p:nvPr>
        </p:nvSpPr>
        <p:spPr>
          <a:xfrm>
            <a:off x="1968251" y="3938289"/>
            <a:ext cx="1225798" cy="1205208"/>
          </a:xfrm>
          <a:prstGeom prst="rect">
            <a:avLst/>
          </a:prstGeom>
          <a:noFill/>
          <a:ln>
            <a:noFill/>
          </a:ln>
        </p:spPr>
      </p:sp>
      <p:sp>
        <p:nvSpPr>
          <p:cNvPr id="257" name="Shape 257"/>
          <p:cNvSpPr>
            <a:spLocks noGrp="1"/>
          </p:cNvSpPr>
          <p:nvPr>
            <p:ph type="pic" idx="6"/>
          </p:nvPr>
        </p:nvSpPr>
        <p:spPr>
          <a:xfrm>
            <a:off x="2474481" y="3193844"/>
            <a:ext cx="719568" cy="744445"/>
          </a:xfrm>
          <a:prstGeom prst="rect">
            <a:avLst/>
          </a:prstGeom>
          <a:noFill/>
          <a:ln>
            <a:noFill/>
          </a:ln>
        </p:spPr>
      </p:sp>
      <p:sp>
        <p:nvSpPr>
          <p:cNvPr id="258" name="Shape 258"/>
          <p:cNvSpPr>
            <a:spLocks noGrp="1"/>
          </p:cNvSpPr>
          <p:nvPr>
            <p:ph type="pic" idx="7"/>
          </p:nvPr>
        </p:nvSpPr>
        <p:spPr>
          <a:xfrm>
            <a:off x="1968251" y="3193843"/>
            <a:ext cx="496500" cy="501962"/>
          </a:xfrm>
          <a:prstGeom prst="rect">
            <a:avLst/>
          </a:prstGeom>
          <a:noFill/>
          <a:ln>
            <a:noFill/>
          </a:ln>
        </p:spPr>
      </p:sp>
      <p:sp>
        <p:nvSpPr>
          <p:cNvPr id="259" name="Shape 259"/>
          <p:cNvSpPr>
            <a:spLocks noGrp="1"/>
          </p:cNvSpPr>
          <p:nvPr>
            <p:ph type="pic" idx="8"/>
          </p:nvPr>
        </p:nvSpPr>
        <p:spPr>
          <a:xfrm>
            <a:off x="1968251" y="3695805"/>
            <a:ext cx="254299" cy="242483"/>
          </a:xfrm>
          <a:prstGeom prst="rect">
            <a:avLst/>
          </a:prstGeom>
          <a:noFill/>
          <a:ln>
            <a:noFill/>
          </a:ln>
        </p:spPr>
      </p:sp>
      <p:sp>
        <p:nvSpPr>
          <p:cNvPr id="260" name="Shape 260"/>
          <p:cNvSpPr>
            <a:spLocks noGrp="1"/>
          </p:cNvSpPr>
          <p:nvPr>
            <p:ph type="pic" idx="9"/>
          </p:nvPr>
        </p:nvSpPr>
        <p:spPr>
          <a:xfrm>
            <a:off x="2222551" y="3697807"/>
            <a:ext cx="242200" cy="242483"/>
          </a:xfrm>
          <a:prstGeom prst="rect">
            <a:avLst/>
          </a:prstGeom>
          <a:noFill/>
          <a:ln>
            <a:noFill/>
          </a:ln>
        </p:spPr>
      </p:sp>
      <p:sp>
        <p:nvSpPr>
          <p:cNvPr id="261" name="Shape 261"/>
          <p:cNvSpPr txBox="1">
            <a:spLocks noGrp="1"/>
          </p:cNvSpPr>
          <p:nvPr>
            <p:ph type="body" idx="1"/>
          </p:nvPr>
        </p:nvSpPr>
        <p:spPr>
          <a:xfrm>
            <a:off x="6070600" y="3991510"/>
            <a:ext cx="2717799" cy="790283"/>
          </a:xfrm>
          <a:prstGeom prst="rect">
            <a:avLst/>
          </a:prstGeom>
          <a:solidFill>
            <a:srgbClr val="41AF46"/>
          </a:solidFill>
          <a:ln>
            <a:noFill/>
          </a:ln>
        </p:spPr>
        <p:txBody>
          <a:bodyPr lIns="91425" tIns="91425" rIns="91425" bIns="91425" anchor="b" anchorCtr="0"/>
          <a:lstStyle>
            <a:lvl1pPr marL="0" indent="0" rtl="0">
              <a:spcBef>
                <a:spcPts val="0"/>
              </a:spcBef>
              <a:buClr>
                <a:schemeClr val="l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4">
    <p:spTree>
      <p:nvGrpSpPr>
        <p:cNvPr id="1" name="Shape 27"/>
        <p:cNvGrpSpPr/>
        <p:nvPr/>
      </p:nvGrpSpPr>
      <p:grpSpPr>
        <a:xfrm>
          <a:off x="0" y="0"/>
          <a:ext cx="0" cy="0"/>
          <a:chOff x="0" y="0"/>
          <a:chExt cx="0" cy="0"/>
        </a:xfrm>
      </p:grpSpPr>
      <p:pic>
        <p:nvPicPr>
          <p:cNvPr id="28" name="Shape 28"/>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29" name="Shape 29"/>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30" name="Shape 30"/>
          <p:cNvSpPr txBox="1">
            <a:spLocks noGrp="1"/>
          </p:cNvSpPr>
          <p:nvPr>
            <p:ph type="ctrTitle"/>
          </p:nvPr>
        </p:nvSpPr>
        <p:spPr>
          <a:xfrm>
            <a:off x="757177" y="2361203"/>
            <a:ext cx="7035542" cy="1556937"/>
          </a:xfrm>
          <a:prstGeom prst="rect">
            <a:avLst/>
          </a:prstGeom>
          <a:noFill/>
          <a:ln>
            <a:noFill/>
          </a:ln>
        </p:spPr>
        <p:txBody>
          <a:bodyPr lIns="91425" tIns="91425" rIns="91425" bIns="91425" anchor="b" anchorCtr="0"/>
          <a:lstStyle>
            <a:lvl1pPr marL="0" marR="0" indent="0" algn="l" rtl="0">
              <a:lnSpc>
                <a:spcPct val="75000"/>
              </a:lnSpc>
              <a:spcBef>
                <a:spcPts val="0"/>
              </a:spcBef>
              <a:buClr>
                <a:schemeClr val="accent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1" name="Shape 31"/>
          <p:cNvSpPr txBox="1">
            <a:spLocks noGrp="1"/>
          </p:cNvSpPr>
          <p:nvPr>
            <p:ph type="dt" idx="10"/>
          </p:nvPr>
        </p:nvSpPr>
        <p:spPr>
          <a:xfrm>
            <a:off x="757177" y="3956773"/>
            <a:ext cx="2454236" cy="373694"/>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rofile ">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603625" y="364770"/>
            <a:ext cx="5186315" cy="857250"/>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4" name="Shape 264"/>
          <p:cNvSpPr>
            <a:spLocks noGrp="1"/>
          </p:cNvSpPr>
          <p:nvPr>
            <p:ph type="pic" idx="2"/>
          </p:nvPr>
        </p:nvSpPr>
        <p:spPr>
          <a:xfrm>
            <a:off x="0" y="0"/>
            <a:ext cx="3195637" cy="5143499"/>
          </a:xfrm>
          <a:prstGeom prst="rect">
            <a:avLst/>
          </a:prstGeom>
          <a:noFill/>
          <a:ln>
            <a:noFill/>
          </a:ln>
        </p:spPr>
      </p:sp>
      <p:sp>
        <p:nvSpPr>
          <p:cNvPr id="265" name="Shape 265"/>
          <p:cNvSpPr txBox="1">
            <a:spLocks noGrp="1"/>
          </p:cNvSpPr>
          <p:nvPr>
            <p:ph type="body" idx="1"/>
          </p:nvPr>
        </p:nvSpPr>
        <p:spPr>
          <a:xfrm>
            <a:off x="3603625" y="1304955"/>
            <a:ext cx="5186315" cy="746582"/>
          </a:xfrm>
          <a:prstGeom prst="rect">
            <a:avLst/>
          </a:prstGeom>
          <a:noFill/>
          <a:ln>
            <a:noFill/>
          </a:ln>
        </p:spPr>
        <p:txBody>
          <a:bodyPr lIns="91425" tIns="91425" rIns="91425" bIns="91425" anchor="t" anchorCtr="0"/>
          <a:lstStyle>
            <a:lvl1pPr marL="0" indent="0" rtl="0">
              <a:spcBef>
                <a:spcPts val="0"/>
              </a:spcBef>
              <a:spcAft>
                <a:spcPts val="0"/>
              </a:spcAft>
              <a:buClr>
                <a:srgbClr val="210F00"/>
              </a:buClr>
              <a:buNone/>
              <a:defRPr/>
            </a:lvl1pPr>
            <a:lvl2pPr marL="457200" indent="0" rtl="0">
              <a:spcBef>
                <a:spcPts val="0"/>
              </a:spcBef>
              <a:buClr>
                <a:srgbClr val="210F00"/>
              </a:buClr>
              <a:buNone/>
              <a:defRPr/>
            </a:lvl2pPr>
            <a:lvl3pPr marL="914400" indent="0" rtl="0">
              <a:spcBef>
                <a:spcPts val="0"/>
              </a:spcBef>
              <a:buClr>
                <a:srgbClr val="210F00"/>
              </a:buClr>
              <a:buNone/>
              <a:defRPr/>
            </a:lvl3pPr>
            <a:lvl4pPr marL="1371600" indent="0" rtl="0">
              <a:spcBef>
                <a:spcPts val="0"/>
              </a:spcBef>
              <a:buClr>
                <a:srgbClr val="210F00"/>
              </a:buClr>
              <a:buNone/>
              <a:defRPr/>
            </a:lvl4pPr>
            <a:lvl5pPr marL="1828800" indent="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6" name="Shape 266"/>
          <p:cNvSpPr txBox="1">
            <a:spLocks noGrp="1"/>
          </p:cNvSpPr>
          <p:nvPr>
            <p:ph type="body" idx="3"/>
          </p:nvPr>
        </p:nvSpPr>
        <p:spPr>
          <a:xfrm>
            <a:off x="3603625" y="2540000"/>
            <a:ext cx="2523211" cy="2223926"/>
          </a:xfrm>
          <a:prstGeom prst="rect">
            <a:avLst/>
          </a:prstGeom>
          <a:noFill/>
          <a:ln>
            <a:noFill/>
          </a:ln>
        </p:spPr>
        <p:txBody>
          <a:bodyPr lIns="91425" tIns="91425" rIns="91425" bIns="91425" anchor="t" anchorCtr="0"/>
          <a:lstStyle>
            <a:lvl1pPr marL="0" indent="0" rtl="0">
              <a:spcBef>
                <a:spcPts val="0"/>
              </a:spcBef>
              <a:spcAft>
                <a:spcPts val="0"/>
              </a:spcAft>
              <a:buClr>
                <a:srgbClr val="210F00"/>
              </a:buClr>
              <a:buFont typeface="Arial"/>
              <a:buNone/>
              <a:defRPr/>
            </a:lvl1pPr>
            <a:lvl2pPr marL="457200" indent="0" rtl="0">
              <a:spcBef>
                <a:spcPts val="0"/>
              </a:spcBef>
              <a:buClr>
                <a:srgbClr val="210F00"/>
              </a:buClr>
              <a:buNone/>
              <a:defRPr/>
            </a:lvl2pPr>
            <a:lvl3pPr marL="914400" indent="0" rtl="0">
              <a:spcBef>
                <a:spcPts val="0"/>
              </a:spcBef>
              <a:buClr>
                <a:srgbClr val="210F00"/>
              </a:buClr>
              <a:buNone/>
              <a:defRPr/>
            </a:lvl3pPr>
            <a:lvl4pPr marL="1371600" indent="0" rtl="0">
              <a:spcBef>
                <a:spcPts val="0"/>
              </a:spcBef>
              <a:buClr>
                <a:srgbClr val="210F00"/>
              </a:buClr>
              <a:buNone/>
              <a:defRPr/>
            </a:lvl4pPr>
            <a:lvl5pPr marL="1828800" indent="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7" name="Shape 267"/>
          <p:cNvSpPr txBox="1">
            <a:spLocks noGrp="1"/>
          </p:cNvSpPr>
          <p:nvPr>
            <p:ph type="body" idx="4"/>
          </p:nvPr>
        </p:nvSpPr>
        <p:spPr>
          <a:xfrm>
            <a:off x="6244867" y="4083737"/>
            <a:ext cx="2550404" cy="680188"/>
          </a:xfrm>
          <a:prstGeom prst="rect">
            <a:avLst/>
          </a:prstGeom>
          <a:noFill/>
          <a:ln>
            <a:noFill/>
          </a:ln>
        </p:spPr>
        <p:txBody>
          <a:bodyPr lIns="91425" tIns="91425" rIns="91425" bIns="91425" anchor="t" anchorCtr="0"/>
          <a:lstStyle>
            <a:lvl1pPr marL="0" indent="0" rtl="0">
              <a:spcBef>
                <a:spcPts val="0"/>
              </a:spcBef>
              <a:spcAft>
                <a:spcPts val="0"/>
              </a:spcAft>
              <a:buClr>
                <a:srgbClr val="41AF46"/>
              </a:buClr>
              <a:buNone/>
              <a:defRPr/>
            </a:lvl1pPr>
            <a:lvl2pPr marL="457200" indent="0" rtl="0">
              <a:spcBef>
                <a:spcPts val="0"/>
              </a:spcBef>
              <a:buClr>
                <a:srgbClr val="210F00"/>
              </a:buClr>
              <a:buNone/>
              <a:defRPr/>
            </a:lvl2pPr>
            <a:lvl3pPr marL="914400" indent="0" rtl="0">
              <a:spcBef>
                <a:spcPts val="0"/>
              </a:spcBef>
              <a:buClr>
                <a:srgbClr val="210F00"/>
              </a:buClr>
              <a:buNone/>
              <a:defRPr/>
            </a:lvl3pPr>
            <a:lvl4pPr marL="1371600" indent="0" rtl="0">
              <a:spcBef>
                <a:spcPts val="0"/>
              </a:spcBef>
              <a:buClr>
                <a:srgbClr val="210F00"/>
              </a:buClr>
              <a:buNone/>
              <a:defRPr/>
            </a:lvl4pPr>
            <a:lvl5pPr marL="1828800" indent="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8" name="Shape 268"/>
          <p:cNvSpPr txBox="1">
            <a:spLocks noGrp="1"/>
          </p:cNvSpPr>
          <p:nvPr>
            <p:ph type="body" idx="5"/>
          </p:nvPr>
        </p:nvSpPr>
        <p:spPr>
          <a:xfrm>
            <a:off x="3603625" y="2145983"/>
            <a:ext cx="2523213" cy="310962"/>
          </a:xfrm>
          <a:prstGeom prst="rect">
            <a:avLst/>
          </a:prstGeom>
          <a:noFill/>
          <a:ln>
            <a:noFill/>
          </a:ln>
        </p:spPr>
        <p:txBody>
          <a:bodyPr lIns="91425" tIns="91425" rIns="91425" bIns="91425" anchor="ctr" anchorCtr="0"/>
          <a:lstStyle>
            <a:lvl1pPr marL="0" indent="0" rtl="0">
              <a:spcBef>
                <a:spcPts val="0"/>
              </a:spcBef>
              <a:buClr>
                <a:schemeClr val="dk1"/>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9" name="Shape 269"/>
          <p:cNvSpPr txBox="1">
            <a:spLocks noGrp="1"/>
          </p:cNvSpPr>
          <p:nvPr>
            <p:ph type="body" idx="6"/>
          </p:nvPr>
        </p:nvSpPr>
        <p:spPr>
          <a:xfrm>
            <a:off x="6244869" y="2145983"/>
            <a:ext cx="2545071" cy="310962"/>
          </a:xfrm>
          <a:prstGeom prst="rect">
            <a:avLst/>
          </a:prstGeom>
          <a:noFill/>
          <a:ln>
            <a:noFill/>
          </a:ln>
        </p:spPr>
        <p:txBody>
          <a:bodyPr lIns="91425" tIns="91425" rIns="91425" bIns="91425" anchor="ctr" anchorCtr="0"/>
          <a:lstStyle>
            <a:lvl1pPr marL="0" marR="0" indent="0" algn="l" rtl="0">
              <a:lnSpc>
                <a:spcPct val="100000"/>
              </a:lnSpc>
              <a:spcBef>
                <a:spcPts val="240"/>
              </a:spcBef>
              <a:spcAft>
                <a:spcPts val="0"/>
              </a:spcAft>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0" name="Shape 270"/>
          <p:cNvSpPr txBox="1">
            <a:spLocks noGrp="1"/>
          </p:cNvSpPr>
          <p:nvPr>
            <p:ph type="body" idx="7"/>
          </p:nvPr>
        </p:nvSpPr>
        <p:spPr>
          <a:xfrm>
            <a:off x="6244867" y="2540000"/>
            <a:ext cx="2545071" cy="1434106"/>
          </a:xfrm>
          <a:prstGeom prst="rect">
            <a:avLst/>
          </a:prstGeom>
          <a:noFill/>
          <a:ln>
            <a:noFill/>
          </a:ln>
        </p:spPr>
        <p:txBody>
          <a:bodyPr lIns="91425" tIns="91425" rIns="91425" bIns="91425" anchor="t" anchorCtr="0"/>
          <a:lstStyle>
            <a:lvl1pPr marL="0" indent="0" rtl="0">
              <a:spcBef>
                <a:spcPts val="0"/>
              </a:spcBef>
              <a:spcAft>
                <a:spcPts val="0"/>
              </a:spcAft>
              <a:buClr>
                <a:srgbClr val="210F00"/>
              </a:buClr>
              <a:buFont typeface="Arial"/>
              <a:buNone/>
              <a:defRPr/>
            </a:lvl1pPr>
            <a:lvl2pPr marL="457200" indent="0" rtl="0">
              <a:spcBef>
                <a:spcPts val="0"/>
              </a:spcBef>
              <a:buClr>
                <a:srgbClr val="210F00"/>
              </a:buClr>
              <a:buNone/>
              <a:defRPr/>
            </a:lvl2pPr>
            <a:lvl3pPr marL="914400" indent="0" rtl="0">
              <a:spcBef>
                <a:spcPts val="0"/>
              </a:spcBef>
              <a:buClr>
                <a:srgbClr val="210F00"/>
              </a:buClr>
              <a:buNone/>
              <a:defRPr/>
            </a:lvl3pPr>
            <a:lvl4pPr marL="1371600" indent="0" rtl="0">
              <a:spcBef>
                <a:spcPts val="0"/>
              </a:spcBef>
              <a:buClr>
                <a:srgbClr val="210F00"/>
              </a:buClr>
              <a:buNone/>
              <a:defRPr/>
            </a:lvl4pPr>
            <a:lvl5pPr marL="1828800" indent="0" rtl="0">
              <a:spcBef>
                <a:spcPts val="0"/>
              </a:spcBef>
              <a:buClr>
                <a:srgbClr val="210F00"/>
              </a:buClr>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1" name="Shape 271"/>
          <p:cNvSpPr txBox="1">
            <a:spLocks noGrp="1"/>
          </p:cNvSpPr>
          <p:nvPr>
            <p:ph type="body" idx="8"/>
          </p:nvPr>
        </p:nvSpPr>
        <p:spPr>
          <a:xfrm>
            <a:off x="387051" y="4342975"/>
            <a:ext cx="2437430" cy="420950"/>
          </a:xfrm>
          <a:prstGeom prst="rect">
            <a:avLst/>
          </a:prstGeom>
          <a:solidFill>
            <a:srgbClr val="C4E2D9"/>
          </a:solidFill>
          <a:ln>
            <a:noFill/>
          </a:ln>
        </p:spPr>
        <p:txBody>
          <a:bodyPr lIns="91425" tIns="91425" rIns="91425" bIns="91425" anchor="b" anchorCtr="0"/>
          <a:lstStyle>
            <a:lvl1pPr marL="171450" indent="-95250" rtl="0">
              <a:spcBef>
                <a:spcPts val="0"/>
              </a:spcBef>
              <a:spcAft>
                <a:spcPts val="0"/>
              </a:spcAft>
              <a:buClr>
                <a:srgbClr val="210F00"/>
              </a:buClr>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272" name="Shape 272"/>
          <p:cNvPicPr preferRelativeResize="0"/>
          <p:nvPr/>
        </p:nvPicPr>
        <p:blipFill rotWithShape="1">
          <a:blip r:embed="rId2">
            <a:alphaModFix/>
          </a:blip>
          <a:srcRect/>
          <a:stretch/>
        </p:blipFill>
        <p:spPr>
          <a:xfrm>
            <a:off x="8840767" y="371379"/>
            <a:ext cx="179888" cy="2153226"/>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 profiles">
    <p:spTree>
      <p:nvGrpSpPr>
        <p:cNvPr id="1" name="Shape 273"/>
        <p:cNvGrpSpPr/>
        <p:nvPr/>
      </p:nvGrpSpPr>
      <p:grpSpPr>
        <a:xfrm>
          <a:off x="0" y="0"/>
          <a:ext cx="0" cy="0"/>
          <a:chOff x="0" y="0"/>
          <a:chExt cx="0" cy="0"/>
        </a:xfrm>
      </p:grpSpPr>
      <p:sp>
        <p:nvSpPr>
          <p:cNvPr id="274" name="Shape 274"/>
          <p:cNvSpPr>
            <a:spLocks noGrp="1"/>
          </p:cNvSpPr>
          <p:nvPr>
            <p:ph type="pic" idx="2"/>
          </p:nvPr>
        </p:nvSpPr>
        <p:spPr>
          <a:xfrm>
            <a:off x="397210" y="1076288"/>
            <a:ext cx="2132148" cy="1843005"/>
          </a:xfrm>
          <a:prstGeom prst="rect">
            <a:avLst/>
          </a:prstGeom>
          <a:noFill/>
          <a:ln>
            <a:noFill/>
          </a:ln>
        </p:spPr>
      </p:sp>
      <p:sp>
        <p:nvSpPr>
          <p:cNvPr id="275" name="Shape 275"/>
          <p:cNvSpPr txBox="1">
            <a:spLocks noGrp="1"/>
          </p:cNvSpPr>
          <p:nvPr>
            <p:ph type="body" idx="1"/>
          </p:nvPr>
        </p:nvSpPr>
        <p:spPr>
          <a:xfrm>
            <a:off x="397210" y="2923481"/>
            <a:ext cx="2132148" cy="438903"/>
          </a:xfrm>
          <a:prstGeom prst="rect">
            <a:avLst/>
          </a:prstGeom>
          <a:noFill/>
          <a:ln>
            <a:noFill/>
          </a:ln>
        </p:spPr>
        <p:txBody>
          <a:bodyPr lIns="91425" tIns="91425" rIns="91425" bIns="91425" anchor="ctr" anchorCtr="0"/>
          <a:lstStyle>
            <a:lvl1pPr marL="0" indent="0" rtl="0">
              <a:spcBef>
                <a:spcPts val="0"/>
              </a:spcBef>
              <a:buClr>
                <a:srgbClr val="000000"/>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6" name="Shape 276"/>
          <p:cNvSpPr txBox="1">
            <a:spLocks noGrp="1"/>
          </p:cNvSpPr>
          <p:nvPr>
            <p:ph type="body" idx="3"/>
          </p:nvPr>
        </p:nvSpPr>
        <p:spPr>
          <a:xfrm>
            <a:off x="397210" y="3373407"/>
            <a:ext cx="2132148" cy="708024"/>
          </a:xfrm>
          <a:prstGeom prst="rect">
            <a:avLst/>
          </a:prstGeom>
          <a:noFill/>
          <a:ln>
            <a:noFill/>
          </a:ln>
        </p:spPr>
        <p:txBody>
          <a:bodyPr lIns="91425" tIns="91425" rIns="91425" bIns="91425" anchor="t" anchorCtr="0"/>
          <a:lstStyle>
            <a:lvl1pPr marL="0" indent="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7" name="Shape 277"/>
          <p:cNvSpPr txBox="1">
            <a:spLocks noGrp="1"/>
          </p:cNvSpPr>
          <p:nvPr>
            <p:ph type="body" idx="4"/>
          </p:nvPr>
        </p:nvSpPr>
        <p:spPr>
          <a:xfrm>
            <a:off x="397210" y="4095658"/>
            <a:ext cx="2132148" cy="690014"/>
          </a:xfrm>
          <a:prstGeom prst="rect">
            <a:avLst/>
          </a:prstGeom>
          <a:noFill/>
          <a:ln>
            <a:noFill/>
          </a:ln>
        </p:spPr>
        <p:txBody>
          <a:bodyPr lIns="91425" tIns="91425" rIns="91425" bIns="91425" anchor="t" anchorCtr="0"/>
          <a:lstStyle>
            <a:lvl1pPr marL="171450" indent="-111125"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8" name="Shape 278"/>
          <p:cNvSpPr txBox="1">
            <a:spLocks noGrp="1"/>
          </p:cNvSpPr>
          <p:nvPr>
            <p:ph type="title"/>
          </p:nvPr>
        </p:nvSpPr>
        <p:spPr>
          <a:xfrm>
            <a:off x="397210" y="361057"/>
            <a:ext cx="8392729" cy="46768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9" name="Shape 279"/>
          <p:cNvSpPr>
            <a:spLocks noGrp="1"/>
          </p:cNvSpPr>
          <p:nvPr>
            <p:ph type="pic" idx="5"/>
          </p:nvPr>
        </p:nvSpPr>
        <p:spPr>
          <a:xfrm>
            <a:off x="3530201" y="1080475"/>
            <a:ext cx="2132148" cy="1843005"/>
          </a:xfrm>
          <a:prstGeom prst="rect">
            <a:avLst/>
          </a:prstGeom>
          <a:noFill/>
          <a:ln>
            <a:noFill/>
          </a:ln>
        </p:spPr>
      </p:sp>
      <p:sp>
        <p:nvSpPr>
          <p:cNvPr id="280" name="Shape 280"/>
          <p:cNvSpPr txBox="1">
            <a:spLocks noGrp="1"/>
          </p:cNvSpPr>
          <p:nvPr>
            <p:ph type="body" idx="6"/>
          </p:nvPr>
        </p:nvSpPr>
        <p:spPr>
          <a:xfrm>
            <a:off x="6657790" y="2923481"/>
            <a:ext cx="2132148" cy="438903"/>
          </a:xfrm>
          <a:prstGeom prst="rect">
            <a:avLst/>
          </a:prstGeom>
          <a:noFill/>
          <a:ln>
            <a:noFill/>
          </a:ln>
        </p:spPr>
        <p:txBody>
          <a:bodyPr lIns="91425" tIns="91425" rIns="91425" bIns="91425" anchor="ctr" anchorCtr="0"/>
          <a:lstStyle>
            <a:lvl1pPr marL="0" indent="0" rtl="0">
              <a:spcBef>
                <a:spcPts val="0"/>
              </a:spcBef>
              <a:buClr>
                <a:srgbClr val="000000"/>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1" name="Shape 281"/>
          <p:cNvSpPr txBox="1">
            <a:spLocks noGrp="1"/>
          </p:cNvSpPr>
          <p:nvPr>
            <p:ph type="body" idx="7"/>
          </p:nvPr>
        </p:nvSpPr>
        <p:spPr>
          <a:xfrm>
            <a:off x="6657790" y="3373407"/>
            <a:ext cx="2132148" cy="708024"/>
          </a:xfrm>
          <a:prstGeom prst="rect">
            <a:avLst/>
          </a:prstGeom>
          <a:noFill/>
          <a:ln>
            <a:noFill/>
          </a:ln>
        </p:spPr>
        <p:txBody>
          <a:bodyPr lIns="91425" tIns="91425" rIns="91425" bIns="91425" anchor="t" anchorCtr="0"/>
          <a:lstStyle>
            <a:lvl1pPr marL="0" indent="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2" name="Shape 282"/>
          <p:cNvSpPr txBox="1">
            <a:spLocks noGrp="1"/>
          </p:cNvSpPr>
          <p:nvPr>
            <p:ph type="body" idx="8"/>
          </p:nvPr>
        </p:nvSpPr>
        <p:spPr>
          <a:xfrm>
            <a:off x="6657790" y="4095658"/>
            <a:ext cx="2132148" cy="690014"/>
          </a:xfrm>
          <a:prstGeom prst="rect">
            <a:avLst/>
          </a:prstGeom>
          <a:noFill/>
          <a:ln>
            <a:noFill/>
          </a:ln>
        </p:spPr>
        <p:txBody>
          <a:bodyPr lIns="91425" tIns="91425" rIns="91425" bIns="91425" anchor="t" anchorCtr="0"/>
          <a:lstStyle>
            <a:lvl1pPr marL="171450" indent="-111125"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3" name="Shape 283"/>
          <p:cNvSpPr>
            <a:spLocks noGrp="1"/>
          </p:cNvSpPr>
          <p:nvPr>
            <p:ph type="pic" idx="9"/>
          </p:nvPr>
        </p:nvSpPr>
        <p:spPr>
          <a:xfrm>
            <a:off x="6657790" y="1076288"/>
            <a:ext cx="2132148" cy="1843005"/>
          </a:xfrm>
          <a:prstGeom prst="rect">
            <a:avLst/>
          </a:prstGeom>
          <a:noFill/>
          <a:ln>
            <a:noFill/>
          </a:ln>
        </p:spPr>
      </p:sp>
      <p:sp>
        <p:nvSpPr>
          <p:cNvPr id="284" name="Shape 284"/>
          <p:cNvSpPr txBox="1">
            <a:spLocks noGrp="1"/>
          </p:cNvSpPr>
          <p:nvPr>
            <p:ph type="body" idx="13"/>
          </p:nvPr>
        </p:nvSpPr>
        <p:spPr>
          <a:xfrm>
            <a:off x="3530201" y="2923481"/>
            <a:ext cx="2132148" cy="438903"/>
          </a:xfrm>
          <a:prstGeom prst="rect">
            <a:avLst/>
          </a:prstGeom>
          <a:noFill/>
          <a:ln>
            <a:noFill/>
          </a:ln>
        </p:spPr>
        <p:txBody>
          <a:bodyPr lIns="91425" tIns="91425" rIns="91425" bIns="91425" anchor="ctr" anchorCtr="0"/>
          <a:lstStyle>
            <a:lvl1pPr marL="0" indent="0" rtl="0">
              <a:spcBef>
                <a:spcPts val="0"/>
              </a:spcBef>
              <a:buClr>
                <a:srgbClr val="000000"/>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5" name="Shape 285"/>
          <p:cNvSpPr txBox="1">
            <a:spLocks noGrp="1"/>
          </p:cNvSpPr>
          <p:nvPr>
            <p:ph type="body" idx="14"/>
          </p:nvPr>
        </p:nvSpPr>
        <p:spPr>
          <a:xfrm>
            <a:off x="3530201" y="3373407"/>
            <a:ext cx="2132148" cy="708024"/>
          </a:xfrm>
          <a:prstGeom prst="rect">
            <a:avLst/>
          </a:prstGeom>
          <a:noFill/>
          <a:ln>
            <a:noFill/>
          </a:ln>
        </p:spPr>
        <p:txBody>
          <a:bodyPr lIns="91425" tIns="91425" rIns="91425" bIns="91425" anchor="t" anchorCtr="0"/>
          <a:lstStyle>
            <a:lvl1pPr marL="0" indent="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6" name="Shape 286"/>
          <p:cNvSpPr txBox="1">
            <a:spLocks noGrp="1"/>
          </p:cNvSpPr>
          <p:nvPr>
            <p:ph type="body" idx="15"/>
          </p:nvPr>
        </p:nvSpPr>
        <p:spPr>
          <a:xfrm>
            <a:off x="3530201" y="4095658"/>
            <a:ext cx="2132148" cy="690014"/>
          </a:xfrm>
          <a:prstGeom prst="rect">
            <a:avLst/>
          </a:prstGeom>
          <a:noFill/>
          <a:ln>
            <a:noFill/>
          </a:ln>
        </p:spPr>
        <p:txBody>
          <a:bodyPr lIns="91425" tIns="91425" rIns="91425" bIns="91425" anchor="t" anchorCtr="0"/>
          <a:lstStyle>
            <a:lvl1pPr marL="171450" indent="-111125"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4 profiles">
    <p:spTree>
      <p:nvGrpSpPr>
        <p:cNvPr id="1" name="Shape 287"/>
        <p:cNvGrpSpPr/>
        <p:nvPr/>
      </p:nvGrpSpPr>
      <p:grpSpPr>
        <a:xfrm>
          <a:off x="0" y="0"/>
          <a:ext cx="0" cy="0"/>
          <a:chOff x="0" y="0"/>
          <a:chExt cx="0" cy="0"/>
        </a:xfrm>
      </p:grpSpPr>
      <p:sp>
        <p:nvSpPr>
          <p:cNvPr id="288" name="Shape 288"/>
          <p:cNvSpPr>
            <a:spLocks noGrp="1"/>
          </p:cNvSpPr>
          <p:nvPr>
            <p:ph type="pic" idx="2"/>
          </p:nvPr>
        </p:nvSpPr>
        <p:spPr>
          <a:xfrm>
            <a:off x="397211" y="1076288"/>
            <a:ext cx="1922244" cy="1819784"/>
          </a:xfrm>
          <a:prstGeom prst="rect">
            <a:avLst/>
          </a:prstGeom>
          <a:noFill/>
          <a:ln>
            <a:noFill/>
          </a:ln>
        </p:spPr>
      </p:sp>
      <p:sp>
        <p:nvSpPr>
          <p:cNvPr id="289" name="Shape 289"/>
          <p:cNvSpPr txBox="1">
            <a:spLocks noGrp="1"/>
          </p:cNvSpPr>
          <p:nvPr>
            <p:ph type="body" idx="1"/>
          </p:nvPr>
        </p:nvSpPr>
        <p:spPr>
          <a:xfrm>
            <a:off x="397211" y="2896074"/>
            <a:ext cx="1922244" cy="466310"/>
          </a:xfrm>
          <a:prstGeom prst="rect">
            <a:avLst/>
          </a:prstGeom>
          <a:noFill/>
          <a:ln>
            <a:noFill/>
          </a:ln>
        </p:spPr>
        <p:txBody>
          <a:bodyPr lIns="91425" tIns="91425" rIns="91425" bIns="91425" anchor="ctr" anchorCtr="0"/>
          <a:lstStyle>
            <a:lvl1pPr marL="0" indent="0" rtl="0">
              <a:spcBef>
                <a:spcPts val="0"/>
              </a:spcBef>
              <a:buClr>
                <a:srgbClr val="000000"/>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0" name="Shape 290"/>
          <p:cNvSpPr txBox="1">
            <a:spLocks noGrp="1"/>
          </p:cNvSpPr>
          <p:nvPr>
            <p:ph type="body" idx="3"/>
          </p:nvPr>
        </p:nvSpPr>
        <p:spPr>
          <a:xfrm>
            <a:off x="397211" y="3373407"/>
            <a:ext cx="1922244" cy="708024"/>
          </a:xfrm>
          <a:prstGeom prst="rect">
            <a:avLst/>
          </a:prstGeom>
          <a:noFill/>
          <a:ln>
            <a:noFill/>
          </a:ln>
        </p:spPr>
        <p:txBody>
          <a:bodyPr lIns="91425" tIns="91425" rIns="91425" bIns="91425" anchor="t" anchorCtr="0"/>
          <a:lstStyle>
            <a:lvl1pPr marL="0" indent="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1" name="Shape 291"/>
          <p:cNvSpPr txBox="1">
            <a:spLocks noGrp="1"/>
          </p:cNvSpPr>
          <p:nvPr>
            <p:ph type="body" idx="4"/>
          </p:nvPr>
        </p:nvSpPr>
        <p:spPr>
          <a:xfrm>
            <a:off x="397211" y="4095658"/>
            <a:ext cx="1922244" cy="690014"/>
          </a:xfrm>
          <a:prstGeom prst="rect">
            <a:avLst/>
          </a:prstGeom>
          <a:noFill/>
          <a:ln>
            <a:noFill/>
          </a:ln>
        </p:spPr>
        <p:txBody>
          <a:bodyPr lIns="91425" tIns="91425" rIns="91425" bIns="91425" anchor="t" anchorCtr="0"/>
          <a:lstStyle>
            <a:lvl1pPr marL="171450" indent="-111125"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2" name="Shape 292"/>
          <p:cNvSpPr txBox="1">
            <a:spLocks noGrp="1"/>
          </p:cNvSpPr>
          <p:nvPr>
            <p:ph type="title"/>
          </p:nvPr>
        </p:nvSpPr>
        <p:spPr>
          <a:xfrm>
            <a:off x="397210" y="361057"/>
            <a:ext cx="8392729" cy="46768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a:spLocks noGrp="1"/>
          </p:cNvSpPr>
          <p:nvPr>
            <p:ph type="pic" idx="5"/>
          </p:nvPr>
        </p:nvSpPr>
        <p:spPr>
          <a:xfrm>
            <a:off x="2538243" y="1076288"/>
            <a:ext cx="1922244" cy="1819784"/>
          </a:xfrm>
          <a:prstGeom prst="rect">
            <a:avLst/>
          </a:prstGeom>
          <a:noFill/>
          <a:ln>
            <a:noFill/>
          </a:ln>
        </p:spPr>
      </p:sp>
      <p:sp>
        <p:nvSpPr>
          <p:cNvPr id="294" name="Shape 294"/>
          <p:cNvSpPr txBox="1">
            <a:spLocks noGrp="1"/>
          </p:cNvSpPr>
          <p:nvPr>
            <p:ph type="body" idx="6"/>
          </p:nvPr>
        </p:nvSpPr>
        <p:spPr>
          <a:xfrm>
            <a:off x="2538243" y="2896074"/>
            <a:ext cx="1922244" cy="466310"/>
          </a:xfrm>
          <a:prstGeom prst="rect">
            <a:avLst/>
          </a:prstGeom>
          <a:noFill/>
          <a:ln>
            <a:noFill/>
          </a:ln>
        </p:spPr>
        <p:txBody>
          <a:bodyPr lIns="91425" tIns="91425" rIns="91425" bIns="91425" anchor="ctr" anchorCtr="0"/>
          <a:lstStyle>
            <a:lvl1pPr marL="0" indent="0" rtl="0">
              <a:spcBef>
                <a:spcPts val="0"/>
              </a:spcBef>
              <a:buClr>
                <a:srgbClr val="000000"/>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5" name="Shape 295"/>
          <p:cNvSpPr txBox="1">
            <a:spLocks noGrp="1"/>
          </p:cNvSpPr>
          <p:nvPr>
            <p:ph type="body" idx="7"/>
          </p:nvPr>
        </p:nvSpPr>
        <p:spPr>
          <a:xfrm>
            <a:off x="2538243" y="3373407"/>
            <a:ext cx="1922244" cy="708024"/>
          </a:xfrm>
          <a:prstGeom prst="rect">
            <a:avLst/>
          </a:prstGeom>
          <a:noFill/>
          <a:ln>
            <a:noFill/>
          </a:ln>
        </p:spPr>
        <p:txBody>
          <a:bodyPr lIns="91425" tIns="91425" rIns="91425" bIns="91425" anchor="t" anchorCtr="0"/>
          <a:lstStyle>
            <a:lvl1pPr marL="0" indent="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8"/>
          </p:nvPr>
        </p:nvSpPr>
        <p:spPr>
          <a:xfrm>
            <a:off x="2538243" y="4095658"/>
            <a:ext cx="1922244" cy="690014"/>
          </a:xfrm>
          <a:prstGeom prst="rect">
            <a:avLst/>
          </a:prstGeom>
          <a:noFill/>
          <a:ln>
            <a:noFill/>
          </a:ln>
        </p:spPr>
        <p:txBody>
          <a:bodyPr lIns="91425" tIns="91425" rIns="91425" bIns="91425" anchor="t" anchorCtr="0"/>
          <a:lstStyle>
            <a:lvl1pPr marL="171450" indent="-111125"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7" name="Shape 297"/>
          <p:cNvSpPr>
            <a:spLocks noGrp="1"/>
          </p:cNvSpPr>
          <p:nvPr>
            <p:ph type="pic" idx="9"/>
          </p:nvPr>
        </p:nvSpPr>
        <p:spPr>
          <a:xfrm>
            <a:off x="6867696" y="1076288"/>
            <a:ext cx="1922244" cy="1819784"/>
          </a:xfrm>
          <a:prstGeom prst="rect">
            <a:avLst/>
          </a:prstGeom>
          <a:noFill/>
          <a:ln>
            <a:noFill/>
          </a:ln>
        </p:spPr>
      </p:sp>
      <p:sp>
        <p:nvSpPr>
          <p:cNvPr id="298" name="Shape 298"/>
          <p:cNvSpPr txBox="1">
            <a:spLocks noGrp="1"/>
          </p:cNvSpPr>
          <p:nvPr>
            <p:ph type="body" idx="13"/>
          </p:nvPr>
        </p:nvSpPr>
        <p:spPr>
          <a:xfrm>
            <a:off x="6867696" y="2896074"/>
            <a:ext cx="1922244" cy="466310"/>
          </a:xfrm>
          <a:prstGeom prst="rect">
            <a:avLst/>
          </a:prstGeom>
          <a:noFill/>
          <a:ln>
            <a:noFill/>
          </a:ln>
        </p:spPr>
        <p:txBody>
          <a:bodyPr lIns="91425" tIns="91425" rIns="91425" bIns="91425" anchor="ctr" anchorCtr="0"/>
          <a:lstStyle>
            <a:lvl1pPr marL="0" indent="0" rtl="0">
              <a:spcBef>
                <a:spcPts val="0"/>
              </a:spcBef>
              <a:buClr>
                <a:srgbClr val="000000"/>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9" name="Shape 299"/>
          <p:cNvSpPr txBox="1">
            <a:spLocks noGrp="1"/>
          </p:cNvSpPr>
          <p:nvPr>
            <p:ph type="body" idx="14"/>
          </p:nvPr>
        </p:nvSpPr>
        <p:spPr>
          <a:xfrm>
            <a:off x="6867696" y="3373407"/>
            <a:ext cx="1922244" cy="708024"/>
          </a:xfrm>
          <a:prstGeom prst="rect">
            <a:avLst/>
          </a:prstGeom>
          <a:noFill/>
          <a:ln>
            <a:noFill/>
          </a:ln>
        </p:spPr>
        <p:txBody>
          <a:bodyPr lIns="91425" tIns="91425" rIns="91425" bIns="91425" anchor="t" anchorCtr="0"/>
          <a:lstStyle>
            <a:lvl1pPr marL="0" indent="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0" name="Shape 300"/>
          <p:cNvSpPr txBox="1">
            <a:spLocks noGrp="1"/>
          </p:cNvSpPr>
          <p:nvPr>
            <p:ph type="body" idx="15"/>
          </p:nvPr>
        </p:nvSpPr>
        <p:spPr>
          <a:xfrm>
            <a:off x="6867696" y="4095658"/>
            <a:ext cx="1922244" cy="690014"/>
          </a:xfrm>
          <a:prstGeom prst="rect">
            <a:avLst/>
          </a:prstGeom>
          <a:noFill/>
          <a:ln>
            <a:noFill/>
          </a:ln>
        </p:spPr>
        <p:txBody>
          <a:bodyPr lIns="91425" tIns="91425" rIns="91425" bIns="91425" anchor="t" anchorCtr="0"/>
          <a:lstStyle>
            <a:lvl1pPr marL="171450" indent="-111125"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1" name="Shape 301"/>
          <p:cNvSpPr>
            <a:spLocks noGrp="1"/>
          </p:cNvSpPr>
          <p:nvPr>
            <p:ph type="pic" idx="16"/>
          </p:nvPr>
        </p:nvSpPr>
        <p:spPr>
          <a:xfrm>
            <a:off x="4684683" y="1076288"/>
            <a:ext cx="1922244" cy="1819784"/>
          </a:xfrm>
          <a:prstGeom prst="rect">
            <a:avLst/>
          </a:prstGeom>
          <a:noFill/>
          <a:ln>
            <a:noFill/>
          </a:ln>
        </p:spPr>
      </p:sp>
      <p:sp>
        <p:nvSpPr>
          <p:cNvPr id="302" name="Shape 302"/>
          <p:cNvSpPr txBox="1">
            <a:spLocks noGrp="1"/>
          </p:cNvSpPr>
          <p:nvPr>
            <p:ph type="body" idx="17"/>
          </p:nvPr>
        </p:nvSpPr>
        <p:spPr>
          <a:xfrm>
            <a:off x="4684683" y="2896074"/>
            <a:ext cx="1922244" cy="466310"/>
          </a:xfrm>
          <a:prstGeom prst="rect">
            <a:avLst/>
          </a:prstGeom>
          <a:noFill/>
          <a:ln>
            <a:noFill/>
          </a:ln>
        </p:spPr>
        <p:txBody>
          <a:bodyPr lIns="91425" tIns="91425" rIns="91425" bIns="91425" anchor="ctr" anchorCtr="0"/>
          <a:lstStyle>
            <a:lvl1pPr marL="0" indent="0" rtl="0">
              <a:spcBef>
                <a:spcPts val="0"/>
              </a:spcBef>
              <a:buClr>
                <a:srgbClr val="000000"/>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3" name="Shape 303"/>
          <p:cNvSpPr txBox="1">
            <a:spLocks noGrp="1"/>
          </p:cNvSpPr>
          <p:nvPr>
            <p:ph type="body" idx="18"/>
          </p:nvPr>
        </p:nvSpPr>
        <p:spPr>
          <a:xfrm>
            <a:off x="4684683" y="3373407"/>
            <a:ext cx="1922244" cy="708024"/>
          </a:xfrm>
          <a:prstGeom prst="rect">
            <a:avLst/>
          </a:prstGeom>
          <a:noFill/>
          <a:ln>
            <a:noFill/>
          </a:ln>
        </p:spPr>
        <p:txBody>
          <a:bodyPr lIns="91425" tIns="91425" rIns="91425" bIns="91425" anchor="t" anchorCtr="0"/>
          <a:lstStyle>
            <a:lvl1pPr marL="0" indent="0" rtl="0">
              <a:spcBef>
                <a:spcPts val="0"/>
              </a:spcBef>
              <a:buClr>
                <a:srgbClr val="000000"/>
              </a:buClr>
              <a:buNone/>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4" name="Shape 304"/>
          <p:cNvSpPr txBox="1">
            <a:spLocks noGrp="1"/>
          </p:cNvSpPr>
          <p:nvPr>
            <p:ph type="body" idx="19"/>
          </p:nvPr>
        </p:nvSpPr>
        <p:spPr>
          <a:xfrm>
            <a:off x="4684683" y="4095658"/>
            <a:ext cx="1922244" cy="690014"/>
          </a:xfrm>
          <a:prstGeom prst="rect">
            <a:avLst/>
          </a:prstGeom>
          <a:noFill/>
          <a:ln>
            <a:noFill/>
          </a:ln>
        </p:spPr>
        <p:txBody>
          <a:bodyPr lIns="91425" tIns="91425" rIns="91425" bIns="91425" anchor="t" anchorCtr="0"/>
          <a:lstStyle>
            <a:lvl1pPr marL="171450" indent="-111125" rtl="0">
              <a:spcBef>
                <a:spcPts val="0"/>
              </a:spcBef>
              <a:spcAft>
                <a:spcPts val="0"/>
              </a:spcAft>
              <a:buClr>
                <a:srgbClr val="000000"/>
              </a:buClr>
              <a:buFont typeface="Arial"/>
              <a:buChar char="•"/>
              <a:defRPr/>
            </a:lvl1pPr>
            <a:lvl2pPr rtl="0">
              <a:spcBef>
                <a:spcPts val="0"/>
              </a:spcBef>
              <a:defRPr/>
            </a:lvl2pPr>
            <a:lvl3pPr rtl="0">
              <a:spcBef>
                <a:spcPts val="0"/>
              </a:spcBef>
              <a:defRPr/>
            </a:lvl3pPr>
            <a:lvl4pPr rtl="0">
              <a:spcBef>
                <a:spcPts val="0"/>
              </a:spcBef>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7 profiles">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5294450" y="1846573"/>
            <a:ext cx="1484060" cy="1484060"/>
          </a:xfrm>
          <a:prstGeom prst="rect">
            <a:avLst/>
          </a:prstGeom>
          <a:solidFill>
            <a:schemeClr val="lt2"/>
          </a:solid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7" name="Shape 307"/>
          <p:cNvSpPr txBox="1">
            <a:spLocks noGrp="1"/>
          </p:cNvSpPr>
          <p:nvPr>
            <p:ph type="body" idx="1"/>
          </p:nvPr>
        </p:nvSpPr>
        <p:spPr>
          <a:xfrm>
            <a:off x="2317658" y="357250"/>
            <a:ext cx="1482389" cy="1482389"/>
          </a:xfrm>
          <a:prstGeom prst="rect">
            <a:avLst/>
          </a:prstGeom>
          <a:noFill/>
          <a:ln>
            <a:noFill/>
          </a:ln>
        </p:spPr>
        <p:txBody>
          <a:bodyPr lIns="91425" tIns="91425" rIns="91425" bIns="91425" anchor="t" anchorCtr="0"/>
          <a:lstStyle>
            <a:lvl1pPr marL="0" marR="0" indent="0" algn="l" rtl="0">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8" name="Shape 308"/>
          <p:cNvSpPr>
            <a:spLocks noGrp="1"/>
          </p:cNvSpPr>
          <p:nvPr>
            <p:ph type="pic" idx="2"/>
          </p:nvPr>
        </p:nvSpPr>
        <p:spPr>
          <a:xfrm>
            <a:off x="828505" y="357250"/>
            <a:ext cx="1482389" cy="1482389"/>
          </a:xfrm>
          <a:prstGeom prst="rect">
            <a:avLst/>
          </a:prstGeom>
          <a:solidFill>
            <a:srgbClr val="D8D8D8"/>
          </a:solidFill>
          <a:ln>
            <a:noFill/>
          </a:ln>
        </p:spPr>
      </p:sp>
      <p:sp>
        <p:nvSpPr>
          <p:cNvPr id="309" name="Shape 309"/>
          <p:cNvSpPr>
            <a:spLocks noGrp="1"/>
          </p:cNvSpPr>
          <p:nvPr>
            <p:ph type="pic" idx="3"/>
          </p:nvPr>
        </p:nvSpPr>
        <p:spPr>
          <a:xfrm>
            <a:off x="5292914" y="357250"/>
            <a:ext cx="1482389" cy="1482389"/>
          </a:xfrm>
          <a:prstGeom prst="rect">
            <a:avLst/>
          </a:prstGeom>
          <a:solidFill>
            <a:srgbClr val="D8D8D8"/>
          </a:solidFill>
          <a:ln>
            <a:noFill/>
          </a:ln>
        </p:spPr>
      </p:sp>
      <p:sp>
        <p:nvSpPr>
          <p:cNvPr id="310" name="Shape 310"/>
          <p:cNvSpPr txBox="1">
            <a:spLocks noGrp="1"/>
          </p:cNvSpPr>
          <p:nvPr>
            <p:ph type="body" idx="4"/>
          </p:nvPr>
        </p:nvSpPr>
        <p:spPr>
          <a:xfrm>
            <a:off x="828505" y="3335946"/>
            <a:ext cx="1482389" cy="1482389"/>
          </a:xfrm>
          <a:prstGeom prst="rect">
            <a:avLst/>
          </a:prstGeom>
          <a:noFill/>
          <a:ln>
            <a:noFill/>
          </a:ln>
        </p:spPr>
        <p:txBody>
          <a:bodyPr lIns="91425" tIns="91425" rIns="91425" bIns="91425" anchor="t" anchorCtr="0"/>
          <a:lstStyle>
            <a:lvl1pPr marL="0" indent="0" algn="l" rtl="0">
              <a:spcBef>
                <a:spcPts val="0"/>
              </a:spcBef>
              <a:buClr>
                <a:schemeClr val="l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1" name="Shape 311"/>
          <p:cNvSpPr txBox="1">
            <a:spLocks noGrp="1"/>
          </p:cNvSpPr>
          <p:nvPr>
            <p:ph type="body" idx="5"/>
          </p:nvPr>
        </p:nvSpPr>
        <p:spPr>
          <a:xfrm>
            <a:off x="5296082" y="3335946"/>
            <a:ext cx="1482389" cy="1482389"/>
          </a:xfrm>
          <a:prstGeom prst="rect">
            <a:avLst/>
          </a:prstGeom>
          <a:noFill/>
          <a:ln>
            <a:noFill/>
          </a:ln>
        </p:spPr>
        <p:txBody>
          <a:bodyPr lIns="91425" tIns="91425" rIns="91425" bIns="91425" anchor="b" anchorCtr="0"/>
          <a:lstStyle>
            <a:lvl1pPr marL="0" marR="0" indent="0" algn="r" rtl="0">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2" name="Shape 312"/>
          <p:cNvSpPr txBox="1">
            <a:spLocks noGrp="1"/>
          </p:cNvSpPr>
          <p:nvPr>
            <p:ph type="body" idx="6"/>
          </p:nvPr>
        </p:nvSpPr>
        <p:spPr>
          <a:xfrm>
            <a:off x="6782489" y="1846930"/>
            <a:ext cx="1482389" cy="1482389"/>
          </a:xfrm>
          <a:prstGeom prst="rect">
            <a:avLst/>
          </a:prstGeom>
          <a:noFill/>
          <a:ln>
            <a:noFill/>
          </a:ln>
        </p:spPr>
        <p:txBody>
          <a:bodyPr lIns="91425" tIns="91425" rIns="91425" bIns="91425" anchor="t" anchorCtr="0"/>
          <a:lstStyle>
            <a:lvl1pPr marL="0" marR="0" indent="0" algn="r" rtl="0">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3" name="Shape 313"/>
          <p:cNvSpPr txBox="1">
            <a:spLocks noGrp="1"/>
          </p:cNvSpPr>
          <p:nvPr>
            <p:ph type="body" idx="7"/>
          </p:nvPr>
        </p:nvSpPr>
        <p:spPr>
          <a:xfrm>
            <a:off x="2317849" y="1846930"/>
            <a:ext cx="1482389" cy="1482389"/>
          </a:xfrm>
          <a:prstGeom prst="rect">
            <a:avLst/>
          </a:prstGeom>
          <a:noFill/>
          <a:ln>
            <a:noFill/>
          </a:ln>
        </p:spPr>
        <p:txBody>
          <a:bodyPr lIns="91425" tIns="91425" rIns="91425" bIns="91425" anchor="t" anchorCtr="0"/>
          <a:lstStyle>
            <a:lvl1pPr marL="0" marR="0" indent="0" algn="r" rtl="0">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4" name="Shape 314"/>
          <p:cNvSpPr txBox="1">
            <a:spLocks noGrp="1"/>
          </p:cNvSpPr>
          <p:nvPr>
            <p:ph type="body" idx="8"/>
          </p:nvPr>
        </p:nvSpPr>
        <p:spPr>
          <a:xfrm>
            <a:off x="3807932" y="357250"/>
            <a:ext cx="1482389" cy="1482389"/>
          </a:xfrm>
          <a:prstGeom prst="rect">
            <a:avLst/>
          </a:prstGeom>
          <a:noFill/>
          <a:ln>
            <a:noFill/>
          </a:ln>
        </p:spPr>
        <p:txBody>
          <a:bodyPr lIns="91425" tIns="91425" rIns="91425" bIns="91425" anchor="t" anchorCtr="0"/>
          <a:lstStyle>
            <a:lvl1pPr marL="0" marR="0" indent="0" algn="r" rtl="0">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5" name="Shape 315"/>
          <p:cNvSpPr txBox="1">
            <a:spLocks noGrp="1"/>
          </p:cNvSpPr>
          <p:nvPr>
            <p:ph type="body" idx="9"/>
          </p:nvPr>
        </p:nvSpPr>
        <p:spPr>
          <a:xfrm>
            <a:off x="3804573" y="3335946"/>
            <a:ext cx="1482389" cy="1482389"/>
          </a:xfrm>
          <a:prstGeom prst="rect">
            <a:avLst/>
          </a:prstGeom>
          <a:noFill/>
          <a:ln>
            <a:noFill/>
          </a:ln>
        </p:spPr>
        <p:txBody>
          <a:bodyPr lIns="91425" tIns="91425" rIns="91425" bIns="91425" anchor="b" anchorCtr="0"/>
          <a:lstStyle>
            <a:lvl1pPr marL="0" marR="0" indent="0" algn="l" rtl="0">
              <a:lnSpc>
                <a:spcPct val="100000"/>
              </a:lnSpc>
              <a:spcBef>
                <a:spcPts val="240"/>
              </a:spcBef>
              <a:spcAft>
                <a:spcPts val="0"/>
              </a:spcAft>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6" name="Shape 316"/>
          <p:cNvSpPr>
            <a:spLocks noGrp="1"/>
          </p:cNvSpPr>
          <p:nvPr>
            <p:ph type="pic" idx="13"/>
          </p:nvPr>
        </p:nvSpPr>
        <p:spPr>
          <a:xfrm>
            <a:off x="3807192" y="1846930"/>
            <a:ext cx="1482389" cy="1482389"/>
          </a:xfrm>
          <a:prstGeom prst="rect">
            <a:avLst/>
          </a:prstGeom>
          <a:solidFill>
            <a:srgbClr val="D8D8D8"/>
          </a:solidFill>
          <a:ln>
            <a:noFill/>
          </a:ln>
        </p:spPr>
      </p:sp>
      <p:sp>
        <p:nvSpPr>
          <p:cNvPr id="317" name="Shape 317"/>
          <p:cNvSpPr>
            <a:spLocks noGrp="1"/>
          </p:cNvSpPr>
          <p:nvPr>
            <p:ph type="pic" idx="14"/>
          </p:nvPr>
        </p:nvSpPr>
        <p:spPr>
          <a:xfrm>
            <a:off x="828505" y="1846930"/>
            <a:ext cx="1482389" cy="1482389"/>
          </a:xfrm>
          <a:prstGeom prst="rect">
            <a:avLst/>
          </a:prstGeom>
          <a:solidFill>
            <a:srgbClr val="D8D8D8"/>
          </a:solidFill>
          <a:ln>
            <a:noFill/>
          </a:ln>
        </p:spPr>
      </p:sp>
      <p:sp>
        <p:nvSpPr>
          <p:cNvPr id="318" name="Shape 318"/>
          <p:cNvSpPr>
            <a:spLocks noGrp="1"/>
          </p:cNvSpPr>
          <p:nvPr>
            <p:ph type="pic" idx="15"/>
          </p:nvPr>
        </p:nvSpPr>
        <p:spPr>
          <a:xfrm>
            <a:off x="6783150" y="3335946"/>
            <a:ext cx="1482389" cy="1482389"/>
          </a:xfrm>
          <a:prstGeom prst="rect">
            <a:avLst/>
          </a:prstGeom>
          <a:solidFill>
            <a:srgbClr val="D8D8D8"/>
          </a:solidFill>
          <a:ln>
            <a:noFill/>
          </a:ln>
        </p:spPr>
      </p:sp>
      <p:sp>
        <p:nvSpPr>
          <p:cNvPr id="319" name="Shape 319"/>
          <p:cNvSpPr>
            <a:spLocks noGrp="1"/>
          </p:cNvSpPr>
          <p:nvPr>
            <p:ph type="pic" idx="16"/>
          </p:nvPr>
        </p:nvSpPr>
        <p:spPr>
          <a:xfrm>
            <a:off x="6782489" y="357250"/>
            <a:ext cx="1482389" cy="1482389"/>
          </a:xfrm>
          <a:prstGeom prst="rect">
            <a:avLst/>
          </a:prstGeom>
          <a:solidFill>
            <a:srgbClr val="D8D8D8"/>
          </a:solidFill>
          <a:ln>
            <a:noFill/>
          </a:ln>
        </p:spPr>
      </p:sp>
      <p:sp>
        <p:nvSpPr>
          <p:cNvPr id="320" name="Shape 320"/>
          <p:cNvSpPr>
            <a:spLocks noGrp="1"/>
          </p:cNvSpPr>
          <p:nvPr>
            <p:ph type="pic" idx="17"/>
          </p:nvPr>
        </p:nvSpPr>
        <p:spPr>
          <a:xfrm>
            <a:off x="2317615" y="3335946"/>
            <a:ext cx="1482389" cy="1482389"/>
          </a:xfrm>
          <a:prstGeom prst="rect">
            <a:avLst/>
          </a:prstGeom>
          <a:solidFill>
            <a:srgbClr val="D8D8D8"/>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Blank">
    <p:spTree>
      <p:nvGrpSpPr>
        <p:cNvPr id="1" name="Shape 321"/>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lank with border 1">
    <p:spTree>
      <p:nvGrpSpPr>
        <p:cNvPr id="1" name="Shape 322"/>
        <p:cNvGrpSpPr/>
        <p:nvPr/>
      </p:nvGrpSpPr>
      <p:grpSpPr>
        <a:xfrm>
          <a:off x="0" y="0"/>
          <a:ext cx="0" cy="0"/>
          <a:chOff x="0" y="0"/>
          <a:chExt cx="0" cy="0"/>
        </a:xfrm>
      </p:grpSpPr>
      <p:grpSp>
        <p:nvGrpSpPr>
          <p:cNvPr id="323" name="Shape 323"/>
          <p:cNvGrpSpPr/>
          <p:nvPr/>
        </p:nvGrpSpPr>
        <p:grpSpPr>
          <a:xfrm>
            <a:off x="0" y="2286"/>
            <a:ext cx="9144000" cy="5138927"/>
            <a:chOff x="0" y="2286"/>
            <a:chExt cx="9144000" cy="5138927"/>
          </a:xfrm>
        </p:grpSpPr>
        <p:pic>
          <p:nvPicPr>
            <p:cNvPr id="324" name="Shape 324"/>
            <p:cNvPicPr preferRelativeResize="0"/>
            <p:nvPr/>
          </p:nvPicPr>
          <p:blipFill rotWithShape="1">
            <a:blip r:embed="rId2">
              <a:alphaModFix/>
            </a:blip>
            <a:srcRect/>
            <a:stretch/>
          </p:blipFill>
          <p:spPr>
            <a:xfrm>
              <a:off x="0" y="2286"/>
              <a:ext cx="9144000" cy="5138927"/>
            </a:xfrm>
            <a:prstGeom prst="rect">
              <a:avLst/>
            </a:prstGeom>
            <a:noFill/>
            <a:ln>
              <a:noFill/>
            </a:ln>
          </p:spPr>
        </p:pic>
        <p:sp>
          <p:nvSpPr>
            <p:cNvPr id="325" name="Shape 325"/>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grpSp>
      <p:pic>
        <p:nvPicPr>
          <p:cNvPr id="326" name="Shape 326"/>
          <p:cNvPicPr preferRelativeResize="0"/>
          <p:nvPr/>
        </p:nvPicPr>
        <p:blipFill rotWithShape="1">
          <a:blip r:embed="rId3">
            <a:alphaModFix/>
          </a:blip>
          <a:srcRect/>
          <a:stretch/>
        </p:blipFill>
        <p:spPr>
          <a:xfrm>
            <a:off x="8840767" y="371379"/>
            <a:ext cx="179888" cy="2153226"/>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Blank with border 2">
    <p:spTree>
      <p:nvGrpSpPr>
        <p:cNvPr id="1" name="Shape 327"/>
        <p:cNvGrpSpPr/>
        <p:nvPr/>
      </p:nvGrpSpPr>
      <p:grpSpPr>
        <a:xfrm>
          <a:off x="0" y="0"/>
          <a:ext cx="0" cy="0"/>
          <a:chOff x="0" y="0"/>
          <a:chExt cx="0" cy="0"/>
        </a:xfrm>
      </p:grpSpPr>
      <p:pic>
        <p:nvPicPr>
          <p:cNvPr id="328" name="Shape 328"/>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29" name="Shape 329"/>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330" name="Shape 330"/>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Blank with border 1">
    <p:spTree>
      <p:nvGrpSpPr>
        <p:cNvPr id="1" name="Shape 331"/>
        <p:cNvGrpSpPr/>
        <p:nvPr/>
      </p:nvGrpSpPr>
      <p:grpSpPr>
        <a:xfrm>
          <a:off x="0" y="0"/>
          <a:ext cx="0" cy="0"/>
          <a:chOff x="0" y="0"/>
          <a:chExt cx="0" cy="0"/>
        </a:xfrm>
      </p:grpSpPr>
      <p:pic>
        <p:nvPicPr>
          <p:cNvPr id="332" name="Shape 332"/>
          <p:cNvPicPr preferRelativeResize="0"/>
          <p:nvPr/>
        </p:nvPicPr>
        <p:blipFill rotWithShape="1">
          <a:blip r:embed="rId2">
            <a:alphaModFix/>
          </a:blip>
          <a:srcRect/>
          <a:stretch/>
        </p:blipFill>
        <p:spPr>
          <a:xfrm>
            <a:off x="0" y="2286"/>
            <a:ext cx="9144000" cy="5138927"/>
          </a:xfrm>
          <a:prstGeom prst="rect">
            <a:avLst/>
          </a:prstGeom>
          <a:noFill/>
          <a:ln>
            <a:noFill/>
          </a:ln>
        </p:spPr>
      </p:pic>
      <p:pic>
        <p:nvPicPr>
          <p:cNvPr id="333" name="Shape 333"/>
          <p:cNvPicPr preferRelativeResize="0"/>
          <p:nvPr/>
        </p:nvPicPr>
        <p:blipFill rotWithShape="1">
          <a:blip r:embed="rId3">
            <a:alphaModFix/>
          </a:blip>
          <a:srcRect/>
          <a:stretch/>
        </p:blipFill>
        <p:spPr>
          <a:xfrm>
            <a:off x="8840767" y="371379"/>
            <a:ext cx="179888" cy="2153226"/>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Pattern 2">
    <p:spTree>
      <p:nvGrpSpPr>
        <p:cNvPr id="1" name="Shape 334"/>
        <p:cNvGrpSpPr/>
        <p:nvPr/>
      </p:nvGrpSpPr>
      <p:grpSpPr>
        <a:xfrm>
          <a:off x="0" y="0"/>
          <a:ext cx="0" cy="0"/>
          <a:chOff x="0" y="0"/>
          <a:chExt cx="0" cy="0"/>
        </a:xfrm>
      </p:grpSpPr>
      <p:pic>
        <p:nvPicPr>
          <p:cNvPr id="335" name="Shape 335"/>
          <p:cNvPicPr preferRelativeResize="0"/>
          <p:nvPr/>
        </p:nvPicPr>
        <p:blipFill rotWithShape="1">
          <a:blip r:embed="rId2">
            <a:alphaModFix/>
          </a:blip>
          <a:srcRect/>
          <a:stretch/>
        </p:blipFill>
        <p:spPr>
          <a:xfrm>
            <a:off x="0" y="0"/>
            <a:ext cx="9144000" cy="5151119"/>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Pattern 5">
    <p:spTree>
      <p:nvGrpSpPr>
        <p:cNvPr id="1" name="Shape 336"/>
        <p:cNvGrpSpPr/>
        <p:nvPr/>
      </p:nvGrpSpPr>
      <p:grpSpPr>
        <a:xfrm>
          <a:off x="0" y="0"/>
          <a:ext cx="0" cy="0"/>
          <a:chOff x="0" y="0"/>
          <a:chExt cx="0" cy="0"/>
        </a:xfrm>
      </p:grpSpPr>
      <p:pic>
        <p:nvPicPr>
          <p:cNvPr id="337" name="Shape 337"/>
          <p:cNvPicPr preferRelativeResize="0"/>
          <p:nvPr/>
        </p:nvPicPr>
        <p:blipFill rotWithShape="1">
          <a:blip r:embed="rId2">
            <a:alphaModFix/>
          </a:blip>
          <a:srcRect/>
          <a:stretch/>
        </p:blipFill>
        <p:spPr>
          <a:xfrm>
            <a:off x="0" y="0"/>
            <a:ext cx="9144000"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Photo">
    <p:spTree>
      <p:nvGrpSpPr>
        <p:cNvPr id="1" name="Shape 32"/>
        <p:cNvGrpSpPr/>
        <p:nvPr/>
      </p:nvGrpSpPr>
      <p:grpSpPr>
        <a:xfrm>
          <a:off x="0" y="0"/>
          <a:ext cx="0" cy="0"/>
          <a:chOff x="0" y="0"/>
          <a:chExt cx="0" cy="0"/>
        </a:xfrm>
      </p:grpSpPr>
      <p:pic>
        <p:nvPicPr>
          <p:cNvPr id="33" name="Shape 33"/>
          <p:cNvPicPr preferRelativeResize="0">
            <a:picLocks noGrp="1"/>
          </p:cNvPicPr>
          <p:nvPr>
            <p:ph type="pic" idx="2"/>
          </p:nvPr>
        </p:nvPicPr>
        <p:blipFill/>
        <p:spPr>
          <a:xfrm>
            <a:off x="0" y="0"/>
            <a:ext cx="9144000" cy="5143499"/>
          </a:xfrm>
          <a:prstGeom prst="rect">
            <a:avLst/>
          </a:prstGeom>
          <a:blipFill rotWithShape="1">
            <a:blip r:embed="rId2">
              <a:alphaModFix/>
            </a:blip>
            <a:stretch>
              <a:fillRect/>
            </a:stretch>
          </a:blipFill>
          <a:ln>
            <a:noFill/>
          </a:ln>
        </p:spPr>
      </p:pic>
      <p:sp>
        <p:nvSpPr>
          <p:cNvPr id="34" name="Shape 34"/>
          <p:cNvSpPr txBox="1">
            <a:spLocks noGrp="1"/>
          </p:cNvSpPr>
          <p:nvPr>
            <p:ph type="ctrTitle"/>
          </p:nvPr>
        </p:nvSpPr>
        <p:spPr>
          <a:xfrm>
            <a:off x="757177" y="2361203"/>
            <a:ext cx="7035542" cy="1556937"/>
          </a:xfrm>
          <a:prstGeom prst="rect">
            <a:avLst/>
          </a:prstGeom>
          <a:noFill/>
          <a:ln>
            <a:noFill/>
          </a:ln>
        </p:spPr>
        <p:txBody>
          <a:bodyPr lIns="91425" tIns="91425" rIns="91425" bIns="91425" anchor="b" anchorCtr="0"/>
          <a:lstStyle>
            <a:lvl1pPr marL="0" marR="0" indent="0" algn="l" rtl="0">
              <a:lnSpc>
                <a:spcPct val="75000"/>
              </a:lnSpc>
              <a:spcBef>
                <a:spcPts val="0"/>
              </a:spcBef>
              <a:buClr>
                <a:schemeClr val="lt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5" name="Shape 35"/>
          <p:cNvSpPr txBox="1">
            <a:spLocks noGrp="1"/>
          </p:cNvSpPr>
          <p:nvPr>
            <p:ph type="body" idx="1"/>
          </p:nvPr>
        </p:nvSpPr>
        <p:spPr>
          <a:xfrm>
            <a:off x="8840767" y="371379"/>
            <a:ext cx="179386" cy="2152649"/>
          </a:xfrm>
          <a:prstGeom prst="rect">
            <a:avLst/>
          </a:prstGeom>
          <a:blipFill rotWithShape="1">
            <a:blip r:embed="rId3">
              <a:alphaModFix/>
            </a:blip>
            <a:stretch>
              <a:fillRect/>
            </a:stretch>
          </a:blipFill>
          <a:ln>
            <a:noFill/>
          </a:ln>
        </p:spPr>
        <p:txBody>
          <a:bodyPr lIns="91425" tIns="91425" rIns="91425" bIns="91425" anchor="t" anchorCtr="0"/>
          <a:lstStyle>
            <a:lvl1pPr marL="0" indent="0" rtl="0">
              <a:spcBef>
                <a:spcPts val="0"/>
              </a:spcBef>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757177" y="3956773"/>
            <a:ext cx="2454236" cy="276998"/>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Pattern 6">
    <p:spTree>
      <p:nvGrpSpPr>
        <p:cNvPr id="1" name="Shape 338"/>
        <p:cNvGrpSpPr/>
        <p:nvPr/>
      </p:nvGrpSpPr>
      <p:grpSpPr>
        <a:xfrm>
          <a:off x="0" y="0"/>
          <a:ext cx="0" cy="0"/>
          <a:chOff x="0" y="0"/>
          <a:chExt cx="0" cy="0"/>
        </a:xfrm>
      </p:grpSpPr>
      <p:pic>
        <p:nvPicPr>
          <p:cNvPr id="339" name="Shape 339"/>
          <p:cNvPicPr preferRelativeResize="0"/>
          <p:nvPr/>
        </p:nvPicPr>
        <p:blipFill rotWithShape="1">
          <a:blip r:embed="rId2">
            <a:alphaModFix/>
          </a:blip>
          <a:srcRect/>
          <a:stretch/>
        </p:blipFill>
        <p:spPr>
          <a:xfrm>
            <a:off x="0" y="0"/>
            <a:ext cx="9144000" cy="51511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with presenter">
    <p:spTree>
      <p:nvGrpSpPr>
        <p:cNvPr id="1"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a:stretch/>
        </p:blipFill>
        <p:spPr>
          <a:xfrm>
            <a:off x="4761" y="0"/>
            <a:ext cx="9139238" cy="5143499"/>
          </a:xfrm>
          <a:prstGeom prst="rect">
            <a:avLst/>
          </a:prstGeom>
          <a:noFill/>
          <a:ln>
            <a:noFill/>
          </a:ln>
        </p:spPr>
      </p:pic>
      <p:sp>
        <p:nvSpPr>
          <p:cNvPr id="39" name="Shape 39"/>
          <p:cNvSpPr txBox="1">
            <a:spLocks noGrp="1"/>
          </p:cNvSpPr>
          <p:nvPr>
            <p:ph type="ctrTitle"/>
          </p:nvPr>
        </p:nvSpPr>
        <p:spPr>
          <a:xfrm>
            <a:off x="533658" y="1939184"/>
            <a:ext cx="4790182" cy="1806236"/>
          </a:xfrm>
          <a:prstGeom prst="rect">
            <a:avLst/>
          </a:prstGeom>
          <a:noFill/>
          <a:ln>
            <a:noFill/>
          </a:ln>
        </p:spPr>
        <p:txBody>
          <a:bodyPr lIns="91425" tIns="91425" rIns="91425" bIns="91425" anchor="b" anchorCtr="0"/>
          <a:lstStyle>
            <a:lvl1pPr marL="0" marR="0" indent="0" algn="l" rtl="0">
              <a:lnSpc>
                <a:spcPct val="8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0" name="Shape 40"/>
          <p:cNvSpPr/>
          <p:nvPr/>
        </p:nvSpPr>
        <p:spPr>
          <a:xfrm>
            <a:off x="6180667" y="3877732"/>
            <a:ext cx="2609272" cy="907943"/>
          </a:xfrm>
          <a:prstGeom prst="rect">
            <a:avLst/>
          </a:prstGeom>
          <a:solidFill>
            <a:srgbClr val="41A23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41" name="Shape 41"/>
          <p:cNvSpPr>
            <a:spLocks noGrp="1"/>
          </p:cNvSpPr>
          <p:nvPr>
            <p:ph type="pic" idx="2"/>
          </p:nvPr>
        </p:nvSpPr>
        <p:spPr>
          <a:xfrm>
            <a:off x="6278562" y="3973512"/>
            <a:ext cx="715962" cy="715962"/>
          </a:xfrm>
          <a:prstGeom prst="rect">
            <a:avLst/>
          </a:prstGeom>
          <a:noFill/>
          <a:ln>
            <a:noFill/>
          </a:ln>
        </p:spPr>
      </p:sp>
      <p:sp>
        <p:nvSpPr>
          <p:cNvPr id="42" name="Shape 42"/>
          <p:cNvSpPr txBox="1">
            <a:spLocks noGrp="1"/>
          </p:cNvSpPr>
          <p:nvPr>
            <p:ph type="body" idx="1"/>
          </p:nvPr>
        </p:nvSpPr>
        <p:spPr>
          <a:xfrm>
            <a:off x="7108825" y="3973512"/>
            <a:ext cx="1577975" cy="715962"/>
          </a:xfrm>
          <a:prstGeom prst="rect">
            <a:avLst/>
          </a:prstGeom>
          <a:noFill/>
          <a:ln>
            <a:noFill/>
          </a:ln>
        </p:spPr>
        <p:txBody>
          <a:bodyPr lIns="91425" tIns="91425" rIns="91425" bIns="91425" anchor="b" anchorCtr="0"/>
          <a:lstStyle>
            <a:lvl1pPr marL="0" indent="0" rtl="0">
              <a:spcBef>
                <a:spcPts val="0"/>
              </a:spcBef>
              <a:spcAft>
                <a:spcPts val="0"/>
              </a:spcAft>
              <a:buClr>
                <a:srgbClr val="FFFFFF"/>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dt" idx="10"/>
          </p:nvPr>
        </p:nvSpPr>
        <p:spPr>
          <a:xfrm>
            <a:off x="533658" y="3784053"/>
            <a:ext cx="4790182" cy="373694"/>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44" name="Shape 44"/>
          <p:cNvPicPr preferRelativeResize="0"/>
          <p:nvPr/>
        </p:nvPicPr>
        <p:blipFill rotWithShape="1">
          <a:blip r:embed="rId3">
            <a:alphaModFix/>
          </a:blip>
          <a:srcRect t="-208" b="73914"/>
          <a:stretch/>
        </p:blipFill>
        <p:spPr>
          <a:xfrm rot="-5400000">
            <a:off x="927000" y="-48268"/>
            <a:ext cx="263407" cy="8289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45"/>
        <p:cNvGrpSpPr/>
        <p:nvPr/>
      </p:nvGrpSpPr>
      <p:grpSpPr>
        <a:xfrm>
          <a:off x="0" y="0"/>
          <a:ext cx="0" cy="0"/>
          <a:chOff x="0" y="0"/>
          <a:chExt cx="0" cy="0"/>
        </a:xfrm>
      </p:grpSpPr>
      <p:sp>
        <p:nvSpPr>
          <p:cNvPr id="46" name="Shape 46"/>
          <p:cNvSpPr/>
          <p:nvPr/>
        </p:nvSpPr>
        <p:spPr>
          <a:xfrm>
            <a:off x="0" y="0"/>
            <a:ext cx="9144000" cy="5143499"/>
          </a:xfrm>
          <a:prstGeom prst="rect">
            <a:avLst/>
          </a:prstGeom>
          <a:solidFill>
            <a:srgbClr val="2626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sp>
        <p:nvSpPr>
          <p:cNvPr id="47" name="Shape 47"/>
          <p:cNvSpPr txBox="1">
            <a:spLocks noGrp="1"/>
          </p:cNvSpPr>
          <p:nvPr>
            <p:ph type="title"/>
          </p:nvPr>
        </p:nvSpPr>
        <p:spPr>
          <a:xfrm>
            <a:off x="863600" y="2365588"/>
            <a:ext cx="7447279" cy="318036"/>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hort text">
    <p:spTree>
      <p:nvGrpSpPr>
        <p:cNvPr id="1" name="Shape 48"/>
        <p:cNvGrpSpPr/>
        <p:nvPr/>
      </p:nvGrpSpPr>
      <p:grpSpPr>
        <a:xfrm>
          <a:off x="0" y="0"/>
          <a:ext cx="0" cy="0"/>
          <a:chOff x="0" y="0"/>
          <a:chExt cx="0" cy="0"/>
        </a:xfrm>
      </p:grpSpPr>
      <p:grpSp>
        <p:nvGrpSpPr>
          <p:cNvPr id="49" name="Shape 49"/>
          <p:cNvGrpSpPr/>
          <p:nvPr/>
        </p:nvGrpSpPr>
        <p:grpSpPr>
          <a:xfrm>
            <a:off x="0" y="2286"/>
            <a:ext cx="9144000" cy="5138927"/>
            <a:chOff x="0" y="2286"/>
            <a:chExt cx="9144000" cy="5138927"/>
          </a:xfrm>
        </p:grpSpPr>
        <p:pic>
          <p:nvPicPr>
            <p:cNvPr id="50" name="Shape 50"/>
            <p:cNvPicPr preferRelativeResize="0"/>
            <p:nvPr/>
          </p:nvPicPr>
          <p:blipFill rotWithShape="1">
            <a:blip r:embed="rId2">
              <a:alphaModFix/>
            </a:blip>
            <a:srcRect/>
            <a:stretch/>
          </p:blipFill>
          <p:spPr>
            <a:xfrm>
              <a:off x="0" y="2286"/>
              <a:ext cx="9144000" cy="5138927"/>
            </a:xfrm>
            <a:prstGeom prst="rect">
              <a:avLst/>
            </a:prstGeom>
            <a:noFill/>
            <a:ln>
              <a:noFill/>
            </a:ln>
          </p:spPr>
        </p:pic>
        <p:sp>
          <p:nvSpPr>
            <p:cNvPr id="51" name="Shape 51"/>
            <p:cNvSpPr/>
            <p:nvPr/>
          </p:nvSpPr>
          <p:spPr>
            <a:xfrm>
              <a:off x="387050" y="350896"/>
              <a:ext cx="8402890" cy="44347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rgbClr val="41A03D"/>
                </a:solidFill>
                <a:latin typeface="Arial"/>
                <a:ea typeface="Arial"/>
                <a:cs typeface="Arial"/>
                <a:sym typeface="Arial"/>
              </a:endParaRPr>
            </a:p>
          </p:txBody>
        </p:sp>
      </p:grpSp>
      <p:pic>
        <p:nvPicPr>
          <p:cNvPr id="52" name="Shape 52"/>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53" name="Shape 53"/>
          <p:cNvSpPr txBox="1">
            <a:spLocks noGrp="1"/>
          </p:cNvSpPr>
          <p:nvPr>
            <p:ph type="title"/>
          </p:nvPr>
        </p:nvSpPr>
        <p:spPr>
          <a:xfrm>
            <a:off x="863600" y="2196310"/>
            <a:ext cx="7447279" cy="656590"/>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hort text with picture">
    <p:spTree>
      <p:nvGrpSpPr>
        <p:cNvPr id="1" name="Shape 54"/>
        <p:cNvGrpSpPr/>
        <p:nvPr/>
      </p:nvGrpSpPr>
      <p:grpSpPr>
        <a:xfrm>
          <a:off x="0" y="0"/>
          <a:ext cx="0" cy="0"/>
          <a:chOff x="0" y="0"/>
          <a:chExt cx="0" cy="0"/>
        </a:xfrm>
      </p:grpSpPr>
      <p:pic>
        <p:nvPicPr>
          <p:cNvPr id="55" name="Shape 55"/>
          <p:cNvPicPr preferRelativeResize="0">
            <a:picLocks noGrp="1"/>
          </p:cNvPicPr>
          <p:nvPr>
            <p:ph type="pic" idx="2"/>
          </p:nvPr>
        </p:nvPicPr>
        <p:blipFill/>
        <p:spPr>
          <a:xfrm>
            <a:off x="0" y="0"/>
            <a:ext cx="9144000" cy="5143499"/>
          </a:xfrm>
          <a:prstGeom prst="rect">
            <a:avLst/>
          </a:prstGeom>
          <a:blipFill rotWithShape="1">
            <a:blip r:embed="rId2">
              <a:alphaModFix/>
            </a:blip>
            <a:stretch>
              <a:fillRect/>
            </a:stretch>
          </a:blipFill>
          <a:ln>
            <a:noFill/>
          </a:ln>
        </p:spPr>
      </p:pic>
      <p:pic>
        <p:nvPicPr>
          <p:cNvPr id="56" name="Shape 56"/>
          <p:cNvPicPr preferRelativeResize="0"/>
          <p:nvPr/>
        </p:nvPicPr>
        <p:blipFill rotWithShape="1">
          <a:blip r:embed="rId3">
            <a:alphaModFix/>
          </a:blip>
          <a:srcRect/>
          <a:stretch/>
        </p:blipFill>
        <p:spPr>
          <a:xfrm>
            <a:off x="8840767" y="371379"/>
            <a:ext cx="179888" cy="2153226"/>
          </a:xfrm>
          <a:prstGeom prst="rect">
            <a:avLst/>
          </a:prstGeom>
          <a:noFill/>
          <a:ln>
            <a:noFill/>
          </a:ln>
        </p:spPr>
      </p:pic>
      <p:sp>
        <p:nvSpPr>
          <p:cNvPr id="57" name="Shape 57"/>
          <p:cNvSpPr txBox="1">
            <a:spLocks noGrp="1"/>
          </p:cNvSpPr>
          <p:nvPr>
            <p:ph type="title"/>
          </p:nvPr>
        </p:nvSpPr>
        <p:spPr>
          <a:xfrm>
            <a:off x="863600" y="2196310"/>
            <a:ext cx="7447279" cy="656590"/>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slideLayout" Target="../slideLayouts/slideLayout50.xml"/><Relationship Id="rId5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9800" y="483216"/>
            <a:ext cx="8160173" cy="992424"/>
          </a:xfrm>
          <a:prstGeom prst="rect">
            <a:avLst/>
          </a:prstGeom>
          <a:noFill/>
          <a:ln>
            <a:noFill/>
          </a:ln>
        </p:spPr>
        <p:txBody>
          <a:bodyPr lIns="91425" tIns="91425" rIns="91425" bIns="91425" anchor="ctr" anchorCtr="0"/>
          <a:lstStyle>
            <a:lvl1pPr marL="0" marR="0" indent="0" algn="l" rtl="0">
              <a:lnSpc>
                <a:spcPct val="90000"/>
              </a:lnSpc>
              <a:spcBef>
                <a:spcPts val="0"/>
              </a:spcBef>
              <a:buClr>
                <a:srgbClr val="000000"/>
              </a:buClr>
              <a:buFont typeface="Raleway"/>
              <a:buNone/>
              <a:defRPr>
                <a:latin typeface="Raleway"/>
                <a:ea typeface="Raleway"/>
                <a:cs typeface="Raleway"/>
                <a:sym typeface="Raleway"/>
              </a:defRPr>
            </a:lvl1pPr>
            <a:lvl2pPr marL="0" marR="0" indent="0" algn="l" rtl="0">
              <a:spcBef>
                <a:spcPts val="0"/>
              </a:spcBef>
              <a:buFont typeface="Raleway"/>
              <a:defRPr>
                <a:latin typeface="Raleway"/>
                <a:ea typeface="Raleway"/>
                <a:cs typeface="Raleway"/>
                <a:sym typeface="Raleway"/>
              </a:defRPr>
            </a:lvl2pPr>
            <a:lvl3pPr marL="0" marR="0" indent="0" algn="l" rtl="0">
              <a:spcBef>
                <a:spcPts val="0"/>
              </a:spcBef>
              <a:buFont typeface="Raleway"/>
              <a:defRPr>
                <a:latin typeface="Raleway"/>
                <a:ea typeface="Raleway"/>
                <a:cs typeface="Raleway"/>
                <a:sym typeface="Raleway"/>
              </a:defRPr>
            </a:lvl3pPr>
            <a:lvl4pPr marL="0" marR="0" indent="0" algn="l" rtl="0">
              <a:spcBef>
                <a:spcPts val="0"/>
              </a:spcBef>
              <a:buFont typeface="Raleway"/>
              <a:defRPr>
                <a:latin typeface="Raleway"/>
                <a:ea typeface="Raleway"/>
                <a:cs typeface="Raleway"/>
                <a:sym typeface="Raleway"/>
              </a:defRPr>
            </a:lvl4pPr>
            <a:lvl5pPr marL="0" marR="0" indent="0" algn="l" rtl="0">
              <a:spcBef>
                <a:spcPts val="0"/>
              </a:spcBef>
              <a:buFont typeface="Raleway"/>
              <a:defRPr>
                <a:latin typeface="Raleway"/>
                <a:ea typeface="Raleway"/>
                <a:cs typeface="Raleway"/>
                <a:sym typeface="Raleway"/>
              </a:defRPr>
            </a:lvl5pPr>
            <a:lvl6pPr marL="0" marR="0" indent="0" algn="l" rtl="0">
              <a:spcBef>
                <a:spcPts val="0"/>
              </a:spcBef>
              <a:buFont typeface="Raleway"/>
              <a:defRPr>
                <a:latin typeface="Raleway"/>
                <a:ea typeface="Raleway"/>
                <a:cs typeface="Raleway"/>
                <a:sym typeface="Raleway"/>
              </a:defRPr>
            </a:lvl6pPr>
            <a:lvl7pPr marL="0" marR="0" indent="0" algn="l" rtl="0">
              <a:spcBef>
                <a:spcPts val="0"/>
              </a:spcBef>
              <a:buFont typeface="Raleway"/>
              <a:defRPr>
                <a:latin typeface="Raleway"/>
                <a:ea typeface="Raleway"/>
                <a:cs typeface="Raleway"/>
                <a:sym typeface="Raleway"/>
              </a:defRPr>
            </a:lvl7pPr>
            <a:lvl8pPr marL="0" marR="0" indent="0" algn="l" rtl="0">
              <a:spcBef>
                <a:spcPts val="0"/>
              </a:spcBef>
              <a:buFont typeface="Raleway"/>
              <a:defRPr>
                <a:latin typeface="Raleway"/>
                <a:ea typeface="Raleway"/>
                <a:cs typeface="Raleway"/>
                <a:sym typeface="Raleway"/>
              </a:defRPr>
            </a:lvl8pPr>
            <a:lvl9pPr marL="0" marR="0" indent="0" algn="l" rtl="0">
              <a:spcBef>
                <a:spcPts val="0"/>
              </a:spcBef>
              <a:buFont typeface="Raleway"/>
              <a:defRPr>
                <a:latin typeface="Raleway"/>
                <a:ea typeface="Raleway"/>
                <a:cs typeface="Raleway"/>
                <a:sym typeface="Raleway"/>
              </a:defRPr>
            </a:lvl9pPr>
          </a:lstStyle>
          <a:p>
            <a:endParaRPr/>
          </a:p>
        </p:txBody>
      </p:sp>
      <p:sp>
        <p:nvSpPr>
          <p:cNvPr id="10" name="Shape 10"/>
          <p:cNvSpPr txBox="1">
            <a:spLocks noGrp="1"/>
          </p:cNvSpPr>
          <p:nvPr>
            <p:ph type="body" idx="1"/>
          </p:nvPr>
        </p:nvSpPr>
        <p:spPr>
          <a:xfrm>
            <a:off x="509800" y="1591903"/>
            <a:ext cx="8160173" cy="3076485"/>
          </a:xfrm>
          <a:prstGeom prst="rect">
            <a:avLst/>
          </a:prstGeom>
          <a:noFill/>
          <a:ln>
            <a:noFill/>
          </a:ln>
        </p:spPr>
        <p:txBody>
          <a:bodyPr lIns="91425" tIns="91425" rIns="91425" bIns="91425" anchor="t" anchorCtr="0"/>
          <a:lstStyle>
            <a:lvl1pPr marL="342900" marR="0" indent="-254000" algn="l" rtl="0">
              <a:spcBef>
                <a:spcPts val="0"/>
              </a:spcBef>
              <a:spcAft>
                <a:spcPts val="600"/>
              </a:spcAft>
              <a:buClr>
                <a:schemeClr val="dk1"/>
              </a:buClr>
              <a:buFont typeface="Raleway"/>
              <a:buChar char="•"/>
              <a:defRPr>
                <a:latin typeface="Raleway"/>
                <a:ea typeface="Raleway"/>
                <a:cs typeface="Raleway"/>
                <a:sym typeface="Raleway"/>
              </a:defRPr>
            </a:lvl1pPr>
            <a:lvl2pPr marL="742950" marR="0" indent="-209550" algn="l" rtl="0">
              <a:spcBef>
                <a:spcPts val="0"/>
              </a:spcBef>
              <a:spcAft>
                <a:spcPts val="600"/>
              </a:spcAft>
              <a:buClr>
                <a:schemeClr val="dk1"/>
              </a:buClr>
              <a:buFont typeface="Raleway"/>
              <a:buChar char="•"/>
              <a:defRPr>
                <a:latin typeface="Raleway"/>
                <a:ea typeface="Raleway"/>
                <a:cs typeface="Raleway"/>
                <a:sym typeface="Raleway"/>
              </a:defRPr>
            </a:lvl2pPr>
            <a:lvl3pPr marL="1200150" marR="0" indent="-215900" algn="l" rtl="0">
              <a:spcBef>
                <a:spcPts val="0"/>
              </a:spcBef>
              <a:spcAft>
                <a:spcPts val="600"/>
              </a:spcAft>
              <a:buClr>
                <a:schemeClr val="dk1"/>
              </a:buClr>
              <a:buFont typeface="Raleway"/>
              <a:buChar char="•"/>
              <a:defRPr>
                <a:latin typeface="Raleway"/>
                <a:ea typeface="Raleway"/>
                <a:cs typeface="Raleway"/>
                <a:sym typeface="Raleway"/>
              </a:defRPr>
            </a:lvl3pPr>
            <a:lvl4pPr marL="1657350" marR="0" indent="-219075" algn="l" rtl="0">
              <a:spcBef>
                <a:spcPts val="0"/>
              </a:spcBef>
              <a:spcAft>
                <a:spcPts val="600"/>
              </a:spcAft>
              <a:buClr>
                <a:schemeClr val="dk1"/>
              </a:buClr>
              <a:buFont typeface="Raleway"/>
              <a:buChar char="•"/>
              <a:defRPr>
                <a:latin typeface="Raleway"/>
                <a:ea typeface="Raleway"/>
                <a:cs typeface="Raleway"/>
                <a:sym typeface="Raleway"/>
              </a:defRPr>
            </a:lvl4pPr>
            <a:lvl5pPr marL="2114550" marR="0" indent="-219075" algn="l" rtl="0">
              <a:spcBef>
                <a:spcPts val="0"/>
              </a:spcBef>
              <a:spcAft>
                <a:spcPts val="600"/>
              </a:spcAft>
              <a:buClr>
                <a:schemeClr val="dk1"/>
              </a:buClr>
              <a:buFont typeface="Raleway"/>
              <a:buChar char="•"/>
              <a:defRPr>
                <a:latin typeface="Raleway"/>
                <a:ea typeface="Raleway"/>
                <a:cs typeface="Raleway"/>
                <a:sym typeface="Raleway"/>
              </a:defRPr>
            </a:lvl5pPr>
            <a:lvl6pPr marL="2514600" marR="0" indent="-101600" algn="l" rtl="0">
              <a:spcBef>
                <a:spcPts val="400"/>
              </a:spcBef>
              <a:buClr>
                <a:schemeClr val="dk1"/>
              </a:buClr>
              <a:buFont typeface="Raleway"/>
              <a:buChar char="•"/>
              <a:defRPr>
                <a:latin typeface="Raleway"/>
                <a:ea typeface="Raleway"/>
                <a:cs typeface="Raleway"/>
                <a:sym typeface="Raleway"/>
              </a:defRPr>
            </a:lvl6pPr>
            <a:lvl7pPr marL="2971800" marR="0" indent="-101600" algn="l" rtl="0">
              <a:spcBef>
                <a:spcPts val="400"/>
              </a:spcBef>
              <a:buClr>
                <a:schemeClr val="dk1"/>
              </a:buClr>
              <a:buFont typeface="Raleway"/>
              <a:buChar char="•"/>
              <a:defRPr>
                <a:latin typeface="Raleway"/>
                <a:ea typeface="Raleway"/>
                <a:cs typeface="Raleway"/>
                <a:sym typeface="Raleway"/>
              </a:defRPr>
            </a:lvl7pPr>
            <a:lvl8pPr marL="3429000" marR="0" indent="-101600" algn="l" rtl="0">
              <a:spcBef>
                <a:spcPts val="400"/>
              </a:spcBef>
              <a:buClr>
                <a:schemeClr val="dk1"/>
              </a:buClr>
              <a:buFont typeface="Raleway"/>
              <a:buChar char="•"/>
              <a:defRPr>
                <a:latin typeface="Raleway"/>
                <a:ea typeface="Raleway"/>
                <a:cs typeface="Raleway"/>
                <a:sym typeface="Raleway"/>
              </a:defRPr>
            </a:lvl8pPr>
            <a:lvl9pPr marL="3886200" marR="0" indent="-101600" algn="l" rtl="0">
              <a:spcBef>
                <a:spcPts val="400"/>
              </a:spcBef>
              <a:buClr>
                <a:schemeClr val="dk1"/>
              </a:buClr>
              <a:buFont typeface="Raleway"/>
              <a:buChar char="•"/>
              <a:defRPr>
                <a:latin typeface="Raleway"/>
                <a:ea typeface="Raleway"/>
                <a:cs typeface="Raleway"/>
                <a:sym typeface="Raleway"/>
              </a:defRPr>
            </a:lvl9pPr>
          </a:lstStyle>
          <a:p>
            <a:endParaRPr/>
          </a:p>
        </p:txBody>
      </p:sp>
      <p:sp>
        <p:nvSpPr>
          <p:cNvPr id="11" name="Shape 11"/>
          <p:cNvSpPr txBox="1"/>
          <p:nvPr/>
        </p:nvSpPr>
        <p:spPr>
          <a:xfrm>
            <a:off x="5795635" y="2289477"/>
            <a:ext cx="1431021"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Raleway"/>
              <a:ea typeface="Raleway"/>
              <a:cs typeface="Raleway"/>
              <a:sym typeface="Ralew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6.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hyperlink" Target="https://github.com/ReactiveX/RxJava/wiki/Backpressur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 Id="rId3" Type="http://schemas.openxmlformats.org/officeDocument/2006/relationships/image" Target="../media/image35.png"/></Relationships>
</file>

<file path=ppt/slides/_rels/slide62.xml.rels><?xml version="1.0" encoding="UTF-8" standalone="yes"?>
<Relationships xmlns="http://schemas.openxmlformats.org/package/2006/relationships"><Relationship Id="rId3" Type="http://schemas.openxmlformats.org/officeDocument/2006/relationships/hyperlink" Target="http://blog.danlew.net/2015/03/02/dont-break-the-chain/" TargetMode="External"/><Relationship Id="rId4" Type="http://schemas.openxmlformats.org/officeDocument/2006/relationships/hyperlink" Target="https://github.com/tehmou/rx-android-architecture" TargetMode="External"/><Relationship Id="rId5" Type="http://schemas.openxmlformats.org/officeDocument/2006/relationships/hyperlink" Target="https://gist.github.com/staltz/868e7e9bc2a7b8c1f754" TargetMode="External"/><Relationship Id="rId6" Type="http://schemas.openxmlformats.org/officeDocument/2006/relationships/hyperlink" Target="http://reactivex.io/" TargetMode="External"/><Relationship Id="rId7" Type="http://schemas.openxmlformats.org/officeDocument/2006/relationships/hyperlink" Target="http://futurice.com/blog/top-7-tips-for-rxjava-on-android" TargetMode="External"/><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 Id="rId3" Type="http://schemas.openxmlformats.org/officeDocument/2006/relationships/hyperlink" Target="http://rxmarble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ctrTitle"/>
          </p:nvPr>
        </p:nvSpPr>
        <p:spPr>
          <a:xfrm>
            <a:off x="705052" y="2129344"/>
            <a:ext cx="7035600" cy="1510800"/>
          </a:xfrm>
          <a:prstGeom prst="rect">
            <a:avLst/>
          </a:prstGeom>
          <a:noFill/>
          <a:ln>
            <a:noFill/>
          </a:ln>
        </p:spPr>
        <p:txBody>
          <a:bodyPr lIns="0" tIns="108000" rIns="108000" bIns="108000" anchor="b" anchorCtr="0">
            <a:noAutofit/>
          </a:bodyPr>
          <a:lstStyle/>
          <a:p>
            <a:pPr marL="0" marR="0" lvl="0" indent="0" algn="l" rtl="0">
              <a:lnSpc>
                <a:spcPct val="75000"/>
              </a:lnSpc>
              <a:spcBef>
                <a:spcPts val="0"/>
              </a:spcBef>
              <a:buClr>
                <a:schemeClr val="lt1"/>
              </a:buClr>
              <a:buSzPct val="25000"/>
              <a:buFont typeface="Arial"/>
              <a:buNone/>
            </a:pPr>
            <a:r>
              <a:rPr lang="en-US" sz="6000" b="1">
                <a:solidFill>
                  <a:schemeClr val="lt1"/>
                </a:solidFill>
              </a:rPr>
              <a:t>Reactive Programming</a:t>
            </a:r>
          </a:p>
        </p:txBody>
      </p:sp>
      <p:sp>
        <p:nvSpPr>
          <p:cNvPr id="342" name="Shape 342"/>
          <p:cNvSpPr txBox="1">
            <a:spLocks noGrp="1"/>
          </p:cNvSpPr>
          <p:nvPr>
            <p:ph type="dt" idx="10"/>
          </p:nvPr>
        </p:nvSpPr>
        <p:spPr>
          <a:xfrm>
            <a:off x="757177" y="3956773"/>
            <a:ext cx="2454299" cy="373800"/>
          </a:xfrm>
          <a:prstGeom prst="rect">
            <a:avLst/>
          </a:prstGeom>
          <a:solidFill>
            <a:srgbClr val="FFF046"/>
          </a:solidFill>
          <a:ln>
            <a:noFill/>
          </a:ln>
        </p:spPr>
        <p:txBody>
          <a:bodyPr lIns="108000" tIns="93600" rIns="108000" bIns="93600" anchor="t" anchorCtr="0">
            <a:noAutofit/>
          </a:bodyPr>
          <a:lstStyle/>
          <a:p>
            <a:pPr marL="0" marR="0" lvl="0" indent="0" algn="l" rtl="0">
              <a:spcBef>
                <a:spcPts val="0"/>
              </a:spcBef>
              <a:buClr>
                <a:srgbClr val="000000"/>
              </a:buClr>
              <a:buSzPct val="25000"/>
              <a:buFont typeface="Arial"/>
              <a:buNone/>
            </a:pPr>
            <a:r>
              <a:rPr lang="en-US" sz="1200" b="0" i="0" u="none" strike="noStrike" cap="none" baseline="0">
                <a:solidFill>
                  <a:srgbClr val="000000"/>
                </a:solidFill>
                <a:latin typeface="Raleway"/>
                <a:ea typeface="Raleway"/>
                <a:cs typeface="Raleway"/>
                <a:sym typeface="Raleway"/>
              </a:rPr>
              <a:t>2/16/2015</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p:nvPr/>
        </p:nvSpPr>
        <p:spPr>
          <a:xfrm>
            <a:off x="1049850" y="2118925"/>
            <a:ext cx="7044299" cy="626100"/>
          </a:xfrm>
          <a:prstGeom prst="rect">
            <a:avLst/>
          </a:prstGeom>
          <a:noFill/>
          <a:ln>
            <a:noFill/>
          </a:ln>
        </p:spPr>
        <p:txBody>
          <a:bodyPr lIns="91425" tIns="91425" rIns="91425" bIns="91425" anchor="t" anchorCtr="0">
            <a:noAutofit/>
          </a:bodyPr>
          <a:lstStyle/>
          <a:p>
            <a:pPr algn="ctr">
              <a:spcBef>
                <a:spcPts val="0"/>
              </a:spcBef>
              <a:buNone/>
            </a:pPr>
            <a:r>
              <a:rPr lang="en-US" sz="2400"/>
              <a:t>Reactive programming is programming with asynchronous data streams</a:t>
            </a:r>
          </a:p>
        </p:txBody>
      </p:sp>
      <p:sp>
        <p:nvSpPr>
          <p:cNvPr id="408" name="Shape 408"/>
          <p:cNvSpPr txBox="1"/>
          <p:nvPr/>
        </p:nvSpPr>
        <p:spPr>
          <a:xfrm>
            <a:off x="307650" y="294275"/>
            <a:ext cx="1692300" cy="414599"/>
          </a:xfrm>
          <a:prstGeom prst="rect">
            <a:avLst/>
          </a:prstGeom>
          <a:solidFill>
            <a:schemeClr val="lt2"/>
          </a:solidFill>
          <a:ln>
            <a:noFill/>
          </a:ln>
        </p:spPr>
        <p:txBody>
          <a:bodyPr lIns="91425" tIns="91425" rIns="91425" bIns="91425" anchor="t" anchorCtr="0">
            <a:noAutofit/>
          </a:bodyPr>
          <a:lstStyle/>
          <a:p>
            <a:pPr lvl="0" rtl="0">
              <a:spcBef>
                <a:spcPts val="0"/>
              </a:spcBef>
              <a:buNone/>
            </a:pPr>
            <a:r>
              <a:rPr lang="en-US" b="1">
                <a:solidFill>
                  <a:srgbClr val="FFFFFF"/>
                </a:solidFill>
              </a:rPr>
              <a:t>What is reactive?</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p:nvPr/>
        </p:nvSpPr>
        <p:spPr>
          <a:xfrm>
            <a:off x="2045550" y="1170450"/>
            <a:ext cx="5052899" cy="2802599"/>
          </a:xfrm>
          <a:prstGeom prst="rect">
            <a:avLst/>
          </a:prstGeom>
          <a:noFill/>
          <a:ln>
            <a:noFill/>
          </a:ln>
        </p:spPr>
        <p:txBody>
          <a:bodyPr lIns="91425" tIns="91425" rIns="91425" bIns="91425" anchor="t" anchorCtr="0">
            <a:noAutofit/>
          </a:bodyPr>
          <a:lstStyle/>
          <a:p>
            <a:pPr marL="457200" lvl="0" indent="-381000" rtl="0">
              <a:spcBef>
                <a:spcPts val="0"/>
              </a:spcBef>
              <a:buClr>
                <a:srgbClr val="FFFFFF"/>
              </a:buClr>
              <a:buSzPct val="100000"/>
              <a:buFont typeface="Arial"/>
              <a:buChar char="-"/>
            </a:pPr>
            <a:r>
              <a:rPr lang="en-US" sz="2400">
                <a:solidFill>
                  <a:srgbClr val="FFFFFF"/>
                </a:solidFill>
              </a:rPr>
              <a:t>What is reactive programming?</a:t>
            </a:r>
          </a:p>
          <a:p>
            <a:pPr lvl="0" rtl="0">
              <a:spcBef>
                <a:spcPts val="0"/>
              </a:spcBef>
              <a:buNone/>
            </a:pPr>
            <a:endParaRPr sz="2400">
              <a:solidFill>
                <a:schemeClr val="lt2"/>
              </a:solidFill>
            </a:endParaRPr>
          </a:p>
          <a:p>
            <a:pPr lvl="0" rtl="0">
              <a:spcBef>
                <a:spcPts val="0"/>
              </a:spcBef>
              <a:buNone/>
            </a:pPr>
            <a:endParaRPr sz="2400"/>
          </a:p>
          <a:p>
            <a:pPr marL="457200" lvl="0" indent="-381000" rtl="0">
              <a:spcBef>
                <a:spcPts val="0"/>
              </a:spcBef>
              <a:buClr>
                <a:schemeClr val="accent2"/>
              </a:buClr>
              <a:buSzPct val="100000"/>
              <a:buFont typeface="Arial"/>
              <a:buChar char="-"/>
            </a:pPr>
            <a:r>
              <a:rPr lang="en-US" sz="2400">
                <a:solidFill>
                  <a:schemeClr val="accent2"/>
                </a:solidFill>
              </a:rPr>
              <a:t>Concepts</a:t>
            </a:r>
          </a:p>
          <a:p>
            <a:pPr lvl="0" rtl="0">
              <a:spcBef>
                <a:spcPts val="0"/>
              </a:spcBef>
              <a:buNone/>
            </a:pPr>
            <a:endParaRPr sz="2400">
              <a:solidFill>
                <a:schemeClr val="accent2"/>
              </a:solidFill>
            </a:endParaRPr>
          </a:p>
          <a:p>
            <a:pPr lvl="0" rtl="0">
              <a:spcBef>
                <a:spcPts val="0"/>
              </a:spcBef>
              <a:buNone/>
            </a:pPr>
            <a:endParaRPr sz="2400"/>
          </a:p>
          <a:p>
            <a:pPr marL="457200" lvl="0" indent="-381000" rtl="0">
              <a:spcBef>
                <a:spcPts val="0"/>
              </a:spcBef>
              <a:buClr>
                <a:srgbClr val="FFFFFF"/>
              </a:buClr>
              <a:buSzPct val="100000"/>
              <a:buFont typeface="Arial"/>
              <a:buChar char="-"/>
            </a:pPr>
            <a:r>
              <a:rPr lang="en-US" sz="2400">
                <a:solidFill>
                  <a:srgbClr val="FFFFFF"/>
                </a:solidFill>
              </a:rPr>
              <a:t>Let’s Code!</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0" name="Shape 420"/>
          <p:cNvPicPr preferRelativeResize="0"/>
          <p:nvPr/>
        </p:nvPicPr>
        <p:blipFill rotWithShape="1">
          <a:blip r:embed="rId3">
            <a:alphaModFix/>
          </a:blip>
          <a:srcRect t="7574" b="7887"/>
          <a:stretch/>
        </p:blipFill>
        <p:spPr>
          <a:xfrm>
            <a:off x="1925975" y="1431537"/>
            <a:ext cx="5292050" cy="2280424"/>
          </a:xfrm>
          <a:prstGeom prst="rect">
            <a:avLst/>
          </a:prstGeom>
          <a:noFill/>
          <a:ln>
            <a:noFill/>
          </a:ln>
        </p:spPr>
      </p:pic>
      <p:sp>
        <p:nvSpPr>
          <p:cNvPr id="421" name="Shape 421"/>
          <p:cNvSpPr txBox="1"/>
          <p:nvPr/>
        </p:nvSpPr>
        <p:spPr>
          <a:xfrm>
            <a:off x="3313350" y="623625"/>
            <a:ext cx="2517300" cy="657299"/>
          </a:xfrm>
          <a:prstGeom prst="rect">
            <a:avLst/>
          </a:prstGeom>
          <a:noFill/>
          <a:ln>
            <a:noFill/>
          </a:ln>
        </p:spPr>
        <p:txBody>
          <a:bodyPr lIns="91425" tIns="91425" rIns="91425" bIns="91425" anchor="t" anchorCtr="0">
            <a:noAutofit/>
          </a:bodyPr>
          <a:lstStyle/>
          <a:p>
            <a:pPr>
              <a:spcBef>
                <a:spcPts val="0"/>
              </a:spcBef>
              <a:buNone/>
            </a:pPr>
            <a:r>
              <a:rPr lang="en-US" sz="2400"/>
              <a:t>The Observable</a:t>
            </a:r>
          </a:p>
        </p:txBody>
      </p:sp>
      <p:sp>
        <p:nvSpPr>
          <p:cNvPr id="422" name="Shape 422"/>
          <p:cNvSpPr txBox="1"/>
          <p:nvPr/>
        </p:nvSpPr>
        <p:spPr>
          <a:xfrm>
            <a:off x="334425" y="294250"/>
            <a:ext cx="1070100" cy="414599"/>
          </a:xfrm>
          <a:prstGeom prst="rect">
            <a:avLst/>
          </a:prstGeom>
          <a:solidFill>
            <a:schemeClr val="accent2"/>
          </a:solidFill>
          <a:ln>
            <a:noFill/>
          </a:ln>
        </p:spPr>
        <p:txBody>
          <a:bodyPr lIns="91425" tIns="91425" rIns="91425" bIns="91425" anchor="t" anchorCtr="0">
            <a:noAutofit/>
          </a:bodyPr>
          <a:lstStyle/>
          <a:p>
            <a:pPr>
              <a:spcBef>
                <a:spcPts val="0"/>
              </a:spcBef>
              <a:buNone/>
            </a:pPr>
            <a:r>
              <a:rPr lang="en-US" b="1"/>
              <a:t>Concepts</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Shape 428"/>
          <p:cNvGrpSpPr/>
          <p:nvPr/>
        </p:nvGrpSpPr>
        <p:grpSpPr>
          <a:xfrm>
            <a:off x="1845425" y="475025"/>
            <a:ext cx="5378699" cy="1116900"/>
            <a:chOff x="1845425" y="361325"/>
            <a:chExt cx="5378699" cy="1116900"/>
          </a:xfrm>
        </p:grpSpPr>
        <p:sp>
          <p:nvSpPr>
            <p:cNvPr id="429" name="Shape 429"/>
            <p:cNvSpPr/>
            <p:nvPr/>
          </p:nvSpPr>
          <p:spPr>
            <a:xfrm>
              <a:off x="1845425" y="735725"/>
              <a:ext cx="5378699" cy="742500"/>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30" name="Shape 430"/>
            <p:cNvPicPr preferRelativeResize="0"/>
            <p:nvPr/>
          </p:nvPicPr>
          <p:blipFill rotWithShape="1">
            <a:blip r:embed="rId3">
              <a:alphaModFix/>
            </a:blip>
            <a:srcRect t="48933" b="33716"/>
            <a:stretch/>
          </p:blipFill>
          <p:spPr>
            <a:xfrm>
              <a:off x="1925975" y="891974"/>
              <a:ext cx="5292050" cy="468025"/>
            </a:xfrm>
            <a:prstGeom prst="rect">
              <a:avLst/>
            </a:prstGeom>
            <a:noFill/>
            <a:ln>
              <a:noFill/>
            </a:ln>
          </p:spPr>
        </p:pic>
        <p:sp>
          <p:nvSpPr>
            <p:cNvPr id="431" name="Shape 431"/>
            <p:cNvSpPr txBox="1"/>
            <p:nvPr/>
          </p:nvSpPr>
          <p:spPr>
            <a:xfrm>
              <a:off x="3975725" y="361325"/>
              <a:ext cx="1118100" cy="3743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3F3F3"/>
                  </a:solidFill>
                </a:rPr>
                <a:t>Observable</a:t>
              </a:r>
            </a:p>
          </p:txBody>
        </p:sp>
        <p:sp>
          <p:nvSpPr>
            <p:cNvPr id="432" name="Shape 432"/>
            <p:cNvSpPr/>
            <p:nvPr/>
          </p:nvSpPr>
          <p:spPr>
            <a:xfrm>
              <a:off x="5517000" y="1249375"/>
              <a:ext cx="425400" cy="139500"/>
            </a:xfrm>
            <a:prstGeom prst="rect">
              <a:avLst/>
            </a:prstGeom>
            <a:solidFill>
              <a:srgbClr val="FFFFFF"/>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433" name="Shape 433"/>
          <p:cNvSpPr txBox="1"/>
          <p:nvPr/>
        </p:nvSpPr>
        <p:spPr>
          <a:xfrm>
            <a:off x="334425" y="294250"/>
            <a:ext cx="1070100" cy="414599"/>
          </a:xfrm>
          <a:prstGeom prst="rect">
            <a:avLst/>
          </a:prstGeom>
          <a:solidFill>
            <a:schemeClr val="accent2"/>
          </a:solidFill>
          <a:ln>
            <a:noFill/>
          </a:ln>
        </p:spPr>
        <p:txBody>
          <a:bodyPr lIns="91425" tIns="91425" rIns="91425" bIns="91425" anchor="t" anchorCtr="0">
            <a:noAutofit/>
          </a:bodyPr>
          <a:lstStyle/>
          <a:p>
            <a:pPr lvl="0" rtl="0">
              <a:spcBef>
                <a:spcPts val="0"/>
              </a:spcBef>
              <a:buNone/>
            </a:pPr>
            <a:r>
              <a:rPr lang="en-US" b="1"/>
              <a:t>Concepts</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p:nvPr/>
        </p:nvSpPr>
        <p:spPr>
          <a:xfrm>
            <a:off x="3835325" y="3223875"/>
            <a:ext cx="1507499" cy="10967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440" name="Shape 440"/>
          <p:cNvGrpSpPr/>
          <p:nvPr/>
        </p:nvGrpSpPr>
        <p:grpSpPr>
          <a:xfrm>
            <a:off x="1845425" y="475025"/>
            <a:ext cx="5378699" cy="1116900"/>
            <a:chOff x="1845425" y="361325"/>
            <a:chExt cx="5378699" cy="1116900"/>
          </a:xfrm>
        </p:grpSpPr>
        <p:sp>
          <p:nvSpPr>
            <p:cNvPr id="441" name="Shape 441"/>
            <p:cNvSpPr/>
            <p:nvPr/>
          </p:nvSpPr>
          <p:spPr>
            <a:xfrm>
              <a:off x="1845425" y="735725"/>
              <a:ext cx="5378699" cy="742500"/>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42" name="Shape 442"/>
            <p:cNvPicPr preferRelativeResize="0"/>
            <p:nvPr/>
          </p:nvPicPr>
          <p:blipFill rotWithShape="1">
            <a:blip r:embed="rId3">
              <a:alphaModFix/>
            </a:blip>
            <a:srcRect t="48933" b="33716"/>
            <a:stretch/>
          </p:blipFill>
          <p:spPr>
            <a:xfrm>
              <a:off x="1925975" y="891974"/>
              <a:ext cx="5292050" cy="468025"/>
            </a:xfrm>
            <a:prstGeom prst="rect">
              <a:avLst/>
            </a:prstGeom>
            <a:noFill/>
            <a:ln>
              <a:noFill/>
            </a:ln>
          </p:spPr>
        </p:pic>
        <p:sp>
          <p:nvSpPr>
            <p:cNvPr id="443" name="Shape 443"/>
            <p:cNvSpPr txBox="1"/>
            <p:nvPr/>
          </p:nvSpPr>
          <p:spPr>
            <a:xfrm>
              <a:off x="3975725" y="361325"/>
              <a:ext cx="1118100" cy="3743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3F3F3"/>
                  </a:solidFill>
                </a:rPr>
                <a:t>Observable</a:t>
              </a:r>
            </a:p>
          </p:txBody>
        </p:sp>
        <p:sp>
          <p:nvSpPr>
            <p:cNvPr id="444" name="Shape 444"/>
            <p:cNvSpPr/>
            <p:nvPr/>
          </p:nvSpPr>
          <p:spPr>
            <a:xfrm>
              <a:off x="5517000" y="1249375"/>
              <a:ext cx="425400" cy="139500"/>
            </a:xfrm>
            <a:prstGeom prst="rect">
              <a:avLst/>
            </a:prstGeom>
            <a:solidFill>
              <a:srgbClr val="FFFFFF"/>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pic>
        <p:nvPicPr>
          <p:cNvPr id="445" name="Shape 445"/>
          <p:cNvPicPr preferRelativeResize="0"/>
          <p:nvPr/>
        </p:nvPicPr>
        <p:blipFill rotWithShape="1">
          <a:blip r:embed="rId4">
            <a:alphaModFix/>
          </a:blip>
          <a:srcRect l="6447" t="20950" r="6429" b="34244"/>
          <a:stretch/>
        </p:blipFill>
        <p:spPr>
          <a:xfrm>
            <a:off x="4190832" y="3277230"/>
            <a:ext cx="762451" cy="440166"/>
          </a:xfrm>
          <a:prstGeom prst="rect">
            <a:avLst/>
          </a:prstGeom>
          <a:noFill/>
          <a:ln>
            <a:noFill/>
          </a:ln>
        </p:spPr>
      </p:pic>
      <p:sp>
        <p:nvSpPr>
          <p:cNvPr id="446" name="Shape 446"/>
          <p:cNvSpPr txBox="1"/>
          <p:nvPr/>
        </p:nvSpPr>
        <p:spPr>
          <a:xfrm>
            <a:off x="4044079" y="3657710"/>
            <a:ext cx="1055999" cy="748500"/>
          </a:xfrm>
          <a:prstGeom prst="rect">
            <a:avLst/>
          </a:prstGeom>
          <a:noFill/>
          <a:ln>
            <a:noFill/>
          </a:ln>
        </p:spPr>
        <p:txBody>
          <a:bodyPr lIns="91425" tIns="91425" rIns="91425" bIns="91425" anchor="t" anchorCtr="0">
            <a:noAutofit/>
          </a:bodyPr>
          <a:lstStyle/>
          <a:p>
            <a:pPr lvl="0" algn="ctr" rtl="0">
              <a:spcBef>
                <a:spcPts val="0"/>
              </a:spcBef>
              <a:buNone/>
            </a:pPr>
            <a:r>
              <a:rPr lang="en-US" sz="1000"/>
              <a:t>onComplete()</a:t>
            </a:r>
          </a:p>
          <a:p>
            <a:pPr lvl="0" algn="ctr" rtl="0">
              <a:spcBef>
                <a:spcPts val="0"/>
              </a:spcBef>
              <a:buNone/>
            </a:pPr>
            <a:r>
              <a:rPr lang="en-US" sz="1000"/>
              <a:t>onError()</a:t>
            </a:r>
          </a:p>
          <a:p>
            <a:pPr lvl="0" algn="ctr" rtl="0">
              <a:spcBef>
                <a:spcPts val="0"/>
              </a:spcBef>
              <a:buNone/>
            </a:pPr>
            <a:r>
              <a:rPr lang="en-US" sz="1000"/>
              <a:t>onNext()</a:t>
            </a:r>
          </a:p>
        </p:txBody>
      </p:sp>
      <p:sp>
        <p:nvSpPr>
          <p:cNvPr id="447" name="Shape 447"/>
          <p:cNvSpPr txBox="1"/>
          <p:nvPr/>
        </p:nvSpPr>
        <p:spPr>
          <a:xfrm>
            <a:off x="4109525" y="4320675"/>
            <a:ext cx="959100" cy="3743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sp>
        <p:nvSpPr>
          <p:cNvPr id="448" name="Shape 448"/>
          <p:cNvSpPr txBox="1"/>
          <p:nvPr/>
        </p:nvSpPr>
        <p:spPr>
          <a:xfrm>
            <a:off x="334425" y="294250"/>
            <a:ext cx="1070100" cy="414599"/>
          </a:xfrm>
          <a:prstGeom prst="rect">
            <a:avLst/>
          </a:prstGeom>
          <a:solidFill>
            <a:schemeClr val="accent2"/>
          </a:solidFill>
          <a:ln>
            <a:noFill/>
          </a:ln>
        </p:spPr>
        <p:txBody>
          <a:bodyPr lIns="91425" tIns="91425" rIns="91425" bIns="91425" anchor="t" anchorCtr="0">
            <a:noAutofit/>
          </a:bodyPr>
          <a:lstStyle/>
          <a:p>
            <a:pPr lvl="0" rtl="0">
              <a:spcBef>
                <a:spcPts val="0"/>
              </a:spcBef>
              <a:buNone/>
            </a:pPr>
            <a:r>
              <a:rPr lang="en-US" b="1"/>
              <a:t>Concepts</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p:nvPr/>
        </p:nvSpPr>
        <p:spPr>
          <a:xfrm>
            <a:off x="3835325" y="3223875"/>
            <a:ext cx="1507499" cy="10967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455" name="Shape 455"/>
          <p:cNvGrpSpPr/>
          <p:nvPr/>
        </p:nvGrpSpPr>
        <p:grpSpPr>
          <a:xfrm>
            <a:off x="1845425" y="475025"/>
            <a:ext cx="5378699" cy="1116900"/>
            <a:chOff x="1845425" y="361325"/>
            <a:chExt cx="5378699" cy="1116900"/>
          </a:xfrm>
        </p:grpSpPr>
        <p:sp>
          <p:nvSpPr>
            <p:cNvPr id="456" name="Shape 456"/>
            <p:cNvSpPr/>
            <p:nvPr/>
          </p:nvSpPr>
          <p:spPr>
            <a:xfrm>
              <a:off x="1845425" y="735725"/>
              <a:ext cx="5378699" cy="742500"/>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57" name="Shape 457"/>
            <p:cNvPicPr preferRelativeResize="0"/>
            <p:nvPr/>
          </p:nvPicPr>
          <p:blipFill rotWithShape="1">
            <a:blip r:embed="rId3">
              <a:alphaModFix/>
            </a:blip>
            <a:srcRect t="48933" b="33716"/>
            <a:stretch/>
          </p:blipFill>
          <p:spPr>
            <a:xfrm>
              <a:off x="1925975" y="891974"/>
              <a:ext cx="5292050" cy="468025"/>
            </a:xfrm>
            <a:prstGeom prst="rect">
              <a:avLst/>
            </a:prstGeom>
            <a:noFill/>
            <a:ln>
              <a:noFill/>
            </a:ln>
          </p:spPr>
        </p:pic>
        <p:sp>
          <p:nvSpPr>
            <p:cNvPr id="458" name="Shape 458"/>
            <p:cNvSpPr txBox="1"/>
            <p:nvPr/>
          </p:nvSpPr>
          <p:spPr>
            <a:xfrm>
              <a:off x="3975725" y="361325"/>
              <a:ext cx="1118100" cy="3743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3F3F3"/>
                  </a:solidFill>
                </a:rPr>
                <a:t>Observable</a:t>
              </a:r>
            </a:p>
          </p:txBody>
        </p:sp>
        <p:sp>
          <p:nvSpPr>
            <p:cNvPr id="459" name="Shape 459"/>
            <p:cNvSpPr/>
            <p:nvPr/>
          </p:nvSpPr>
          <p:spPr>
            <a:xfrm>
              <a:off x="5517000" y="1249375"/>
              <a:ext cx="425400" cy="139500"/>
            </a:xfrm>
            <a:prstGeom prst="rect">
              <a:avLst/>
            </a:prstGeom>
            <a:solidFill>
              <a:srgbClr val="FFFFFF"/>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pic>
        <p:nvPicPr>
          <p:cNvPr id="460" name="Shape 460"/>
          <p:cNvPicPr preferRelativeResize="0"/>
          <p:nvPr/>
        </p:nvPicPr>
        <p:blipFill rotWithShape="1">
          <a:blip r:embed="rId4">
            <a:alphaModFix/>
          </a:blip>
          <a:srcRect l="6447" t="20950" r="6429" b="34244"/>
          <a:stretch/>
        </p:blipFill>
        <p:spPr>
          <a:xfrm>
            <a:off x="4190832" y="3277230"/>
            <a:ext cx="762451" cy="440166"/>
          </a:xfrm>
          <a:prstGeom prst="rect">
            <a:avLst/>
          </a:prstGeom>
          <a:noFill/>
          <a:ln>
            <a:noFill/>
          </a:ln>
        </p:spPr>
      </p:pic>
      <p:sp>
        <p:nvSpPr>
          <p:cNvPr id="461" name="Shape 461"/>
          <p:cNvSpPr txBox="1"/>
          <p:nvPr/>
        </p:nvSpPr>
        <p:spPr>
          <a:xfrm>
            <a:off x="4044079" y="3657710"/>
            <a:ext cx="1055980" cy="748355"/>
          </a:xfrm>
          <a:prstGeom prst="rect">
            <a:avLst/>
          </a:prstGeom>
          <a:noFill/>
          <a:ln>
            <a:noFill/>
          </a:ln>
        </p:spPr>
        <p:txBody>
          <a:bodyPr lIns="91425" tIns="91425" rIns="91425" bIns="91425" anchor="t" anchorCtr="0">
            <a:noAutofit/>
          </a:bodyPr>
          <a:lstStyle/>
          <a:p>
            <a:pPr lvl="0" algn="ctr" rtl="0">
              <a:spcBef>
                <a:spcPts val="0"/>
              </a:spcBef>
              <a:buNone/>
            </a:pPr>
            <a:r>
              <a:rPr lang="en-US" sz="1000"/>
              <a:t>onComplete()</a:t>
            </a:r>
          </a:p>
          <a:p>
            <a:pPr lvl="0" algn="ctr" rtl="0">
              <a:spcBef>
                <a:spcPts val="0"/>
              </a:spcBef>
              <a:buNone/>
            </a:pPr>
            <a:r>
              <a:rPr lang="en-US" sz="1000"/>
              <a:t>onError()</a:t>
            </a:r>
          </a:p>
          <a:p>
            <a:pPr lvl="0" algn="ctr" rtl="0">
              <a:spcBef>
                <a:spcPts val="0"/>
              </a:spcBef>
              <a:buNone/>
            </a:pPr>
            <a:r>
              <a:rPr lang="en-US" sz="1000"/>
              <a:t>onNext()</a:t>
            </a:r>
          </a:p>
        </p:txBody>
      </p:sp>
      <p:sp>
        <p:nvSpPr>
          <p:cNvPr id="462" name="Shape 462"/>
          <p:cNvSpPr txBox="1"/>
          <p:nvPr/>
        </p:nvSpPr>
        <p:spPr>
          <a:xfrm>
            <a:off x="4109525" y="4320675"/>
            <a:ext cx="959100" cy="3743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463" name="Shape 463"/>
          <p:cNvCxnSpPr/>
          <p:nvPr/>
        </p:nvCxnSpPr>
        <p:spPr>
          <a:xfrm rot="10800000">
            <a:off x="4565250" y="1678725"/>
            <a:ext cx="13499" cy="1397999"/>
          </a:xfrm>
          <a:prstGeom prst="straightConnector1">
            <a:avLst/>
          </a:prstGeom>
          <a:noFill/>
          <a:ln w="19050" cap="flat">
            <a:solidFill>
              <a:schemeClr val="accent6"/>
            </a:solidFill>
            <a:prstDash val="solid"/>
            <a:round/>
            <a:headEnd type="none" w="lg" len="lg"/>
            <a:tailEnd type="triangle" w="lg" len="lg"/>
          </a:ln>
        </p:spPr>
      </p:cxnSp>
      <p:sp>
        <p:nvSpPr>
          <p:cNvPr id="464" name="Shape 464"/>
          <p:cNvSpPr txBox="1"/>
          <p:nvPr/>
        </p:nvSpPr>
        <p:spPr>
          <a:xfrm>
            <a:off x="3368375" y="2220700"/>
            <a:ext cx="2441399" cy="374399"/>
          </a:xfrm>
          <a:prstGeom prst="rect">
            <a:avLst/>
          </a:prstGeom>
          <a:solidFill>
            <a:srgbClr val="FFFFFF"/>
          </a:solidFill>
          <a:ln>
            <a:noFill/>
          </a:ln>
        </p:spPr>
        <p:txBody>
          <a:bodyPr lIns="91425" tIns="91425" rIns="91425" bIns="91425" anchor="t" anchorCtr="0">
            <a:noAutofit/>
          </a:bodyPr>
          <a:lstStyle/>
          <a:p>
            <a:pPr>
              <a:spcBef>
                <a:spcPts val="0"/>
              </a:spcBef>
              <a:buNone/>
            </a:pPr>
            <a:r>
              <a:rPr lang="en-US" sz="1200">
                <a:solidFill>
                  <a:schemeClr val="accent6"/>
                </a:solidFill>
              </a:rPr>
              <a:t>observable.subscribe(observer)</a:t>
            </a:r>
          </a:p>
        </p:txBody>
      </p:sp>
      <p:sp>
        <p:nvSpPr>
          <p:cNvPr id="465" name="Shape 465"/>
          <p:cNvSpPr txBox="1"/>
          <p:nvPr/>
        </p:nvSpPr>
        <p:spPr>
          <a:xfrm>
            <a:off x="334425" y="294250"/>
            <a:ext cx="1070100" cy="414599"/>
          </a:xfrm>
          <a:prstGeom prst="rect">
            <a:avLst/>
          </a:prstGeom>
          <a:solidFill>
            <a:schemeClr val="accent2"/>
          </a:solidFill>
          <a:ln>
            <a:noFill/>
          </a:ln>
        </p:spPr>
        <p:txBody>
          <a:bodyPr lIns="91425" tIns="91425" rIns="91425" bIns="91425" anchor="t" anchorCtr="0">
            <a:noAutofit/>
          </a:bodyPr>
          <a:lstStyle/>
          <a:p>
            <a:pPr lvl="0" rtl="0">
              <a:spcBef>
                <a:spcPts val="0"/>
              </a:spcBef>
              <a:buNone/>
            </a:pPr>
            <a:r>
              <a:rPr lang="en-US" b="1"/>
              <a:t>Concepts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3835325" y="3223875"/>
            <a:ext cx="1507499" cy="10967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472" name="Shape 472"/>
          <p:cNvGrpSpPr/>
          <p:nvPr/>
        </p:nvGrpSpPr>
        <p:grpSpPr>
          <a:xfrm>
            <a:off x="1845425" y="475025"/>
            <a:ext cx="5378699" cy="1116900"/>
            <a:chOff x="1845425" y="361325"/>
            <a:chExt cx="5378699" cy="1116900"/>
          </a:xfrm>
        </p:grpSpPr>
        <p:sp>
          <p:nvSpPr>
            <p:cNvPr id="473" name="Shape 473"/>
            <p:cNvSpPr/>
            <p:nvPr/>
          </p:nvSpPr>
          <p:spPr>
            <a:xfrm>
              <a:off x="1845425" y="735725"/>
              <a:ext cx="5378699" cy="742500"/>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74" name="Shape 474"/>
            <p:cNvPicPr preferRelativeResize="0"/>
            <p:nvPr/>
          </p:nvPicPr>
          <p:blipFill rotWithShape="1">
            <a:blip r:embed="rId3">
              <a:alphaModFix/>
            </a:blip>
            <a:srcRect t="48933" b="33716"/>
            <a:stretch/>
          </p:blipFill>
          <p:spPr>
            <a:xfrm>
              <a:off x="1925975" y="891974"/>
              <a:ext cx="5292050" cy="468025"/>
            </a:xfrm>
            <a:prstGeom prst="rect">
              <a:avLst/>
            </a:prstGeom>
            <a:noFill/>
            <a:ln>
              <a:noFill/>
            </a:ln>
          </p:spPr>
        </p:pic>
        <p:sp>
          <p:nvSpPr>
            <p:cNvPr id="475" name="Shape 475"/>
            <p:cNvSpPr txBox="1"/>
            <p:nvPr/>
          </p:nvSpPr>
          <p:spPr>
            <a:xfrm>
              <a:off x="3975725" y="361325"/>
              <a:ext cx="1118100" cy="3743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3F3F3"/>
                  </a:solidFill>
                </a:rPr>
                <a:t>Observable</a:t>
              </a:r>
            </a:p>
          </p:txBody>
        </p:sp>
        <p:sp>
          <p:nvSpPr>
            <p:cNvPr id="476" name="Shape 476"/>
            <p:cNvSpPr/>
            <p:nvPr/>
          </p:nvSpPr>
          <p:spPr>
            <a:xfrm>
              <a:off x="5517000" y="1249375"/>
              <a:ext cx="425400" cy="139500"/>
            </a:xfrm>
            <a:prstGeom prst="rect">
              <a:avLst/>
            </a:prstGeom>
            <a:solidFill>
              <a:srgbClr val="FFFFFF"/>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pic>
        <p:nvPicPr>
          <p:cNvPr id="477" name="Shape 477"/>
          <p:cNvPicPr preferRelativeResize="0"/>
          <p:nvPr/>
        </p:nvPicPr>
        <p:blipFill rotWithShape="1">
          <a:blip r:embed="rId4">
            <a:alphaModFix/>
          </a:blip>
          <a:srcRect l="6447" t="20950" r="6429" b="34244"/>
          <a:stretch/>
        </p:blipFill>
        <p:spPr>
          <a:xfrm>
            <a:off x="4190832" y="3277230"/>
            <a:ext cx="762451" cy="440166"/>
          </a:xfrm>
          <a:prstGeom prst="rect">
            <a:avLst/>
          </a:prstGeom>
          <a:noFill/>
          <a:ln>
            <a:noFill/>
          </a:ln>
        </p:spPr>
      </p:pic>
      <p:sp>
        <p:nvSpPr>
          <p:cNvPr id="478" name="Shape 478"/>
          <p:cNvSpPr txBox="1"/>
          <p:nvPr/>
        </p:nvSpPr>
        <p:spPr>
          <a:xfrm>
            <a:off x="4044079" y="3657710"/>
            <a:ext cx="1055999" cy="748500"/>
          </a:xfrm>
          <a:prstGeom prst="rect">
            <a:avLst/>
          </a:prstGeom>
          <a:noFill/>
          <a:ln>
            <a:noFill/>
          </a:ln>
        </p:spPr>
        <p:txBody>
          <a:bodyPr lIns="91425" tIns="91425" rIns="91425" bIns="91425" anchor="t" anchorCtr="0">
            <a:noAutofit/>
          </a:bodyPr>
          <a:lstStyle/>
          <a:p>
            <a:pPr lvl="0" algn="ctr" rtl="0">
              <a:spcBef>
                <a:spcPts val="0"/>
              </a:spcBef>
              <a:buNone/>
            </a:pPr>
            <a:r>
              <a:rPr lang="en-US" sz="1000"/>
              <a:t>onComplete()</a:t>
            </a:r>
          </a:p>
          <a:p>
            <a:pPr lvl="0" algn="ctr" rtl="0">
              <a:spcBef>
                <a:spcPts val="0"/>
              </a:spcBef>
              <a:buNone/>
            </a:pPr>
            <a:r>
              <a:rPr lang="en-US" sz="1000"/>
              <a:t>onError()</a:t>
            </a:r>
          </a:p>
          <a:p>
            <a:pPr lvl="0" algn="ctr" rtl="0">
              <a:spcBef>
                <a:spcPts val="0"/>
              </a:spcBef>
              <a:buNone/>
            </a:pPr>
            <a:r>
              <a:rPr lang="en-US" sz="1000"/>
              <a:t>onNext()</a:t>
            </a:r>
          </a:p>
        </p:txBody>
      </p:sp>
      <p:sp>
        <p:nvSpPr>
          <p:cNvPr id="479" name="Shape 479"/>
          <p:cNvSpPr txBox="1"/>
          <p:nvPr/>
        </p:nvSpPr>
        <p:spPr>
          <a:xfrm>
            <a:off x="4109525" y="4310125"/>
            <a:ext cx="959100" cy="3743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480" name="Shape 480"/>
          <p:cNvCxnSpPr/>
          <p:nvPr/>
        </p:nvCxnSpPr>
        <p:spPr>
          <a:xfrm rot="10800000">
            <a:off x="4565250" y="1678725"/>
            <a:ext cx="13499" cy="1397999"/>
          </a:xfrm>
          <a:prstGeom prst="straightConnector1">
            <a:avLst/>
          </a:prstGeom>
          <a:noFill/>
          <a:ln w="19050" cap="flat">
            <a:solidFill>
              <a:schemeClr val="accent6"/>
            </a:solidFill>
            <a:prstDash val="solid"/>
            <a:round/>
            <a:headEnd type="none" w="lg" len="lg"/>
            <a:tailEnd type="triangle" w="lg" len="lg"/>
          </a:ln>
        </p:spPr>
      </p:cxnSp>
      <p:sp>
        <p:nvSpPr>
          <p:cNvPr id="481" name="Shape 481"/>
          <p:cNvSpPr txBox="1"/>
          <p:nvPr/>
        </p:nvSpPr>
        <p:spPr>
          <a:xfrm>
            <a:off x="3368375" y="2131300"/>
            <a:ext cx="2441399" cy="553200"/>
          </a:xfrm>
          <a:prstGeom prst="rect">
            <a:avLst/>
          </a:prstGeom>
          <a:solidFill>
            <a:srgbClr val="FFFFFF"/>
          </a:solidFill>
          <a:ln>
            <a:noFill/>
          </a:ln>
        </p:spPr>
        <p:txBody>
          <a:bodyPr lIns="91425" tIns="91425" rIns="91425" bIns="91425" anchor="t" anchorCtr="0">
            <a:noAutofit/>
          </a:bodyPr>
          <a:lstStyle/>
          <a:p>
            <a:pPr algn="ctr" rtl="0">
              <a:spcBef>
                <a:spcPts val="0"/>
              </a:spcBef>
              <a:buNone/>
            </a:pPr>
            <a:r>
              <a:rPr lang="en-US" sz="1200">
                <a:solidFill>
                  <a:schemeClr val="accent6"/>
                </a:solidFill>
              </a:rPr>
              <a:t>Subscription =</a:t>
            </a:r>
          </a:p>
          <a:p>
            <a:pPr lvl="0" algn="ctr" rtl="0">
              <a:spcBef>
                <a:spcPts val="0"/>
              </a:spcBef>
              <a:buNone/>
            </a:pPr>
            <a:r>
              <a:rPr lang="en-US" sz="1200">
                <a:solidFill>
                  <a:schemeClr val="accent6"/>
                </a:solidFill>
              </a:rPr>
              <a:t>observable.subscribe(observer)</a:t>
            </a:r>
          </a:p>
        </p:txBody>
      </p:sp>
      <p:sp>
        <p:nvSpPr>
          <p:cNvPr id="482" name="Shape 482"/>
          <p:cNvSpPr txBox="1"/>
          <p:nvPr/>
        </p:nvSpPr>
        <p:spPr>
          <a:xfrm>
            <a:off x="334425" y="294250"/>
            <a:ext cx="1070100" cy="414599"/>
          </a:xfrm>
          <a:prstGeom prst="rect">
            <a:avLst/>
          </a:prstGeom>
          <a:solidFill>
            <a:schemeClr val="accent2"/>
          </a:solidFill>
          <a:ln>
            <a:noFill/>
          </a:ln>
        </p:spPr>
        <p:txBody>
          <a:bodyPr lIns="91425" tIns="91425" rIns="91425" bIns="91425" anchor="t" anchorCtr="0">
            <a:noAutofit/>
          </a:bodyPr>
          <a:lstStyle/>
          <a:p>
            <a:pPr lvl="0" rtl="0">
              <a:spcBef>
                <a:spcPts val="0"/>
              </a:spcBef>
              <a:buNone/>
            </a:pPr>
            <a:r>
              <a:rPr lang="en-US" b="1"/>
              <a:t>Concepts</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p:nvPr/>
        </p:nvSpPr>
        <p:spPr>
          <a:xfrm>
            <a:off x="3835325" y="3223875"/>
            <a:ext cx="1507499" cy="10967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489" name="Shape 489"/>
          <p:cNvGrpSpPr/>
          <p:nvPr/>
        </p:nvGrpSpPr>
        <p:grpSpPr>
          <a:xfrm>
            <a:off x="1845425" y="475025"/>
            <a:ext cx="5378699" cy="1116900"/>
            <a:chOff x="1845425" y="361325"/>
            <a:chExt cx="5378699" cy="1116900"/>
          </a:xfrm>
        </p:grpSpPr>
        <p:sp>
          <p:nvSpPr>
            <p:cNvPr id="490" name="Shape 490"/>
            <p:cNvSpPr/>
            <p:nvPr/>
          </p:nvSpPr>
          <p:spPr>
            <a:xfrm>
              <a:off x="1845425" y="735725"/>
              <a:ext cx="5378699" cy="742500"/>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91" name="Shape 491"/>
            <p:cNvPicPr preferRelativeResize="0"/>
            <p:nvPr/>
          </p:nvPicPr>
          <p:blipFill rotWithShape="1">
            <a:blip r:embed="rId3">
              <a:alphaModFix/>
            </a:blip>
            <a:srcRect t="48933" b="33716"/>
            <a:stretch/>
          </p:blipFill>
          <p:spPr>
            <a:xfrm>
              <a:off x="1925975" y="891974"/>
              <a:ext cx="5292050" cy="468025"/>
            </a:xfrm>
            <a:prstGeom prst="rect">
              <a:avLst/>
            </a:prstGeom>
            <a:noFill/>
            <a:ln>
              <a:noFill/>
            </a:ln>
          </p:spPr>
        </p:pic>
        <p:sp>
          <p:nvSpPr>
            <p:cNvPr id="492" name="Shape 492"/>
            <p:cNvSpPr txBox="1"/>
            <p:nvPr/>
          </p:nvSpPr>
          <p:spPr>
            <a:xfrm>
              <a:off x="3975725" y="361325"/>
              <a:ext cx="1118100" cy="3743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3F3F3"/>
                  </a:solidFill>
                </a:rPr>
                <a:t>Observable</a:t>
              </a:r>
            </a:p>
          </p:txBody>
        </p:sp>
        <p:sp>
          <p:nvSpPr>
            <p:cNvPr id="493" name="Shape 493"/>
            <p:cNvSpPr/>
            <p:nvPr/>
          </p:nvSpPr>
          <p:spPr>
            <a:xfrm>
              <a:off x="5517000" y="1249375"/>
              <a:ext cx="425400" cy="139500"/>
            </a:xfrm>
            <a:prstGeom prst="rect">
              <a:avLst/>
            </a:prstGeom>
            <a:solidFill>
              <a:srgbClr val="FFFFFF"/>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pic>
        <p:nvPicPr>
          <p:cNvPr id="494" name="Shape 494"/>
          <p:cNvPicPr preferRelativeResize="0"/>
          <p:nvPr/>
        </p:nvPicPr>
        <p:blipFill rotWithShape="1">
          <a:blip r:embed="rId4">
            <a:alphaModFix/>
          </a:blip>
          <a:srcRect l="6447" t="20950" r="6429" b="34244"/>
          <a:stretch/>
        </p:blipFill>
        <p:spPr>
          <a:xfrm>
            <a:off x="4190832" y="3277230"/>
            <a:ext cx="762451" cy="440166"/>
          </a:xfrm>
          <a:prstGeom prst="rect">
            <a:avLst/>
          </a:prstGeom>
          <a:noFill/>
          <a:ln>
            <a:noFill/>
          </a:ln>
        </p:spPr>
      </p:pic>
      <p:sp>
        <p:nvSpPr>
          <p:cNvPr id="495" name="Shape 495"/>
          <p:cNvSpPr txBox="1"/>
          <p:nvPr/>
        </p:nvSpPr>
        <p:spPr>
          <a:xfrm>
            <a:off x="4044079" y="3657710"/>
            <a:ext cx="1055999" cy="748500"/>
          </a:xfrm>
          <a:prstGeom prst="rect">
            <a:avLst/>
          </a:prstGeom>
          <a:noFill/>
          <a:ln>
            <a:noFill/>
          </a:ln>
        </p:spPr>
        <p:txBody>
          <a:bodyPr lIns="91425" tIns="91425" rIns="91425" bIns="91425" anchor="t" anchorCtr="0">
            <a:noAutofit/>
          </a:bodyPr>
          <a:lstStyle/>
          <a:p>
            <a:pPr lvl="0" algn="ctr" rtl="0">
              <a:spcBef>
                <a:spcPts val="0"/>
              </a:spcBef>
              <a:buNone/>
            </a:pPr>
            <a:r>
              <a:rPr lang="en-US" sz="1000"/>
              <a:t>onComplete()</a:t>
            </a:r>
          </a:p>
          <a:p>
            <a:pPr lvl="0" algn="ctr" rtl="0">
              <a:spcBef>
                <a:spcPts val="0"/>
              </a:spcBef>
              <a:buNone/>
            </a:pPr>
            <a:r>
              <a:rPr lang="en-US" sz="1000"/>
              <a:t>onError()</a:t>
            </a:r>
          </a:p>
          <a:p>
            <a:pPr lvl="0" algn="ctr" rtl="0">
              <a:spcBef>
                <a:spcPts val="0"/>
              </a:spcBef>
              <a:buNone/>
            </a:pPr>
            <a:r>
              <a:rPr lang="en-US" sz="1000"/>
              <a:t>onNext()</a:t>
            </a:r>
          </a:p>
        </p:txBody>
      </p:sp>
      <p:sp>
        <p:nvSpPr>
          <p:cNvPr id="496" name="Shape 496"/>
          <p:cNvSpPr txBox="1"/>
          <p:nvPr/>
        </p:nvSpPr>
        <p:spPr>
          <a:xfrm>
            <a:off x="3997625" y="4310125"/>
            <a:ext cx="1182900" cy="3743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Observer_2</a:t>
            </a:r>
          </a:p>
        </p:txBody>
      </p:sp>
      <p:cxnSp>
        <p:nvCxnSpPr>
          <p:cNvPr id="497" name="Shape 497"/>
          <p:cNvCxnSpPr/>
          <p:nvPr/>
        </p:nvCxnSpPr>
        <p:spPr>
          <a:xfrm rot="10800000">
            <a:off x="4565250" y="1678725"/>
            <a:ext cx="13499" cy="1397999"/>
          </a:xfrm>
          <a:prstGeom prst="straightConnector1">
            <a:avLst/>
          </a:prstGeom>
          <a:noFill/>
          <a:ln w="19050" cap="flat">
            <a:solidFill>
              <a:schemeClr val="accent6"/>
            </a:solidFill>
            <a:prstDash val="solid"/>
            <a:round/>
            <a:headEnd type="none" w="lg" len="lg"/>
            <a:tailEnd type="triangle" w="lg" len="lg"/>
          </a:ln>
        </p:spPr>
      </p:cxnSp>
      <p:sp>
        <p:nvSpPr>
          <p:cNvPr id="498" name="Shape 498"/>
          <p:cNvSpPr txBox="1"/>
          <p:nvPr/>
        </p:nvSpPr>
        <p:spPr>
          <a:xfrm>
            <a:off x="3506100" y="2188725"/>
            <a:ext cx="2131800" cy="491700"/>
          </a:xfrm>
          <a:prstGeom prst="rect">
            <a:avLst/>
          </a:prstGeom>
          <a:solidFill>
            <a:srgbClr val="FFFFFF"/>
          </a:solidFill>
          <a:ln>
            <a:noFill/>
          </a:ln>
        </p:spPr>
        <p:txBody>
          <a:bodyPr lIns="91425" tIns="91425" rIns="91425" bIns="91425" anchor="t" anchorCtr="0">
            <a:noAutofit/>
          </a:bodyPr>
          <a:lstStyle/>
          <a:p>
            <a:pPr lvl="0" algn="ctr" rtl="0">
              <a:spcBef>
                <a:spcPts val="0"/>
              </a:spcBef>
              <a:buNone/>
            </a:pPr>
            <a:r>
              <a:rPr lang="en-US" sz="1000">
                <a:solidFill>
                  <a:schemeClr val="accent6"/>
                </a:solidFill>
              </a:rPr>
              <a:t>Subscription_2 =</a:t>
            </a:r>
          </a:p>
          <a:p>
            <a:pPr lvl="0" algn="ctr" rtl="0">
              <a:spcBef>
                <a:spcPts val="0"/>
              </a:spcBef>
              <a:buNone/>
            </a:pPr>
            <a:r>
              <a:rPr lang="en-US" sz="1000">
                <a:solidFill>
                  <a:schemeClr val="accent6"/>
                </a:solidFill>
              </a:rPr>
              <a:t>observable.subscribe(observer_2)</a:t>
            </a:r>
          </a:p>
        </p:txBody>
      </p:sp>
      <p:sp>
        <p:nvSpPr>
          <p:cNvPr id="499" name="Shape 499"/>
          <p:cNvSpPr/>
          <p:nvPr/>
        </p:nvSpPr>
        <p:spPr>
          <a:xfrm>
            <a:off x="6322025" y="3041950"/>
            <a:ext cx="1507499" cy="10967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00" name="Shape 500"/>
          <p:cNvPicPr preferRelativeResize="0"/>
          <p:nvPr/>
        </p:nvPicPr>
        <p:blipFill rotWithShape="1">
          <a:blip r:embed="rId4">
            <a:alphaModFix/>
          </a:blip>
          <a:srcRect l="6447" t="20950" r="6429" b="34244"/>
          <a:stretch/>
        </p:blipFill>
        <p:spPr>
          <a:xfrm>
            <a:off x="6677532" y="3095304"/>
            <a:ext cx="762451" cy="440166"/>
          </a:xfrm>
          <a:prstGeom prst="rect">
            <a:avLst/>
          </a:prstGeom>
          <a:noFill/>
          <a:ln>
            <a:noFill/>
          </a:ln>
        </p:spPr>
      </p:pic>
      <p:sp>
        <p:nvSpPr>
          <p:cNvPr id="501" name="Shape 501"/>
          <p:cNvSpPr txBox="1"/>
          <p:nvPr/>
        </p:nvSpPr>
        <p:spPr>
          <a:xfrm>
            <a:off x="6530779" y="3475785"/>
            <a:ext cx="1055999" cy="748500"/>
          </a:xfrm>
          <a:prstGeom prst="rect">
            <a:avLst/>
          </a:prstGeom>
          <a:noFill/>
          <a:ln>
            <a:noFill/>
          </a:ln>
        </p:spPr>
        <p:txBody>
          <a:bodyPr lIns="91425" tIns="91425" rIns="91425" bIns="91425" anchor="t" anchorCtr="0">
            <a:noAutofit/>
          </a:bodyPr>
          <a:lstStyle/>
          <a:p>
            <a:pPr lvl="0" algn="ctr" rtl="0">
              <a:spcBef>
                <a:spcPts val="0"/>
              </a:spcBef>
              <a:buNone/>
            </a:pPr>
            <a:r>
              <a:rPr lang="en-US" sz="1000"/>
              <a:t>onComplete()</a:t>
            </a:r>
          </a:p>
          <a:p>
            <a:pPr lvl="0" algn="ctr" rtl="0">
              <a:spcBef>
                <a:spcPts val="0"/>
              </a:spcBef>
              <a:buNone/>
            </a:pPr>
            <a:r>
              <a:rPr lang="en-US" sz="1000"/>
              <a:t>onError()</a:t>
            </a:r>
          </a:p>
          <a:p>
            <a:pPr lvl="0" algn="ctr" rtl="0">
              <a:spcBef>
                <a:spcPts val="0"/>
              </a:spcBef>
              <a:buNone/>
            </a:pPr>
            <a:r>
              <a:rPr lang="en-US" sz="1000"/>
              <a:t>onNext()</a:t>
            </a:r>
          </a:p>
        </p:txBody>
      </p:sp>
      <p:sp>
        <p:nvSpPr>
          <p:cNvPr id="502" name="Shape 502"/>
          <p:cNvSpPr txBox="1"/>
          <p:nvPr/>
        </p:nvSpPr>
        <p:spPr>
          <a:xfrm>
            <a:off x="6499325" y="4138750"/>
            <a:ext cx="1152899" cy="3743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Observer_3</a:t>
            </a:r>
          </a:p>
        </p:txBody>
      </p:sp>
      <p:sp>
        <p:nvSpPr>
          <p:cNvPr id="503" name="Shape 503"/>
          <p:cNvSpPr/>
          <p:nvPr/>
        </p:nvSpPr>
        <p:spPr>
          <a:xfrm>
            <a:off x="1348625" y="3095300"/>
            <a:ext cx="1507499" cy="10967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04" name="Shape 504"/>
          <p:cNvPicPr preferRelativeResize="0"/>
          <p:nvPr/>
        </p:nvPicPr>
        <p:blipFill rotWithShape="1">
          <a:blip r:embed="rId4">
            <a:alphaModFix/>
          </a:blip>
          <a:srcRect l="6447" t="20950" r="6429" b="34244"/>
          <a:stretch/>
        </p:blipFill>
        <p:spPr>
          <a:xfrm>
            <a:off x="1704131" y="3148654"/>
            <a:ext cx="762451" cy="440166"/>
          </a:xfrm>
          <a:prstGeom prst="rect">
            <a:avLst/>
          </a:prstGeom>
          <a:noFill/>
          <a:ln>
            <a:noFill/>
          </a:ln>
        </p:spPr>
      </p:pic>
      <p:sp>
        <p:nvSpPr>
          <p:cNvPr id="505" name="Shape 505"/>
          <p:cNvSpPr txBox="1"/>
          <p:nvPr/>
        </p:nvSpPr>
        <p:spPr>
          <a:xfrm>
            <a:off x="1557379" y="3529135"/>
            <a:ext cx="1055999" cy="748500"/>
          </a:xfrm>
          <a:prstGeom prst="rect">
            <a:avLst/>
          </a:prstGeom>
          <a:noFill/>
          <a:ln>
            <a:noFill/>
          </a:ln>
        </p:spPr>
        <p:txBody>
          <a:bodyPr lIns="91425" tIns="91425" rIns="91425" bIns="91425" anchor="t" anchorCtr="0">
            <a:noAutofit/>
          </a:bodyPr>
          <a:lstStyle/>
          <a:p>
            <a:pPr lvl="0" algn="ctr" rtl="0">
              <a:spcBef>
                <a:spcPts val="0"/>
              </a:spcBef>
              <a:buNone/>
            </a:pPr>
            <a:r>
              <a:rPr lang="en-US" sz="1000"/>
              <a:t>onComplete()</a:t>
            </a:r>
          </a:p>
          <a:p>
            <a:pPr lvl="0" algn="ctr" rtl="0">
              <a:spcBef>
                <a:spcPts val="0"/>
              </a:spcBef>
              <a:buNone/>
            </a:pPr>
            <a:r>
              <a:rPr lang="en-US" sz="1000"/>
              <a:t>onError()</a:t>
            </a:r>
          </a:p>
          <a:p>
            <a:pPr lvl="0" algn="ctr" rtl="0">
              <a:spcBef>
                <a:spcPts val="0"/>
              </a:spcBef>
              <a:buNone/>
            </a:pPr>
            <a:r>
              <a:rPr lang="en-US" sz="1000"/>
              <a:t>onNext()</a:t>
            </a:r>
          </a:p>
        </p:txBody>
      </p:sp>
      <p:sp>
        <p:nvSpPr>
          <p:cNvPr id="506" name="Shape 506"/>
          <p:cNvSpPr txBox="1"/>
          <p:nvPr/>
        </p:nvSpPr>
        <p:spPr>
          <a:xfrm>
            <a:off x="1525925" y="4192100"/>
            <a:ext cx="1152899" cy="3743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Observer_1</a:t>
            </a:r>
          </a:p>
        </p:txBody>
      </p:sp>
      <p:cxnSp>
        <p:nvCxnSpPr>
          <p:cNvPr id="507" name="Shape 507"/>
          <p:cNvCxnSpPr/>
          <p:nvPr/>
        </p:nvCxnSpPr>
        <p:spPr>
          <a:xfrm rot="10800000">
            <a:off x="6206950" y="1759049"/>
            <a:ext cx="949799" cy="1130400"/>
          </a:xfrm>
          <a:prstGeom prst="straightConnector1">
            <a:avLst/>
          </a:prstGeom>
          <a:noFill/>
          <a:ln w="19050" cap="flat">
            <a:solidFill>
              <a:schemeClr val="accent6"/>
            </a:solidFill>
            <a:prstDash val="solid"/>
            <a:round/>
            <a:headEnd type="none" w="lg" len="lg"/>
            <a:tailEnd type="triangle" w="lg" len="lg"/>
          </a:ln>
        </p:spPr>
      </p:cxnSp>
      <p:sp>
        <p:nvSpPr>
          <p:cNvPr id="508" name="Shape 508"/>
          <p:cNvSpPr txBox="1"/>
          <p:nvPr/>
        </p:nvSpPr>
        <p:spPr>
          <a:xfrm>
            <a:off x="5615950" y="2131862"/>
            <a:ext cx="2131800" cy="491700"/>
          </a:xfrm>
          <a:prstGeom prst="rect">
            <a:avLst/>
          </a:prstGeom>
          <a:solidFill>
            <a:srgbClr val="FFFFFF"/>
          </a:solidFill>
          <a:ln>
            <a:noFill/>
          </a:ln>
        </p:spPr>
        <p:txBody>
          <a:bodyPr lIns="91425" tIns="91425" rIns="91425" bIns="91425" anchor="t" anchorCtr="0">
            <a:noAutofit/>
          </a:bodyPr>
          <a:lstStyle/>
          <a:p>
            <a:pPr lvl="0" algn="ctr" rtl="0">
              <a:spcBef>
                <a:spcPts val="0"/>
              </a:spcBef>
              <a:buNone/>
            </a:pPr>
            <a:r>
              <a:rPr lang="en-US" sz="1000">
                <a:solidFill>
                  <a:schemeClr val="accent6"/>
                </a:solidFill>
              </a:rPr>
              <a:t>Subscription_3 =</a:t>
            </a:r>
          </a:p>
          <a:p>
            <a:pPr lvl="0" algn="ctr" rtl="0">
              <a:spcBef>
                <a:spcPts val="0"/>
              </a:spcBef>
              <a:buNone/>
            </a:pPr>
            <a:r>
              <a:rPr lang="en-US" sz="1000">
                <a:solidFill>
                  <a:schemeClr val="accent6"/>
                </a:solidFill>
              </a:rPr>
              <a:t>observable.subscribe(observer_3)</a:t>
            </a:r>
          </a:p>
        </p:txBody>
      </p:sp>
      <p:cxnSp>
        <p:nvCxnSpPr>
          <p:cNvPr id="509" name="Shape 509"/>
          <p:cNvCxnSpPr/>
          <p:nvPr/>
        </p:nvCxnSpPr>
        <p:spPr>
          <a:xfrm rot="10800000" flipH="1">
            <a:off x="2106900" y="1801787"/>
            <a:ext cx="722399" cy="1137000"/>
          </a:xfrm>
          <a:prstGeom prst="straightConnector1">
            <a:avLst/>
          </a:prstGeom>
          <a:noFill/>
          <a:ln w="19050" cap="flat">
            <a:solidFill>
              <a:schemeClr val="accent6"/>
            </a:solidFill>
            <a:prstDash val="solid"/>
            <a:round/>
            <a:headEnd type="none" w="lg" len="lg"/>
            <a:tailEnd type="triangle" w="lg" len="lg"/>
          </a:ln>
        </p:spPr>
      </p:cxnSp>
      <p:sp>
        <p:nvSpPr>
          <p:cNvPr id="510" name="Shape 510"/>
          <p:cNvSpPr txBox="1"/>
          <p:nvPr/>
        </p:nvSpPr>
        <p:spPr>
          <a:xfrm>
            <a:off x="1396250" y="2131862"/>
            <a:ext cx="2131800" cy="491700"/>
          </a:xfrm>
          <a:prstGeom prst="rect">
            <a:avLst/>
          </a:prstGeom>
          <a:solidFill>
            <a:srgbClr val="FFFFFF"/>
          </a:solidFill>
          <a:ln>
            <a:noFill/>
          </a:ln>
        </p:spPr>
        <p:txBody>
          <a:bodyPr lIns="91425" tIns="91425" rIns="91425" bIns="91425" anchor="t" anchorCtr="0">
            <a:noAutofit/>
          </a:bodyPr>
          <a:lstStyle/>
          <a:p>
            <a:pPr lvl="0" algn="ctr" rtl="0">
              <a:spcBef>
                <a:spcPts val="0"/>
              </a:spcBef>
              <a:buNone/>
            </a:pPr>
            <a:r>
              <a:rPr lang="en-US" sz="1000">
                <a:solidFill>
                  <a:schemeClr val="accent6"/>
                </a:solidFill>
              </a:rPr>
              <a:t>Subscription_1 =</a:t>
            </a:r>
          </a:p>
          <a:p>
            <a:pPr lvl="0" algn="ctr" rtl="0">
              <a:spcBef>
                <a:spcPts val="0"/>
              </a:spcBef>
              <a:buNone/>
            </a:pPr>
            <a:r>
              <a:rPr lang="en-US" sz="1000">
                <a:solidFill>
                  <a:schemeClr val="accent6"/>
                </a:solidFill>
              </a:rPr>
              <a:t>observable.subscribe(observer_3)</a:t>
            </a:r>
          </a:p>
        </p:txBody>
      </p:sp>
      <p:sp>
        <p:nvSpPr>
          <p:cNvPr id="511" name="Shape 511"/>
          <p:cNvSpPr txBox="1"/>
          <p:nvPr/>
        </p:nvSpPr>
        <p:spPr>
          <a:xfrm>
            <a:off x="334425" y="294250"/>
            <a:ext cx="1070100" cy="414599"/>
          </a:xfrm>
          <a:prstGeom prst="rect">
            <a:avLst/>
          </a:prstGeom>
          <a:solidFill>
            <a:schemeClr val="accent2"/>
          </a:solidFill>
          <a:ln>
            <a:noFill/>
          </a:ln>
        </p:spPr>
        <p:txBody>
          <a:bodyPr lIns="91425" tIns="91425" rIns="91425" bIns="91425" anchor="t" anchorCtr="0">
            <a:noAutofit/>
          </a:bodyPr>
          <a:lstStyle/>
          <a:p>
            <a:pPr lvl="0" rtl="0">
              <a:spcBef>
                <a:spcPts val="0"/>
              </a:spcBef>
              <a:buNone/>
            </a:pPr>
            <a:r>
              <a:rPr lang="en-US" b="1"/>
              <a:t>Concepts</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p:nvPr/>
        </p:nvSpPr>
        <p:spPr>
          <a:xfrm>
            <a:off x="3835325" y="3223875"/>
            <a:ext cx="1507499" cy="10967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518" name="Shape 518"/>
          <p:cNvGrpSpPr/>
          <p:nvPr/>
        </p:nvGrpSpPr>
        <p:grpSpPr>
          <a:xfrm>
            <a:off x="1845425" y="475025"/>
            <a:ext cx="5378699" cy="1116900"/>
            <a:chOff x="1845425" y="361325"/>
            <a:chExt cx="5378699" cy="1116900"/>
          </a:xfrm>
        </p:grpSpPr>
        <p:sp>
          <p:nvSpPr>
            <p:cNvPr id="519" name="Shape 519"/>
            <p:cNvSpPr/>
            <p:nvPr/>
          </p:nvSpPr>
          <p:spPr>
            <a:xfrm>
              <a:off x="1845425" y="735725"/>
              <a:ext cx="5378699" cy="742500"/>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20" name="Shape 520"/>
            <p:cNvPicPr preferRelativeResize="0"/>
            <p:nvPr/>
          </p:nvPicPr>
          <p:blipFill rotWithShape="1">
            <a:blip r:embed="rId3">
              <a:alphaModFix/>
            </a:blip>
            <a:srcRect t="48933" b="33716"/>
            <a:stretch/>
          </p:blipFill>
          <p:spPr>
            <a:xfrm>
              <a:off x="1925975" y="891974"/>
              <a:ext cx="5292050" cy="468025"/>
            </a:xfrm>
            <a:prstGeom prst="rect">
              <a:avLst/>
            </a:prstGeom>
            <a:noFill/>
            <a:ln>
              <a:noFill/>
            </a:ln>
          </p:spPr>
        </p:pic>
        <p:sp>
          <p:nvSpPr>
            <p:cNvPr id="521" name="Shape 521"/>
            <p:cNvSpPr txBox="1"/>
            <p:nvPr/>
          </p:nvSpPr>
          <p:spPr>
            <a:xfrm>
              <a:off x="3975725" y="361325"/>
              <a:ext cx="1118100" cy="3743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3F3F3"/>
                  </a:solidFill>
                </a:rPr>
                <a:t>Observable</a:t>
              </a:r>
            </a:p>
          </p:txBody>
        </p:sp>
        <p:sp>
          <p:nvSpPr>
            <p:cNvPr id="522" name="Shape 522"/>
            <p:cNvSpPr/>
            <p:nvPr/>
          </p:nvSpPr>
          <p:spPr>
            <a:xfrm>
              <a:off x="5517000" y="1249375"/>
              <a:ext cx="425400" cy="139500"/>
            </a:xfrm>
            <a:prstGeom prst="rect">
              <a:avLst/>
            </a:prstGeom>
            <a:solidFill>
              <a:srgbClr val="FFFFFF"/>
            </a:solidFill>
            <a:ln w="19050" cap="flat">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pic>
        <p:nvPicPr>
          <p:cNvPr id="523" name="Shape 523"/>
          <p:cNvPicPr preferRelativeResize="0"/>
          <p:nvPr/>
        </p:nvPicPr>
        <p:blipFill rotWithShape="1">
          <a:blip r:embed="rId4">
            <a:alphaModFix/>
          </a:blip>
          <a:srcRect l="6447" t="20950" r="6429" b="34244"/>
          <a:stretch/>
        </p:blipFill>
        <p:spPr>
          <a:xfrm>
            <a:off x="4190832" y="3277230"/>
            <a:ext cx="762451" cy="440166"/>
          </a:xfrm>
          <a:prstGeom prst="rect">
            <a:avLst/>
          </a:prstGeom>
          <a:noFill/>
          <a:ln>
            <a:noFill/>
          </a:ln>
        </p:spPr>
      </p:pic>
      <p:sp>
        <p:nvSpPr>
          <p:cNvPr id="524" name="Shape 524"/>
          <p:cNvSpPr txBox="1"/>
          <p:nvPr/>
        </p:nvSpPr>
        <p:spPr>
          <a:xfrm>
            <a:off x="4044079" y="3657710"/>
            <a:ext cx="1055999" cy="748500"/>
          </a:xfrm>
          <a:prstGeom prst="rect">
            <a:avLst/>
          </a:prstGeom>
          <a:noFill/>
          <a:ln>
            <a:noFill/>
          </a:ln>
        </p:spPr>
        <p:txBody>
          <a:bodyPr lIns="91425" tIns="91425" rIns="91425" bIns="91425" anchor="t" anchorCtr="0">
            <a:noAutofit/>
          </a:bodyPr>
          <a:lstStyle/>
          <a:p>
            <a:pPr lvl="0" algn="ctr" rtl="0">
              <a:spcBef>
                <a:spcPts val="0"/>
              </a:spcBef>
              <a:buNone/>
            </a:pPr>
            <a:r>
              <a:rPr lang="en-US" sz="1000"/>
              <a:t>onComplete()</a:t>
            </a:r>
          </a:p>
          <a:p>
            <a:pPr lvl="0" algn="ctr" rtl="0">
              <a:spcBef>
                <a:spcPts val="0"/>
              </a:spcBef>
              <a:buNone/>
            </a:pPr>
            <a:r>
              <a:rPr lang="en-US" sz="1000"/>
              <a:t>onError()</a:t>
            </a:r>
          </a:p>
          <a:p>
            <a:pPr lvl="0" algn="ctr" rtl="0">
              <a:spcBef>
                <a:spcPts val="0"/>
              </a:spcBef>
              <a:buNone/>
            </a:pPr>
            <a:r>
              <a:rPr lang="en-US" sz="1000"/>
              <a:t>onNext()</a:t>
            </a:r>
          </a:p>
        </p:txBody>
      </p:sp>
      <p:sp>
        <p:nvSpPr>
          <p:cNvPr id="525" name="Shape 525"/>
          <p:cNvSpPr txBox="1"/>
          <p:nvPr/>
        </p:nvSpPr>
        <p:spPr>
          <a:xfrm>
            <a:off x="3997625" y="4310125"/>
            <a:ext cx="1182900" cy="3743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Observer_2</a:t>
            </a:r>
          </a:p>
        </p:txBody>
      </p:sp>
      <p:sp>
        <p:nvSpPr>
          <p:cNvPr id="526" name="Shape 526"/>
          <p:cNvSpPr/>
          <p:nvPr/>
        </p:nvSpPr>
        <p:spPr>
          <a:xfrm>
            <a:off x="6322025" y="3041950"/>
            <a:ext cx="1507499" cy="10967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27" name="Shape 527"/>
          <p:cNvPicPr preferRelativeResize="0"/>
          <p:nvPr/>
        </p:nvPicPr>
        <p:blipFill rotWithShape="1">
          <a:blip r:embed="rId4">
            <a:alphaModFix/>
          </a:blip>
          <a:srcRect l="6447" t="20950" r="6429" b="34244"/>
          <a:stretch/>
        </p:blipFill>
        <p:spPr>
          <a:xfrm>
            <a:off x="6677532" y="3095304"/>
            <a:ext cx="762451" cy="440166"/>
          </a:xfrm>
          <a:prstGeom prst="rect">
            <a:avLst/>
          </a:prstGeom>
          <a:noFill/>
          <a:ln>
            <a:noFill/>
          </a:ln>
        </p:spPr>
      </p:pic>
      <p:sp>
        <p:nvSpPr>
          <p:cNvPr id="528" name="Shape 528"/>
          <p:cNvSpPr txBox="1"/>
          <p:nvPr/>
        </p:nvSpPr>
        <p:spPr>
          <a:xfrm>
            <a:off x="6530779" y="3475785"/>
            <a:ext cx="1055999" cy="748500"/>
          </a:xfrm>
          <a:prstGeom prst="rect">
            <a:avLst/>
          </a:prstGeom>
          <a:noFill/>
          <a:ln>
            <a:noFill/>
          </a:ln>
        </p:spPr>
        <p:txBody>
          <a:bodyPr lIns="91425" tIns="91425" rIns="91425" bIns="91425" anchor="t" anchorCtr="0">
            <a:noAutofit/>
          </a:bodyPr>
          <a:lstStyle/>
          <a:p>
            <a:pPr lvl="0" algn="ctr" rtl="0">
              <a:spcBef>
                <a:spcPts val="0"/>
              </a:spcBef>
              <a:buNone/>
            </a:pPr>
            <a:r>
              <a:rPr lang="en-US" sz="1000"/>
              <a:t>onComplete()</a:t>
            </a:r>
          </a:p>
          <a:p>
            <a:pPr lvl="0" algn="ctr" rtl="0">
              <a:spcBef>
                <a:spcPts val="0"/>
              </a:spcBef>
              <a:buNone/>
            </a:pPr>
            <a:r>
              <a:rPr lang="en-US" sz="1000"/>
              <a:t>onError()</a:t>
            </a:r>
          </a:p>
          <a:p>
            <a:pPr lvl="0" algn="ctr" rtl="0">
              <a:spcBef>
                <a:spcPts val="0"/>
              </a:spcBef>
              <a:buNone/>
            </a:pPr>
            <a:r>
              <a:rPr lang="en-US" sz="1000"/>
              <a:t>onNext()</a:t>
            </a:r>
          </a:p>
        </p:txBody>
      </p:sp>
      <p:sp>
        <p:nvSpPr>
          <p:cNvPr id="529" name="Shape 529"/>
          <p:cNvSpPr txBox="1"/>
          <p:nvPr/>
        </p:nvSpPr>
        <p:spPr>
          <a:xfrm>
            <a:off x="6499325" y="4138750"/>
            <a:ext cx="1152899" cy="3743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Observer_3</a:t>
            </a:r>
          </a:p>
        </p:txBody>
      </p:sp>
      <p:sp>
        <p:nvSpPr>
          <p:cNvPr id="530" name="Shape 530"/>
          <p:cNvSpPr/>
          <p:nvPr/>
        </p:nvSpPr>
        <p:spPr>
          <a:xfrm>
            <a:off x="1348625" y="3095300"/>
            <a:ext cx="1507499" cy="10967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31" name="Shape 531"/>
          <p:cNvPicPr preferRelativeResize="0"/>
          <p:nvPr/>
        </p:nvPicPr>
        <p:blipFill rotWithShape="1">
          <a:blip r:embed="rId4">
            <a:alphaModFix/>
          </a:blip>
          <a:srcRect l="6447" t="20950" r="6429" b="34244"/>
          <a:stretch/>
        </p:blipFill>
        <p:spPr>
          <a:xfrm>
            <a:off x="1704131" y="3148654"/>
            <a:ext cx="762451" cy="440166"/>
          </a:xfrm>
          <a:prstGeom prst="rect">
            <a:avLst/>
          </a:prstGeom>
          <a:noFill/>
          <a:ln>
            <a:noFill/>
          </a:ln>
        </p:spPr>
      </p:pic>
      <p:sp>
        <p:nvSpPr>
          <p:cNvPr id="532" name="Shape 532"/>
          <p:cNvSpPr txBox="1"/>
          <p:nvPr/>
        </p:nvSpPr>
        <p:spPr>
          <a:xfrm>
            <a:off x="1557379" y="3529135"/>
            <a:ext cx="1055999" cy="748500"/>
          </a:xfrm>
          <a:prstGeom prst="rect">
            <a:avLst/>
          </a:prstGeom>
          <a:noFill/>
          <a:ln>
            <a:noFill/>
          </a:ln>
        </p:spPr>
        <p:txBody>
          <a:bodyPr lIns="91425" tIns="91425" rIns="91425" bIns="91425" anchor="t" anchorCtr="0">
            <a:noAutofit/>
          </a:bodyPr>
          <a:lstStyle/>
          <a:p>
            <a:pPr lvl="0" algn="ctr" rtl="0">
              <a:spcBef>
                <a:spcPts val="0"/>
              </a:spcBef>
              <a:buNone/>
            </a:pPr>
            <a:r>
              <a:rPr lang="en-US" sz="1000"/>
              <a:t>onComplete()</a:t>
            </a:r>
          </a:p>
          <a:p>
            <a:pPr lvl="0" algn="ctr" rtl="0">
              <a:spcBef>
                <a:spcPts val="0"/>
              </a:spcBef>
              <a:buNone/>
            </a:pPr>
            <a:r>
              <a:rPr lang="en-US" sz="1000"/>
              <a:t>onError()</a:t>
            </a:r>
          </a:p>
          <a:p>
            <a:pPr lvl="0" algn="ctr" rtl="0">
              <a:spcBef>
                <a:spcPts val="0"/>
              </a:spcBef>
              <a:buNone/>
            </a:pPr>
            <a:r>
              <a:rPr lang="en-US" sz="1000"/>
              <a:t>onNext()</a:t>
            </a:r>
          </a:p>
        </p:txBody>
      </p:sp>
      <p:sp>
        <p:nvSpPr>
          <p:cNvPr id="533" name="Shape 533"/>
          <p:cNvSpPr txBox="1"/>
          <p:nvPr/>
        </p:nvSpPr>
        <p:spPr>
          <a:xfrm>
            <a:off x="1525925" y="4192100"/>
            <a:ext cx="1152899" cy="3743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Observer_1</a:t>
            </a:r>
          </a:p>
        </p:txBody>
      </p:sp>
      <p:cxnSp>
        <p:nvCxnSpPr>
          <p:cNvPr id="534" name="Shape 534"/>
          <p:cNvCxnSpPr/>
          <p:nvPr/>
        </p:nvCxnSpPr>
        <p:spPr>
          <a:xfrm flipH="1">
            <a:off x="2287349" y="1765775"/>
            <a:ext cx="669000" cy="1063499"/>
          </a:xfrm>
          <a:prstGeom prst="straightConnector1">
            <a:avLst/>
          </a:prstGeom>
          <a:noFill/>
          <a:ln w="19050" cap="flat">
            <a:solidFill>
              <a:srgbClr val="741B47"/>
            </a:solidFill>
            <a:prstDash val="solid"/>
            <a:round/>
            <a:headEnd type="none" w="lg" len="lg"/>
            <a:tailEnd type="triangle" w="lg" len="lg"/>
          </a:ln>
        </p:spPr>
      </p:cxnSp>
      <p:cxnSp>
        <p:nvCxnSpPr>
          <p:cNvPr id="535" name="Shape 535"/>
          <p:cNvCxnSpPr/>
          <p:nvPr/>
        </p:nvCxnSpPr>
        <p:spPr>
          <a:xfrm>
            <a:off x="4581650" y="1745725"/>
            <a:ext cx="26699" cy="1250700"/>
          </a:xfrm>
          <a:prstGeom prst="straightConnector1">
            <a:avLst/>
          </a:prstGeom>
          <a:noFill/>
          <a:ln w="19050" cap="flat">
            <a:solidFill>
              <a:srgbClr val="741B47"/>
            </a:solidFill>
            <a:prstDash val="solid"/>
            <a:round/>
            <a:headEnd type="none" w="lg" len="lg"/>
            <a:tailEnd type="triangle" w="lg" len="lg"/>
          </a:ln>
        </p:spPr>
      </p:cxnSp>
      <p:cxnSp>
        <p:nvCxnSpPr>
          <p:cNvPr id="536" name="Shape 536"/>
          <p:cNvCxnSpPr/>
          <p:nvPr/>
        </p:nvCxnSpPr>
        <p:spPr>
          <a:xfrm>
            <a:off x="6414325" y="1812600"/>
            <a:ext cx="568500" cy="1003199"/>
          </a:xfrm>
          <a:prstGeom prst="straightConnector1">
            <a:avLst/>
          </a:prstGeom>
          <a:noFill/>
          <a:ln w="19050" cap="flat">
            <a:solidFill>
              <a:srgbClr val="741B47"/>
            </a:solidFill>
            <a:prstDash val="solid"/>
            <a:round/>
            <a:headEnd type="none" w="lg" len="lg"/>
            <a:tailEnd type="triangle" w="lg" len="lg"/>
          </a:ln>
        </p:spPr>
      </p:cxnSp>
      <p:sp>
        <p:nvSpPr>
          <p:cNvPr id="537" name="Shape 537"/>
          <p:cNvSpPr txBox="1"/>
          <p:nvPr/>
        </p:nvSpPr>
        <p:spPr>
          <a:xfrm>
            <a:off x="2287350" y="2073450"/>
            <a:ext cx="762299" cy="401399"/>
          </a:xfrm>
          <a:prstGeom prst="rect">
            <a:avLst/>
          </a:prstGeom>
          <a:solidFill>
            <a:srgbClr val="FFFFFF"/>
          </a:solidFill>
          <a:ln>
            <a:noFill/>
          </a:ln>
        </p:spPr>
        <p:txBody>
          <a:bodyPr lIns="91425" tIns="91425" rIns="91425" bIns="91425" anchor="t" anchorCtr="0">
            <a:noAutofit/>
          </a:bodyPr>
          <a:lstStyle/>
          <a:p>
            <a:pPr>
              <a:spcBef>
                <a:spcPts val="0"/>
              </a:spcBef>
              <a:buNone/>
            </a:pPr>
            <a:r>
              <a:rPr lang="en-US">
                <a:solidFill>
                  <a:srgbClr val="741B47"/>
                </a:solidFill>
              </a:rPr>
              <a:t>Events</a:t>
            </a:r>
          </a:p>
        </p:txBody>
      </p:sp>
      <p:sp>
        <p:nvSpPr>
          <p:cNvPr id="538" name="Shape 538"/>
          <p:cNvSpPr txBox="1"/>
          <p:nvPr/>
        </p:nvSpPr>
        <p:spPr>
          <a:xfrm>
            <a:off x="4213850" y="2170375"/>
            <a:ext cx="762299" cy="401399"/>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a:solidFill>
                  <a:srgbClr val="741B47"/>
                </a:solidFill>
              </a:rPr>
              <a:t>Events</a:t>
            </a:r>
          </a:p>
        </p:txBody>
      </p:sp>
      <p:sp>
        <p:nvSpPr>
          <p:cNvPr id="539" name="Shape 539"/>
          <p:cNvSpPr txBox="1"/>
          <p:nvPr/>
        </p:nvSpPr>
        <p:spPr>
          <a:xfrm>
            <a:off x="6317425" y="2090612"/>
            <a:ext cx="762299" cy="401399"/>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a:solidFill>
                  <a:srgbClr val="741B47"/>
                </a:solidFill>
              </a:rPr>
              <a:t>Events</a:t>
            </a:r>
          </a:p>
        </p:txBody>
      </p:sp>
      <p:sp>
        <p:nvSpPr>
          <p:cNvPr id="540" name="Shape 540"/>
          <p:cNvSpPr txBox="1"/>
          <p:nvPr/>
        </p:nvSpPr>
        <p:spPr>
          <a:xfrm>
            <a:off x="334425" y="294250"/>
            <a:ext cx="1070100" cy="414599"/>
          </a:xfrm>
          <a:prstGeom prst="rect">
            <a:avLst/>
          </a:prstGeom>
          <a:solidFill>
            <a:schemeClr val="accent2"/>
          </a:solidFill>
          <a:ln>
            <a:noFill/>
          </a:ln>
        </p:spPr>
        <p:txBody>
          <a:bodyPr lIns="91425" tIns="91425" rIns="91425" bIns="91425" anchor="t" anchorCtr="0">
            <a:noAutofit/>
          </a:bodyPr>
          <a:lstStyle/>
          <a:p>
            <a:pPr lvl="0" rtl="0">
              <a:spcBef>
                <a:spcPts val="0"/>
              </a:spcBef>
              <a:buNone/>
            </a:pPr>
            <a:r>
              <a:rPr lang="en-US" b="1"/>
              <a:t>Concepts</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p:nvPr/>
        </p:nvSpPr>
        <p:spPr>
          <a:xfrm>
            <a:off x="1995900" y="1579350"/>
            <a:ext cx="5152199" cy="1984799"/>
          </a:xfrm>
          <a:prstGeom prst="rect">
            <a:avLst/>
          </a:prstGeom>
          <a:noFill/>
          <a:ln>
            <a:noFill/>
          </a:ln>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US" sz="2400">
                <a:solidFill>
                  <a:schemeClr val="dk2"/>
                </a:solidFill>
              </a:rPr>
              <a:t>Observable = Stream, Producer</a:t>
            </a:r>
          </a:p>
          <a:p>
            <a:pPr lvl="0" rtl="0">
              <a:spcBef>
                <a:spcPts val="0"/>
              </a:spcBef>
              <a:buNone/>
            </a:pPr>
            <a:endParaRPr sz="2400"/>
          </a:p>
          <a:p>
            <a:pPr marL="457200" lvl="0" indent="-381000" rtl="0">
              <a:spcBef>
                <a:spcPts val="0"/>
              </a:spcBef>
              <a:buClr>
                <a:schemeClr val="accent5"/>
              </a:buClr>
              <a:buSzPct val="100000"/>
              <a:buFont typeface="Arial"/>
              <a:buChar char="-"/>
            </a:pPr>
            <a:r>
              <a:rPr lang="en-US" sz="2400">
                <a:solidFill>
                  <a:schemeClr val="accent5"/>
                </a:solidFill>
              </a:rPr>
              <a:t>Observer = Consumer</a:t>
            </a:r>
          </a:p>
          <a:p>
            <a:pPr lvl="0" rtl="0">
              <a:spcBef>
                <a:spcPts val="0"/>
              </a:spcBef>
              <a:buNone/>
            </a:pPr>
            <a:endParaRPr sz="2400"/>
          </a:p>
          <a:p>
            <a:pPr marL="457200" lvl="0" indent="-381000" rtl="0">
              <a:spcBef>
                <a:spcPts val="0"/>
              </a:spcBef>
              <a:buClr>
                <a:schemeClr val="accent6"/>
              </a:buClr>
              <a:buSzPct val="100000"/>
              <a:buFont typeface="Arial"/>
              <a:buChar char="-"/>
            </a:pPr>
            <a:r>
              <a:rPr lang="en-US" sz="2400">
                <a:solidFill>
                  <a:schemeClr val="accent6"/>
                </a:solidFill>
              </a:rPr>
              <a:t>Subscription = Contract </a:t>
            </a:r>
          </a:p>
          <a:p>
            <a:pPr lvl="0">
              <a:spcBef>
                <a:spcPts val="0"/>
              </a:spcBef>
              <a:buNone/>
            </a:pPr>
            <a:r>
              <a:rPr lang="en-US"/>
              <a:t>	</a:t>
            </a:r>
          </a:p>
        </p:txBody>
      </p:sp>
      <p:sp>
        <p:nvSpPr>
          <p:cNvPr id="547" name="Shape 547"/>
          <p:cNvSpPr txBox="1"/>
          <p:nvPr/>
        </p:nvSpPr>
        <p:spPr>
          <a:xfrm>
            <a:off x="334425" y="294250"/>
            <a:ext cx="1070100" cy="414599"/>
          </a:xfrm>
          <a:prstGeom prst="rect">
            <a:avLst/>
          </a:prstGeom>
          <a:solidFill>
            <a:schemeClr val="accent2"/>
          </a:solidFill>
          <a:ln>
            <a:noFill/>
          </a:ln>
        </p:spPr>
        <p:txBody>
          <a:bodyPr lIns="91425" tIns="91425" rIns="91425" bIns="91425" anchor="t" anchorCtr="0">
            <a:noAutofit/>
          </a:bodyPr>
          <a:lstStyle/>
          <a:p>
            <a:pPr lvl="0" rtl="0">
              <a:spcBef>
                <a:spcPts val="0"/>
              </a:spcBef>
              <a:buNone/>
            </a:pPr>
            <a:r>
              <a:rPr lang="en-US" b="1"/>
              <a:t>Concepts</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p:nvPr/>
        </p:nvSpPr>
        <p:spPr>
          <a:xfrm>
            <a:off x="2045550" y="1170450"/>
            <a:ext cx="5052899" cy="2802599"/>
          </a:xfrm>
          <a:prstGeom prst="rect">
            <a:avLst/>
          </a:prstGeom>
          <a:noFill/>
          <a:ln>
            <a:noFill/>
          </a:ln>
        </p:spPr>
        <p:txBody>
          <a:bodyPr lIns="91425" tIns="91425" rIns="91425" bIns="91425" anchor="t" anchorCtr="0">
            <a:noAutofit/>
          </a:bodyPr>
          <a:lstStyle/>
          <a:p>
            <a:pPr marL="457200" lvl="0" indent="-381000" rtl="0">
              <a:spcBef>
                <a:spcPts val="0"/>
              </a:spcBef>
              <a:buClr>
                <a:schemeClr val="lt2"/>
              </a:buClr>
              <a:buSzPct val="100000"/>
              <a:buFont typeface="Arial"/>
              <a:buChar char="-"/>
            </a:pPr>
            <a:r>
              <a:rPr lang="en-US" sz="2400">
                <a:solidFill>
                  <a:schemeClr val="lt2"/>
                </a:solidFill>
              </a:rPr>
              <a:t>What is reactive programming?</a:t>
            </a:r>
          </a:p>
          <a:p>
            <a:pPr lvl="0" rtl="0">
              <a:spcBef>
                <a:spcPts val="0"/>
              </a:spcBef>
              <a:buNone/>
            </a:pPr>
            <a:endParaRPr sz="2400">
              <a:solidFill>
                <a:schemeClr val="lt2"/>
              </a:solidFill>
            </a:endParaRPr>
          </a:p>
          <a:p>
            <a:pPr lvl="0" rtl="0">
              <a:spcBef>
                <a:spcPts val="0"/>
              </a:spcBef>
              <a:buNone/>
            </a:pPr>
            <a:endParaRPr sz="2400"/>
          </a:p>
          <a:p>
            <a:pPr marL="457200" lvl="0" indent="-381000" rtl="0">
              <a:spcBef>
                <a:spcPts val="0"/>
              </a:spcBef>
              <a:buClr>
                <a:schemeClr val="accent2"/>
              </a:buClr>
              <a:buSzPct val="100000"/>
              <a:buFont typeface="Arial"/>
              <a:buChar char="-"/>
            </a:pPr>
            <a:r>
              <a:rPr lang="en-US" sz="2400">
                <a:solidFill>
                  <a:schemeClr val="accent2"/>
                </a:solidFill>
              </a:rPr>
              <a:t>Concepts</a:t>
            </a:r>
          </a:p>
          <a:p>
            <a:pPr lvl="0" rtl="0">
              <a:spcBef>
                <a:spcPts val="0"/>
              </a:spcBef>
              <a:buNone/>
            </a:pPr>
            <a:endParaRPr sz="2400">
              <a:solidFill>
                <a:schemeClr val="accent2"/>
              </a:solidFill>
            </a:endParaRPr>
          </a:p>
          <a:p>
            <a:pPr lvl="0" rtl="0">
              <a:spcBef>
                <a:spcPts val="0"/>
              </a:spcBef>
              <a:buNone/>
            </a:pPr>
            <a:endParaRPr sz="2400"/>
          </a:p>
          <a:p>
            <a:pPr marL="457200" lvl="0" indent="-381000">
              <a:spcBef>
                <a:spcPts val="0"/>
              </a:spcBef>
              <a:buClr>
                <a:schemeClr val="accent6"/>
              </a:buClr>
              <a:buSzPct val="100000"/>
              <a:buFont typeface="Arial"/>
              <a:buChar char="-"/>
            </a:pPr>
            <a:r>
              <a:rPr lang="en-US" sz="2400">
                <a:solidFill>
                  <a:schemeClr val="accent6"/>
                </a:solidFill>
              </a:rPr>
              <a:t>Let’s Code!</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p:nvPr/>
        </p:nvSpPr>
        <p:spPr>
          <a:xfrm>
            <a:off x="2045550" y="1170450"/>
            <a:ext cx="5052899" cy="2802599"/>
          </a:xfrm>
          <a:prstGeom prst="rect">
            <a:avLst/>
          </a:prstGeom>
          <a:noFill/>
          <a:ln>
            <a:noFill/>
          </a:ln>
        </p:spPr>
        <p:txBody>
          <a:bodyPr lIns="91425" tIns="91425" rIns="91425" bIns="91425" anchor="t" anchorCtr="0">
            <a:noAutofit/>
          </a:bodyPr>
          <a:lstStyle/>
          <a:p>
            <a:pPr marL="457200" lvl="0" indent="-381000" rtl="0">
              <a:spcBef>
                <a:spcPts val="0"/>
              </a:spcBef>
              <a:buClr>
                <a:srgbClr val="FFFFFF"/>
              </a:buClr>
              <a:buSzPct val="100000"/>
              <a:buFont typeface="Arial"/>
              <a:buChar char="-"/>
            </a:pPr>
            <a:r>
              <a:rPr lang="en-US" sz="2400">
                <a:solidFill>
                  <a:srgbClr val="FFFFFF"/>
                </a:solidFill>
              </a:rPr>
              <a:t>What is reactive programming?</a:t>
            </a:r>
          </a:p>
          <a:p>
            <a:pPr lvl="0" rtl="0">
              <a:spcBef>
                <a:spcPts val="0"/>
              </a:spcBef>
              <a:buNone/>
            </a:pPr>
            <a:endParaRPr sz="2400">
              <a:solidFill>
                <a:schemeClr val="lt2"/>
              </a:solidFill>
            </a:endParaRPr>
          </a:p>
          <a:p>
            <a:pPr lvl="0" rtl="0">
              <a:spcBef>
                <a:spcPts val="0"/>
              </a:spcBef>
              <a:buNone/>
            </a:pPr>
            <a:endParaRPr sz="2400"/>
          </a:p>
          <a:p>
            <a:pPr marL="457200" lvl="0" indent="-381000" rtl="0">
              <a:spcBef>
                <a:spcPts val="0"/>
              </a:spcBef>
              <a:buClr>
                <a:srgbClr val="FFFFFF"/>
              </a:buClr>
              <a:buSzPct val="100000"/>
              <a:buFont typeface="Arial"/>
              <a:buChar char="-"/>
            </a:pPr>
            <a:r>
              <a:rPr lang="en-US" sz="2400">
                <a:solidFill>
                  <a:srgbClr val="FFFFFF"/>
                </a:solidFill>
              </a:rPr>
              <a:t>Concepts</a:t>
            </a:r>
          </a:p>
          <a:p>
            <a:pPr lvl="0" rtl="0">
              <a:spcBef>
                <a:spcPts val="0"/>
              </a:spcBef>
              <a:buNone/>
            </a:pPr>
            <a:endParaRPr sz="2400">
              <a:solidFill>
                <a:schemeClr val="accent2"/>
              </a:solidFill>
            </a:endParaRPr>
          </a:p>
          <a:p>
            <a:pPr lvl="0" rtl="0">
              <a:spcBef>
                <a:spcPts val="0"/>
              </a:spcBef>
              <a:buNone/>
            </a:pPr>
            <a:endParaRPr sz="2400"/>
          </a:p>
          <a:p>
            <a:pPr marL="457200" lvl="0" indent="-381000" rtl="0">
              <a:spcBef>
                <a:spcPts val="0"/>
              </a:spcBef>
              <a:buClr>
                <a:schemeClr val="accent6"/>
              </a:buClr>
              <a:buSzPct val="100000"/>
              <a:buFont typeface="Arial"/>
              <a:buChar char="-"/>
            </a:pPr>
            <a:r>
              <a:rPr lang="en-US" sz="2400">
                <a:solidFill>
                  <a:schemeClr val="accent6"/>
                </a:solidFill>
              </a:rPr>
              <a:t>Let’s Code!</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p:nvPr/>
        </p:nvSpPr>
        <p:spPr>
          <a:xfrm>
            <a:off x="806850" y="1143750"/>
            <a:ext cx="7530299" cy="2826900"/>
          </a:xfrm>
          <a:prstGeom prst="rect">
            <a:avLst/>
          </a:prstGeom>
          <a:noFill/>
          <a:ln>
            <a:noFill/>
          </a:ln>
        </p:spPr>
        <p:txBody>
          <a:bodyPr lIns="91425" tIns="91425" rIns="91425" bIns="91425" anchor="t" anchorCtr="0">
            <a:noAutofit/>
          </a:bodyPr>
          <a:lstStyle/>
          <a:p>
            <a:pPr lvl="0" rtl="0">
              <a:spcBef>
                <a:spcPts val="0"/>
              </a:spcBef>
              <a:buNone/>
            </a:pPr>
            <a:endParaRPr sz="2400"/>
          </a:p>
          <a:p>
            <a:pPr lvl="0" rtl="0">
              <a:spcBef>
                <a:spcPts val="0"/>
              </a:spcBef>
              <a:buNone/>
            </a:pPr>
            <a:endParaRPr sz="2400"/>
          </a:p>
          <a:p>
            <a:pPr marL="457200" lvl="0" indent="-381000" rtl="0">
              <a:spcBef>
                <a:spcPts val="0"/>
              </a:spcBef>
              <a:buClr>
                <a:srgbClr val="000000"/>
              </a:buClr>
              <a:buSzPct val="100000"/>
              <a:buFont typeface="Arial"/>
              <a:buChar char="-"/>
            </a:pPr>
            <a:r>
              <a:rPr lang="en-US" sz="2400"/>
              <a:t>Implement dynamic “search” </a:t>
            </a:r>
          </a:p>
          <a:p>
            <a:pPr lvl="0" rtl="0">
              <a:spcBef>
                <a:spcPts val="0"/>
              </a:spcBef>
              <a:buNone/>
            </a:pPr>
            <a:endParaRPr sz="2400"/>
          </a:p>
          <a:p>
            <a:pPr lvl="0" rtl="0">
              <a:spcBef>
                <a:spcPts val="0"/>
              </a:spcBef>
              <a:buNone/>
            </a:pPr>
            <a:endParaRPr sz="2400"/>
          </a:p>
        </p:txBody>
      </p:sp>
      <p:sp>
        <p:nvSpPr>
          <p:cNvPr id="560" name="Shape 560"/>
          <p:cNvSpPr txBox="1"/>
          <p:nvPr/>
        </p:nvSpPr>
        <p:spPr>
          <a:xfrm>
            <a:off x="2422950" y="772600"/>
            <a:ext cx="4298100" cy="657299"/>
          </a:xfrm>
          <a:prstGeom prst="rect">
            <a:avLst/>
          </a:prstGeom>
          <a:noFill/>
          <a:ln>
            <a:noFill/>
          </a:ln>
        </p:spPr>
        <p:txBody>
          <a:bodyPr lIns="91425" tIns="91425" rIns="91425" bIns="91425" anchor="t" anchorCtr="0">
            <a:noAutofit/>
          </a:bodyPr>
          <a:lstStyle/>
          <a:p>
            <a:pPr lvl="0" rtl="0">
              <a:spcBef>
                <a:spcPts val="0"/>
              </a:spcBef>
              <a:buNone/>
            </a:pPr>
            <a:r>
              <a:rPr lang="en-US" sz="3000"/>
              <a:t>Search Widget Example</a:t>
            </a:r>
          </a:p>
        </p:txBody>
      </p:sp>
      <p:sp>
        <p:nvSpPr>
          <p:cNvPr id="561" name="Shape 561"/>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pic>
        <p:nvPicPr>
          <p:cNvPr id="567" name="Shape 567"/>
          <p:cNvPicPr preferRelativeResize="0"/>
          <p:nvPr/>
        </p:nvPicPr>
        <p:blipFill>
          <a:blip r:embed="rId3">
            <a:alphaModFix/>
          </a:blip>
          <a:stretch>
            <a:fillRect/>
          </a:stretch>
        </p:blipFill>
        <p:spPr>
          <a:xfrm>
            <a:off x="1862675" y="1514575"/>
            <a:ext cx="5418650" cy="3042775"/>
          </a:xfrm>
          <a:prstGeom prst="rect">
            <a:avLst/>
          </a:prstGeom>
          <a:noFill/>
          <a:ln>
            <a:noFill/>
          </a:ln>
        </p:spPr>
      </p:pic>
      <p:sp>
        <p:nvSpPr>
          <p:cNvPr id="568" name="Shape 568"/>
          <p:cNvSpPr txBox="1"/>
          <p:nvPr/>
        </p:nvSpPr>
        <p:spPr>
          <a:xfrm>
            <a:off x="1300650" y="682225"/>
            <a:ext cx="6542700" cy="657299"/>
          </a:xfrm>
          <a:prstGeom prst="rect">
            <a:avLst/>
          </a:prstGeom>
          <a:noFill/>
          <a:ln>
            <a:noFill/>
          </a:ln>
        </p:spPr>
        <p:txBody>
          <a:bodyPr lIns="91425" tIns="91425" rIns="91425" bIns="91425" anchor="t" anchorCtr="0">
            <a:noAutofit/>
          </a:bodyPr>
          <a:lstStyle/>
          <a:p>
            <a:pPr lvl="0" rtl="0">
              <a:spcBef>
                <a:spcPts val="0"/>
              </a:spcBef>
              <a:buNone/>
            </a:pPr>
            <a:r>
              <a:rPr lang="en-US" sz="2400"/>
              <a:t>DON’T want to trigger a search for every letter</a:t>
            </a:r>
          </a:p>
        </p:txBody>
      </p:sp>
      <p:sp>
        <p:nvSpPr>
          <p:cNvPr id="569" name="Shape 569"/>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Shape 575"/>
          <p:cNvPicPr preferRelativeResize="0"/>
          <p:nvPr/>
        </p:nvPicPr>
        <p:blipFill>
          <a:blip r:embed="rId3">
            <a:alphaModFix/>
          </a:blip>
          <a:stretch>
            <a:fillRect/>
          </a:stretch>
        </p:blipFill>
        <p:spPr>
          <a:xfrm>
            <a:off x="1889100" y="1495325"/>
            <a:ext cx="5365799" cy="3013099"/>
          </a:xfrm>
          <a:prstGeom prst="rect">
            <a:avLst/>
          </a:prstGeom>
          <a:noFill/>
          <a:ln>
            <a:noFill/>
          </a:ln>
        </p:spPr>
      </p:pic>
      <p:sp>
        <p:nvSpPr>
          <p:cNvPr id="576" name="Shape 576"/>
          <p:cNvSpPr txBox="1"/>
          <p:nvPr/>
        </p:nvSpPr>
        <p:spPr>
          <a:xfrm>
            <a:off x="1486500" y="655250"/>
            <a:ext cx="6170999" cy="657299"/>
          </a:xfrm>
          <a:prstGeom prst="rect">
            <a:avLst/>
          </a:prstGeom>
          <a:noFill/>
          <a:ln>
            <a:noFill/>
          </a:ln>
        </p:spPr>
        <p:txBody>
          <a:bodyPr lIns="91425" tIns="91425" rIns="91425" bIns="91425" anchor="t" anchorCtr="0">
            <a:noAutofit/>
          </a:bodyPr>
          <a:lstStyle/>
          <a:p>
            <a:pPr>
              <a:spcBef>
                <a:spcPts val="0"/>
              </a:spcBef>
              <a:buNone/>
            </a:pPr>
            <a:r>
              <a:rPr lang="en-US" sz="2400"/>
              <a:t>Trigger only after a small period of inactivity</a:t>
            </a:r>
          </a:p>
        </p:txBody>
      </p:sp>
      <p:sp>
        <p:nvSpPr>
          <p:cNvPr id="577" name="Shape 577"/>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p:nvPr/>
        </p:nvSpPr>
        <p:spPr>
          <a:xfrm>
            <a:off x="806850" y="1143750"/>
            <a:ext cx="7530299" cy="2826900"/>
          </a:xfrm>
          <a:prstGeom prst="rect">
            <a:avLst/>
          </a:prstGeom>
          <a:noFill/>
          <a:ln>
            <a:noFill/>
          </a:ln>
        </p:spPr>
        <p:txBody>
          <a:bodyPr lIns="91425" tIns="91425" rIns="91425" bIns="91425" anchor="t" anchorCtr="0">
            <a:noAutofit/>
          </a:bodyPr>
          <a:lstStyle/>
          <a:p>
            <a:pPr lvl="0" rtl="0">
              <a:spcBef>
                <a:spcPts val="0"/>
              </a:spcBef>
              <a:buNone/>
            </a:pPr>
            <a:endParaRPr sz="2400"/>
          </a:p>
          <a:p>
            <a:pPr lvl="0" rtl="0">
              <a:spcBef>
                <a:spcPts val="0"/>
              </a:spcBef>
              <a:buNone/>
            </a:pPr>
            <a:endParaRPr sz="2400"/>
          </a:p>
          <a:p>
            <a:pPr marL="457200" lvl="0" indent="-381000" rtl="0">
              <a:spcBef>
                <a:spcPts val="0"/>
              </a:spcBef>
              <a:buClr>
                <a:srgbClr val="000000"/>
              </a:buClr>
              <a:buSzPct val="100000"/>
              <a:buFont typeface="Arial"/>
              <a:buChar char="-"/>
            </a:pPr>
            <a:r>
              <a:rPr lang="en-US" sz="2400"/>
              <a:t>Implement dynamic “search” </a:t>
            </a:r>
          </a:p>
          <a:p>
            <a:pPr lvl="0" rtl="0">
              <a:spcBef>
                <a:spcPts val="0"/>
              </a:spcBef>
              <a:buNone/>
            </a:pPr>
            <a:endParaRPr sz="2400"/>
          </a:p>
          <a:p>
            <a:pPr marL="457200" lvl="0" indent="-381000" rtl="0">
              <a:spcBef>
                <a:spcPts val="0"/>
              </a:spcBef>
              <a:buClr>
                <a:srgbClr val="000000"/>
              </a:buClr>
              <a:buSzPct val="100000"/>
              <a:buFont typeface="Arial"/>
              <a:buChar char="-"/>
            </a:pPr>
            <a:r>
              <a:rPr lang="en-US" sz="2400"/>
              <a:t>Encrypt the query</a:t>
            </a:r>
          </a:p>
          <a:p>
            <a:pPr lvl="0" rtl="0">
              <a:spcBef>
                <a:spcPts val="0"/>
              </a:spcBef>
              <a:buNone/>
            </a:pPr>
            <a:endParaRPr sz="2400"/>
          </a:p>
        </p:txBody>
      </p:sp>
      <p:sp>
        <p:nvSpPr>
          <p:cNvPr id="584" name="Shape 584"/>
          <p:cNvSpPr txBox="1"/>
          <p:nvPr/>
        </p:nvSpPr>
        <p:spPr>
          <a:xfrm>
            <a:off x="2422950" y="772600"/>
            <a:ext cx="4298100" cy="657299"/>
          </a:xfrm>
          <a:prstGeom prst="rect">
            <a:avLst/>
          </a:prstGeom>
          <a:noFill/>
          <a:ln>
            <a:noFill/>
          </a:ln>
        </p:spPr>
        <p:txBody>
          <a:bodyPr lIns="91425" tIns="91425" rIns="91425" bIns="91425" anchor="t" anchorCtr="0">
            <a:noAutofit/>
          </a:bodyPr>
          <a:lstStyle/>
          <a:p>
            <a:pPr>
              <a:spcBef>
                <a:spcPts val="0"/>
              </a:spcBef>
              <a:buNone/>
            </a:pPr>
            <a:r>
              <a:rPr lang="en-US" sz="3000"/>
              <a:t>Search Widget Example</a:t>
            </a:r>
          </a:p>
        </p:txBody>
      </p:sp>
      <p:sp>
        <p:nvSpPr>
          <p:cNvPr id="585" name="Shape 585"/>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p:nvPr/>
        </p:nvSpPr>
        <p:spPr>
          <a:xfrm>
            <a:off x="806850" y="1143750"/>
            <a:ext cx="7530299" cy="2826900"/>
          </a:xfrm>
          <a:prstGeom prst="rect">
            <a:avLst/>
          </a:prstGeom>
          <a:noFill/>
          <a:ln>
            <a:noFill/>
          </a:ln>
        </p:spPr>
        <p:txBody>
          <a:bodyPr lIns="91425" tIns="91425" rIns="91425" bIns="91425" anchor="t" anchorCtr="0">
            <a:noAutofit/>
          </a:bodyPr>
          <a:lstStyle/>
          <a:p>
            <a:pPr lvl="0" rtl="0">
              <a:spcBef>
                <a:spcPts val="0"/>
              </a:spcBef>
              <a:buNone/>
            </a:pPr>
            <a:endParaRPr sz="2400"/>
          </a:p>
          <a:p>
            <a:pPr lvl="0" rtl="0">
              <a:spcBef>
                <a:spcPts val="0"/>
              </a:spcBef>
              <a:buNone/>
            </a:pPr>
            <a:endParaRPr sz="2400"/>
          </a:p>
          <a:p>
            <a:pPr marL="457200" lvl="0" indent="-381000" rtl="0">
              <a:spcBef>
                <a:spcPts val="0"/>
              </a:spcBef>
              <a:buClr>
                <a:srgbClr val="000000"/>
              </a:buClr>
              <a:buSzPct val="100000"/>
              <a:buFont typeface="Arial"/>
              <a:buChar char="-"/>
            </a:pPr>
            <a:r>
              <a:rPr lang="en-US" sz="2400"/>
              <a:t>Implement dynamic “search” </a:t>
            </a:r>
          </a:p>
          <a:p>
            <a:pPr lvl="0" rtl="0">
              <a:spcBef>
                <a:spcPts val="0"/>
              </a:spcBef>
              <a:buNone/>
            </a:pPr>
            <a:endParaRPr sz="2400"/>
          </a:p>
          <a:p>
            <a:pPr marL="457200" lvl="0" indent="-381000" rtl="0">
              <a:spcBef>
                <a:spcPts val="0"/>
              </a:spcBef>
              <a:buClr>
                <a:srgbClr val="000000"/>
              </a:buClr>
              <a:buSzPct val="100000"/>
              <a:buFont typeface="Arial"/>
              <a:buChar char="-"/>
            </a:pPr>
            <a:r>
              <a:rPr lang="en-US" sz="2400"/>
              <a:t>Encrypt the query</a:t>
            </a:r>
          </a:p>
          <a:p>
            <a:pPr lvl="0" rtl="0">
              <a:spcBef>
                <a:spcPts val="0"/>
              </a:spcBef>
              <a:buNone/>
            </a:pPr>
            <a:endParaRPr sz="2400"/>
          </a:p>
          <a:p>
            <a:pPr marL="457200" lvl="0" indent="-381000" rtl="0">
              <a:spcBef>
                <a:spcPts val="0"/>
              </a:spcBef>
              <a:buClr>
                <a:srgbClr val="000000"/>
              </a:buClr>
              <a:buSzPct val="100000"/>
              <a:buFont typeface="Arial"/>
              <a:buChar char="-"/>
            </a:pPr>
            <a:r>
              <a:rPr lang="en-US" sz="2400"/>
              <a:t>Do something if the query matches the key word</a:t>
            </a:r>
          </a:p>
        </p:txBody>
      </p:sp>
      <p:sp>
        <p:nvSpPr>
          <p:cNvPr id="592" name="Shape 592"/>
          <p:cNvSpPr txBox="1"/>
          <p:nvPr/>
        </p:nvSpPr>
        <p:spPr>
          <a:xfrm>
            <a:off x="2422950" y="772600"/>
            <a:ext cx="4298100" cy="657299"/>
          </a:xfrm>
          <a:prstGeom prst="rect">
            <a:avLst/>
          </a:prstGeom>
          <a:noFill/>
          <a:ln>
            <a:noFill/>
          </a:ln>
        </p:spPr>
        <p:txBody>
          <a:bodyPr lIns="91425" tIns="91425" rIns="91425" bIns="91425" anchor="t" anchorCtr="0">
            <a:noAutofit/>
          </a:bodyPr>
          <a:lstStyle/>
          <a:p>
            <a:pPr lvl="0" rtl="0">
              <a:spcBef>
                <a:spcPts val="0"/>
              </a:spcBef>
              <a:buNone/>
            </a:pPr>
            <a:r>
              <a:rPr lang="en-US" sz="3000"/>
              <a:t>Search Widget Example</a:t>
            </a:r>
          </a:p>
        </p:txBody>
      </p:sp>
      <p:sp>
        <p:nvSpPr>
          <p:cNvPr id="593" name="Shape 593"/>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863600" y="2196310"/>
            <a:ext cx="7447199" cy="656699"/>
          </a:xfrm>
          <a:prstGeom prst="rect">
            <a:avLst/>
          </a:prstGeom>
        </p:spPr>
        <p:txBody>
          <a:bodyPr lIns="91425" tIns="91425" rIns="91425" bIns="91425" anchor="ctr" anchorCtr="0">
            <a:noAutofit/>
          </a:bodyPr>
          <a:lstStyle/>
          <a:p>
            <a:pPr lvl="0">
              <a:spcBef>
                <a:spcPts val="0"/>
              </a:spcBef>
              <a:buClr>
                <a:schemeClr val="dk1"/>
              </a:buClr>
              <a:buSzPct val="30555"/>
              <a:buFont typeface="Arial"/>
              <a:buNone/>
            </a:pPr>
            <a:r>
              <a:rPr lang="en-US" sz="3600" b="1" dirty="0" err="1"/>
              <a:t>RxJava</a:t>
            </a:r>
            <a:r>
              <a:rPr lang="en-US" sz="3600" b="1" dirty="0"/>
              <a:t> </a:t>
            </a:r>
            <a:r>
              <a:rPr lang="en-US" sz="3600" b="1"/>
              <a:t>by </a:t>
            </a:r>
            <a:r>
              <a:rPr lang="en-US" sz="3600" b="1" smtClean="0"/>
              <a:t>Netflix</a:t>
            </a:r>
            <a:endParaRPr lang="en-US" sz="3600" b="1" dirty="0"/>
          </a:p>
        </p:txBody>
      </p:sp>
      <p:sp>
        <p:nvSpPr>
          <p:cNvPr id="600" name="Shape 600"/>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p:nvPr/>
        </p:nvSpPr>
        <p:spPr>
          <a:xfrm>
            <a:off x="3115025" y="398575"/>
            <a:ext cx="2903100" cy="387899"/>
          </a:xfrm>
          <a:prstGeom prst="rect">
            <a:avLst/>
          </a:prstGeom>
          <a:noFill/>
          <a:ln>
            <a:noFill/>
          </a:ln>
        </p:spPr>
        <p:txBody>
          <a:bodyPr lIns="91425" tIns="91425" rIns="91425" bIns="91425" anchor="t" anchorCtr="0">
            <a:noAutofit/>
          </a:bodyPr>
          <a:lstStyle/>
          <a:p>
            <a:pPr lvl="0" rtl="0">
              <a:spcBef>
                <a:spcPts val="0"/>
              </a:spcBef>
              <a:buNone/>
            </a:pPr>
            <a:r>
              <a:rPr lang="en-US"/>
              <a:t>Subject = Observable + Observer</a:t>
            </a:r>
          </a:p>
        </p:txBody>
      </p:sp>
      <p:sp>
        <p:nvSpPr>
          <p:cNvPr id="607" name="Shape 607"/>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p:nvPr/>
        </p:nvSpPr>
        <p:spPr>
          <a:xfrm>
            <a:off x="2299025"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14" name="Shape 614"/>
          <p:cNvSpPr txBox="1"/>
          <p:nvPr/>
        </p:nvSpPr>
        <p:spPr>
          <a:xfrm>
            <a:off x="2254025"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subject.onNext(A);</a:t>
            </a:r>
          </a:p>
        </p:txBody>
      </p:sp>
      <p:sp>
        <p:nvSpPr>
          <p:cNvPr id="615" name="Shape 615"/>
          <p:cNvSpPr txBox="1"/>
          <p:nvPr/>
        </p:nvSpPr>
        <p:spPr>
          <a:xfrm>
            <a:off x="2588750"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sp>
        <p:nvSpPr>
          <p:cNvPr id="616" name="Shape 616"/>
          <p:cNvSpPr txBox="1"/>
          <p:nvPr/>
        </p:nvSpPr>
        <p:spPr>
          <a:xfrm>
            <a:off x="3115025" y="398575"/>
            <a:ext cx="2903100" cy="387899"/>
          </a:xfrm>
          <a:prstGeom prst="rect">
            <a:avLst/>
          </a:prstGeom>
          <a:noFill/>
          <a:ln>
            <a:noFill/>
          </a:ln>
        </p:spPr>
        <p:txBody>
          <a:bodyPr lIns="91425" tIns="91425" rIns="91425" bIns="91425" anchor="t" anchorCtr="0">
            <a:noAutofit/>
          </a:bodyPr>
          <a:lstStyle/>
          <a:p>
            <a:pPr lvl="0" rtl="0">
              <a:spcBef>
                <a:spcPts val="0"/>
              </a:spcBef>
              <a:buNone/>
            </a:pPr>
            <a:r>
              <a:rPr lang="en-US"/>
              <a:t>Subject = Observable + Observer</a:t>
            </a:r>
          </a:p>
        </p:txBody>
      </p:sp>
      <p:sp>
        <p:nvSpPr>
          <p:cNvPr id="617" name="Shape 617"/>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p:nvPr/>
        </p:nvSpPr>
        <p:spPr>
          <a:xfrm>
            <a:off x="2299025"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24" name="Shape 624"/>
          <p:cNvSpPr/>
          <p:nvPr/>
        </p:nvSpPr>
        <p:spPr>
          <a:xfrm>
            <a:off x="2307525" y="2350975"/>
            <a:ext cx="5504700" cy="602099"/>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625" name="Shape 625"/>
          <p:cNvCxnSpPr/>
          <p:nvPr/>
        </p:nvCxnSpPr>
        <p:spPr>
          <a:xfrm>
            <a:off x="2378125" y="2648725"/>
            <a:ext cx="5391000" cy="6599"/>
          </a:xfrm>
          <a:prstGeom prst="straightConnector1">
            <a:avLst/>
          </a:prstGeom>
          <a:noFill/>
          <a:ln w="19050" cap="flat">
            <a:solidFill>
              <a:srgbClr val="000000"/>
            </a:solidFill>
            <a:prstDash val="solid"/>
            <a:round/>
            <a:headEnd type="none" w="lg" len="lg"/>
            <a:tailEnd type="triangle" w="lg" len="lg"/>
          </a:ln>
        </p:spPr>
      </p:cxnSp>
      <p:sp>
        <p:nvSpPr>
          <p:cNvPr id="626" name="Shape 626"/>
          <p:cNvSpPr/>
          <p:nvPr/>
        </p:nvSpPr>
        <p:spPr>
          <a:xfrm>
            <a:off x="2955425" y="2494825"/>
            <a:ext cx="321000" cy="31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27" name="Shape 627"/>
          <p:cNvSpPr txBox="1"/>
          <p:nvPr/>
        </p:nvSpPr>
        <p:spPr>
          <a:xfrm>
            <a:off x="2969675" y="24693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A</a:t>
            </a:r>
          </a:p>
        </p:txBody>
      </p:sp>
      <p:sp>
        <p:nvSpPr>
          <p:cNvPr id="628" name="Shape 628"/>
          <p:cNvSpPr txBox="1"/>
          <p:nvPr/>
        </p:nvSpPr>
        <p:spPr>
          <a:xfrm>
            <a:off x="2254025"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subject.onNext(A);</a:t>
            </a:r>
          </a:p>
        </p:txBody>
      </p:sp>
      <p:sp>
        <p:nvSpPr>
          <p:cNvPr id="629" name="Shape 629"/>
          <p:cNvSpPr txBox="1"/>
          <p:nvPr/>
        </p:nvSpPr>
        <p:spPr>
          <a:xfrm>
            <a:off x="1159125" y="2458075"/>
            <a:ext cx="1148400" cy="3878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FFFFF"/>
                </a:solidFill>
              </a:rPr>
              <a:t>Observable</a:t>
            </a:r>
          </a:p>
        </p:txBody>
      </p:sp>
      <p:sp>
        <p:nvSpPr>
          <p:cNvPr id="630" name="Shape 630"/>
          <p:cNvSpPr txBox="1"/>
          <p:nvPr/>
        </p:nvSpPr>
        <p:spPr>
          <a:xfrm>
            <a:off x="2588750"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631" name="Shape 631"/>
          <p:cNvCxnSpPr>
            <a:stCxn id="628" idx="2"/>
          </p:cNvCxnSpPr>
          <p:nvPr/>
        </p:nvCxnSpPr>
        <p:spPr>
          <a:xfrm>
            <a:off x="3115025" y="1942312"/>
            <a:ext cx="8400" cy="411900"/>
          </a:xfrm>
          <a:prstGeom prst="straightConnector1">
            <a:avLst/>
          </a:prstGeom>
          <a:noFill/>
          <a:ln w="19050" cap="flat">
            <a:solidFill>
              <a:schemeClr val="accent5"/>
            </a:solidFill>
            <a:prstDash val="solid"/>
            <a:round/>
            <a:headEnd type="none" w="lg" len="lg"/>
            <a:tailEnd type="triangle" w="lg" len="lg"/>
          </a:ln>
        </p:spPr>
      </p:cxnSp>
      <p:sp>
        <p:nvSpPr>
          <p:cNvPr id="632" name="Shape 632"/>
          <p:cNvSpPr txBox="1"/>
          <p:nvPr/>
        </p:nvSpPr>
        <p:spPr>
          <a:xfrm>
            <a:off x="3115025" y="398575"/>
            <a:ext cx="2903100" cy="387899"/>
          </a:xfrm>
          <a:prstGeom prst="rect">
            <a:avLst/>
          </a:prstGeom>
          <a:noFill/>
          <a:ln>
            <a:noFill/>
          </a:ln>
        </p:spPr>
        <p:txBody>
          <a:bodyPr lIns="91425" tIns="91425" rIns="91425" bIns="91425" anchor="t" anchorCtr="0">
            <a:noAutofit/>
          </a:bodyPr>
          <a:lstStyle/>
          <a:p>
            <a:pPr lvl="0" rtl="0">
              <a:spcBef>
                <a:spcPts val="0"/>
              </a:spcBef>
              <a:buNone/>
            </a:pPr>
            <a:r>
              <a:rPr lang="en-US"/>
              <a:t>Subject = Observable + Observer</a:t>
            </a:r>
          </a:p>
        </p:txBody>
      </p:sp>
      <p:sp>
        <p:nvSpPr>
          <p:cNvPr id="633" name="Shape 633"/>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p:nvPr/>
        </p:nvSpPr>
        <p:spPr>
          <a:xfrm>
            <a:off x="2045550" y="1170450"/>
            <a:ext cx="5052899" cy="2802599"/>
          </a:xfrm>
          <a:prstGeom prst="rect">
            <a:avLst/>
          </a:prstGeom>
          <a:noFill/>
          <a:ln>
            <a:noFill/>
          </a:ln>
        </p:spPr>
        <p:txBody>
          <a:bodyPr lIns="91425" tIns="91425" rIns="91425" bIns="91425" anchor="t" anchorCtr="0">
            <a:noAutofit/>
          </a:bodyPr>
          <a:lstStyle/>
          <a:p>
            <a:pPr marL="457200" lvl="0" indent="-381000" rtl="0">
              <a:spcBef>
                <a:spcPts val="0"/>
              </a:spcBef>
              <a:buClr>
                <a:schemeClr val="lt2"/>
              </a:buClr>
              <a:buSzPct val="100000"/>
              <a:buFont typeface="Arial"/>
              <a:buChar char="-"/>
            </a:pPr>
            <a:r>
              <a:rPr lang="en-US" sz="2400">
                <a:solidFill>
                  <a:schemeClr val="lt2"/>
                </a:solidFill>
              </a:rPr>
              <a:t>What is reactive programming?</a:t>
            </a:r>
          </a:p>
          <a:p>
            <a:pPr lvl="0" rtl="0">
              <a:spcBef>
                <a:spcPts val="0"/>
              </a:spcBef>
              <a:buNone/>
            </a:pPr>
            <a:endParaRPr sz="2400">
              <a:solidFill>
                <a:schemeClr val="lt2"/>
              </a:solidFill>
            </a:endParaRPr>
          </a:p>
          <a:p>
            <a:pPr lvl="0" rtl="0">
              <a:spcBef>
                <a:spcPts val="0"/>
              </a:spcBef>
              <a:buNone/>
            </a:pPr>
            <a:endParaRPr sz="2400"/>
          </a:p>
          <a:p>
            <a:pPr marL="457200" lvl="0" indent="-381000" rtl="0">
              <a:spcBef>
                <a:spcPts val="0"/>
              </a:spcBef>
              <a:buClr>
                <a:srgbClr val="FFFFFF"/>
              </a:buClr>
              <a:buSzPct val="100000"/>
              <a:buFont typeface="Arial"/>
              <a:buChar char="-"/>
            </a:pPr>
            <a:r>
              <a:rPr lang="en-US" sz="2400">
                <a:solidFill>
                  <a:srgbClr val="FFFFFF"/>
                </a:solidFill>
              </a:rPr>
              <a:t>Concepts</a:t>
            </a:r>
          </a:p>
          <a:p>
            <a:pPr lvl="0" rtl="0">
              <a:spcBef>
                <a:spcPts val="0"/>
              </a:spcBef>
              <a:buNone/>
            </a:pPr>
            <a:endParaRPr sz="2400">
              <a:solidFill>
                <a:schemeClr val="accent2"/>
              </a:solidFill>
            </a:endParaRPr>
          </a:p>
          <a:p>
            <a:pPr lvl="0" rtl="0">
              <a:spcBef>
                <a:spcPts val="0"/>
              </a:spcBef>
              <a:buNone/>
            </a:pPr>
            <a:endParaRPr sz="2400"/>
          </a:p>
          <a:p>
            <a:pPr marL="457200" lvl="0" indent="-381000" rtl="0">
              <a:spcBef>
                <a:spcPts val="0"/>
              </a:spcBef>
              <a:buClr>
                <a:srgbClr val="FFFFFF"/>
              </a:buClr>
              <a:buSzPct val="100000"/>
              <a:buFont typeface="Arial"/>
              <a:buChar char="-"/>
            </a:pPr>
            <a:r>
              <a:rPr lang="en-US" sz="2400">
                <a:solidFill>
                  <a:srgbClr val="FFFFFF"/>
                </a:solidFill>
              </a:rPr>
              <a:t>Let’s Code!</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p:nvPr/>
        </p:nvSpPr>
        <p:spPr>
          <a:xfrm>
            <a:off x="2299025"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0" name="Shape 640"/>
          <p:cNvSpPr/>
          <p:nvPr/>
        </p:nvSpPr>
        <p:spPr>
          <a:xfrm>
            <a:off x="2307525" y="2350975"/>
            <a:ext cx="5504700" cy="602099"/>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641" name="Shape 641"/>
          <p:cNvCxnSpPr/>
          <p:nvPr/>
        </p:nvCxnSpPr>
        <p:spPr>
          <a:xfrm>
            <a:off x="2378125" y="2648725"/>
            <a:ext cx="5391000" cy="6599"/>
          </a:xfrm>
          <a:prstGeom prst="straightConnector1">
            <a:avLst/>
          </a:prstGeom>
          <a:noFill/>
          <a:ln w="19050" cap="flat">
            <a:solidFill>
              <a:srgbClr val="000000"/>
            </a:solidFill>
            <a:prstDash val="solid"/>
            <a:round/>
            <a:headEnd type="none" w="lg" len="lg"/>
            <a:tailEnd type="triangle" w="lg" len="lg"/>
          </a:ln>
        </p:spPr>
      </p:cxnSp>
      <p:sp>
        <p:nvSpPr>
          <p:cNvPr id="642" name="Shape 642"/>
          <p:cNvSpPr/>
          <p:nvPr/>
        </p:nvSpPr>
        <p:spPr>
          <a:xfrm>
            <a:off x="2955425" y="2494825"/>
            <a:ext cx="321000" cy="31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3" name="Shape 643"/>
          <p:cNvSpPr/>
          <p:nvPr/>
        </p:nvSpPr>
        <p:spPr>
          <a:xfrm>
            <a:off x="4732550" y="2494825"/>
            <a:ext cx="321000" cy="314400"/>
          </a:xfrm>
          <a:prstGeom prst="ellipse">
            <a:avLst/>
          </a:prstGeom>
          <a:solidFill>
            <a:schemeClr val="accent5"/>
          </a:solidFill>
          <a:ln w="19050" cap="flat">
            <a:solidFill>
              <a:srgbClr val="20124D"/>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4" name="Shape 644"/>
          <p:cNvSpPr txBox="1"/>
          <p:nvPr/>
        </p:nvSpPr>
        <p:spPr>
          <a:xfrm>
            <a:off x="2969675" y="24693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A</a:t>
            </a:r>
          </a:p>
        </p:txBody>
      </p:sp>
      <p:sp>
        <p:nvSpPr>
          <p:cNvPr id="645" name="Shape 645"/>
          <p:cNvSpPr txBox="1"/>
          <p:nvPr/>
        </p:nvSpPr>
        <p:spPr>
          <a:xfrm>
            <a:off x="4747700" y="24580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B</a:t>
            </a:r>
          </a:p>
        </p:txBody>
      </p:sp>
      <p:sp>
        <p:nvSpPr>
          <p:cNvPr id="646" name="Shape 646"/>
          <p:cNvSpPr txBox="1"/>
          <p:nvPr/>
        </p:nvSpPr>
        <p:spPr>
          <a:xfrm>
            <a:off x="2254025"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subject.onNext(A);</a:t>
            </a:r>
          </a:p>
        </p:txBody>
      </p:sp>
      <p:sp>
        <p:nvSpPr>
          <p:cNvPr id="647" name="Shape 647"/>
          <p:cNvSpPr txBox="1"/>
          <p:nvPr/>
        </p:nvSpPr>
        <p:spPr>
          <a:xfrm>
            <a:off x="1159125" y="2458075"/>
            <a:ext cx="1148400" cy="3878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FFFFF"/>
                </a:solidFill>
              </a:rPr>
              <a:t>Observable</a:t>
            </a:r>
          </a:p>
        </p:txBody>
      </p:sp>
      <p:sp>
        <p:nvSpPr>
          <p:cNvPr id="648" name="Shape 648"/>
          <p:cNvSpPr txBox="1"/>
          <p:nvPr/>
        </p:nvSpPr>
        <p:spPr>
          <a:xfrm>
            <a:off x="2588750"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sp>
        <p:nvSpPr>
          <p:cNvPr id="649" name="Shape 649"/>
          <p:cNvSpPr/>
          <p:nvPr/>
        </p:nvSpPr>
        <p:spPr>
          <a:xfrm>
            <a:off x="4077050"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0" name="Shape 650"/>
          <p:cNvSpPr txBox="1"/>
          <p:nvPr/>
        </p:nvSpPr>
        <p:spPr>
          <a:xfrm>
            <a:off x="4032050"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subject.onNext(B);</a:t>
            </a:r>
          </a:p>
        </p:txBody>
      </p:sp>
      <p:sp>
        <p:nvSpPr>
          <p:cNvPr id="651" name="Shape 651"/>
          <p:cNvSpPr txBox="1"/>
          <p:nvPr/>
        </p:nvSpPr>
        <p:spPr>
          <a:xfrm>
            <a:off x="4366775"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652" name="Shape 652"/>
          <p:cNvCxnSpPr>
            <a:stCxn id="646" idx="2"/>
          </p:cNvCxnSpPr>
          <p:nvPr/>
        </p:nvCxnSpPr>
        <p:spPr>
          <a:xfrm>
            <a:off x="3115025" y="1942312"/>
            <a:ext cx="8400" cy="411900"/>
          </a:xfrm>
          <a:prstGeom prst="straightConnector1">
            <a:avLst/>
          </a:prstGeom>
          <a:noFill/>
          <a:ln w="19050" cap="flat">
            <a:solidFill>
              <a:schemeClr val="accent5"/>
            </a:solidFill>
            <a:prstDash val="solid"/>
            <a:round/>
            <a:headEnd type="none" w="lg" len="lg"/>
            <a:tailEnd type="triangle" w="lg" len="lg"/>
          </a:ln>
        </p:spPr>
      </p:cxnSp>
      <p:cxnSp>
        <p:nvCxnSpPr>
          <p:cNvPr id="653" name="Shape 653"/>
          <p:cNvCxnSpPr>
            <a:stCxn id="650" idx="2"/>
          </p:cNvCxnSpPr>
          <p:nvPr/>
        </p:nvCxnSpPr>
        <p:spPr>
          <a:xfrm>
            <a:off x="4893050" y="1942312"/>
            <a:ext cx="9600" cy="418800"/>
          </a:xfrm>
          <a:prstGeom prst="straightConnector1">
            <a:avLst/>
          </a:prstGeom>
          <a:noFill/>
          <a:ln w="19050" cap="flat">
            <a:solidFill>
              <a:schemeClr val="accent5"/>
            </a:solidFill>
            <a:prstDash val="solid"/>
            <a:round/>
            <a:headEnd type="none" w="lg" len="lg"/>
            <a:tailEnd type="triangle" w="lg" len="lg"/>
          </a:ln>
        </p:spPr>
      </p:cxnSp>
      <p:sp>
        <p:nvSpPr>
          <p:cNvPr id="654" name="Shape 654"/>
          <p:cNvSpPr txBox="1"/>
          <p:nvPr/>
        </p:nvSpPr>
        <p:spPr>
          <a:xfrm>
            <a:off x="3115025" y="398575"/>
            <a:ext cx="2903100" cy="387899"/>
          </a:xfrm>
          <a:prstGeom prst="rect">
            <a:avLst/>
          </a:prstGeom>
          <a:noFill/>
          <a:ln>
            <a:noFill/>
          </a:ln>
        </p:spPr>
        <p:txBody>
          <a:bodyPr lIns="91425" tIns="91425" rIns="91425" bIns="91425" anchor="t" anchorCtr="0">
            <a:noAutofit/>
          </a:bodyPr>
          <a:lstStyle/>
          <a:p>
            <a:pPr lvl="0" rtl="0">
              <a:spcBef>
                <a:spcPts val="0"/>
              </a:spcBef>
              <a:buNone/>
            </a:pPr>
            <a:r>
              <a:rPr lang="en-US"/>
              <a:t>Subject = Observable + Observer</a:t>
            </a:r>
          </a:p>
        </p:txBody>
      </p:sp>
      <p:sp>
        <p:nvSpPr>
          <p:cNvPr id="655" name="Shape 655"/>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p:nvPr/>
        </p:nvSpPr>
        <p:spPr>
          <a:xfrm>
            <a:off x="2299025"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2" name="Shape 662"/>
          <p:cNvSpPr/>
          <p:nvPr/>
        </p:nvSpPr>
        <p:spPr>
          <a:xfrm>
            <a:off x="2307525" y="2350975"/>
            <a:ext cx="5504700" cy="602099"/>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663" name="Shape 663"/>
          <p:cNvCxnSpPr/>
          <p:nvPr/>
        </p:nvCxnSpPr>
        <p:spPr>
          <a:xfrm>
            <a:off x="2378125" y="2648725"/>
            <a:ext cx="5391000" cy="6599"/>
          </a:xfrm>
          <a:prstGeom prst="straightConnector1">
            <a:avLst/>
          </a:prstGeom>
          <a:noFill/>
          <a:ln w="19050" cap="flat">
            <a:solidFill>
              <a:srgbClr val="000000"/>
            </a:solidFill>
            <a:prstDash val="solid"/>
            <a:round/>
            <a:headEnd type="none" w="lg" len="lg"/>
            <a:tailEnd type="triangle" w="lg" len="lg"/>
          </a:ln>
        </p:spPr>
      </p:cxnSp>
      <p:sp>
        <p:nvSpPr>
          <p:cNvPr id="664" name="Shape 664"/>
          <p:cNvSpPr/>
          <p:nvPr/>
        </p:nvSpPr>
        <p:spPr>
          <a:xfrm>
            <a:off x="2955425" y="2494825"/>
            <a:ext cx="321000" cy="31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5" name="Shape 665"/>
          <p:cNvSpPr/>
          <p:nvPr/>
        </p:nvSpPr>
        <p:spPr>
          <a:xfrm>
            <a:off x="4732550" y="2494825"/>
            <a:ext cx="321000" cy="314400"/>
          </a:xfrm>
          <a:prstGeom prst="ellipse">
            <a:avLst/>
          </a:prstGeom>
          <a:solidFill>
            <a:schemeClr val="accent5"/>
          </a:solidFill>
          <a:ln w="19050" cap="flat">
            <a:solidFill>
              <a:srgbClr val="20124D"/>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6" name="Shape 666"/>
          <p:cNvSpPr/>
          <p:nvPr/>
        </p:nvSpPr>
        <p:spPr>
          <a:xfrm>
            <a:off x="6612750" y="2494825"/>
            <a:ext cx="321000" cy="314400"/>
          </a:xfrm>
          <a:prstGeom prst="ellipse">
            <a:avLst/>
          </a:prstGeom>
          <a:solidFill>
            <a:schemeClr val="accent6"/>
          </a:solidFill>
          <a:ln w="19050" cap="flat">
            <a:solidFill>
              <a:srgbClr val="B45F0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7" name="Shape 667"/>
          <p:cNvSpPr txBox="1"/>
          <p:nvPr/>
        </p:nvSpPr>
        <p:spPr>
          <a:xfrm>
            <a:off x="2969675" y="24693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A</a:t>
            </a:r>
          </a:p>
        </p:txBody>
      </p:sp>
      <p:sp>
        <p:nvSpPr>
          <p:cNvPr id="668" name="Shape 668"/>
          <p:cNvSpPr txBox="1"/>
          <p:nvPr/>
        </p:nvSpPr>
        <p:spPr>
          <a:xfrm>
            <a:off x="4747700" y="24580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B</a:t>
            </a:r>
          </a:p>
        </p:txBody>
      </p:sp>
      <p:sp>
        <p:nvSpPr>
          <p:cNvPr id="669" name="Shape 669"/>
          <p:cNvSpPr txBox="1"/>
          <p:nvPr/>
        </p:nvSpPr>
        <p:spPr>
          <a:xfrm>
            <a:off x="6619050" y="24580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C</a:t>
            </a:r>
          </a:p>
        </p:txBody>
      </p:sp>
      <p:sp>
        <p:nvSpPr>
          <p:cNvPr id="670" name="Shape 670"/>
          <p:cNvSpPr txBox="1"/>
          <p:nvPr/>
        </p:nvSpPr>
        <p:spPr>
          <a:xfrm>
            <a:off x="2254025"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subject.onNext(A);</a:t>
            </a:r>
          </a:p>
        </p:txBody>
      </p:sp>
      <p:sp>
        <p:nvSpPr>
          <p:cNvPr id="671" name="Shape 671"/>
          <p:cNvSpPr txBox="1"/>
          <p:nvPr/>
        </p:nvSpPr>
        <p:spPr>
          <a:xfrm>
            <a:off x="1159125" y="2458075"/>
            <a:ext cx="1148400" cy="3878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FFFFF"/>
                </a:solidFill>
              </a:rPr>
              <a:t>Observable</a:t>
            </a:r>
          </a:p>
        </p:txBody>
      </p:sp>
      <p:sp>
        <p:nvSpPr>
          <p:cNvPr id="672" name="Shape 672"/>
          <p:cNvSpPr txBox="1"/>
          <p:nvPr/>
        </p:nvSpPr>
        <p:spPr>
          <a:xfrm>
            <a:off x="2588750"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sp>
        <p:nvSpPr>
          <p:cNvPr id="673" name="Shape 673"/>
          <p:cNvSpPr/>
          <p:nvPr/>
        </p:nvSpPr>
        <p:spPr>
          <a:xfrm>
            <a:off x="4077050"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4" name="Shape 674"/>
          <p:cNvSpPr txBox="1"/>
          <p:nvPr/>
        </p:nvSpPr>
        <p:spPr>
          <a:xfrm>
            <a:off x="4032050"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subject.onNext(B);</a:t>
            </a:r>
          </a:p>
        </p:txBody>
      </p:sp>
      <p:sp>
        <p:nvSpPr>
          <p:cNvPr id="675" name="Shape 675"/>
          <p:cNvSpPr txBox="1"/>
          <p:nvPr/>
        </p:nvSpPr>
        <p:spPr>
          <a:xfrm>
            <a:off x="4366775"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sp>
        <p:nvSpPr>
          <p:cNvPr id="676" name="Shape 676"/>
          <p:cNvSpPr/>
          <p:nvPr/>
        </p:nvSpPr>
        <p:spPr>
          <a:xfrm>
            <a:off x="5948400" y="1434587"/>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7" name="Shape 677"/>
          <p:cNvSpPr txBox="1"/>
          <p:nvPr/>
        </p:nvSpPr>
        <p:spPr>
          <a:xfrm>
            <a:off x="5903400" y="1492900"/>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subject.onNext(C);</a:t>
            </a:r>
          </a:p>
        </p:txBody>
      </p:sp>
      <p:sp>
        <p:nvSpPr>
          <p:cNvPr id="678" name="Shape 678"/>
          <p:cNvSpPr txBox="1"/>
          <p:nvPr/>
        </p:nvSpPr>
        <p:spPr>
          <a:xfrm>
            <a:off x="6238125" y="1046687"/>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679" name="Shape 679"/>
          <p:cNvCxnSpPr>
            <a:stCxn id="670" idx="2"/>
          </p:cNvCxnSpPr>
          <p:nvPr/>
        </p:nvCxnSpPr>
        <p:spPr>
          <a:xfrm>
            <a:off x="3115025" y="1942312"/>
            <a:ext cx="8400" cy="411900"/>
          </a:xfrm>
          <a:prstGeom prst="straightConnector1">
            <a:avLst/>
          </a:prstGeom>
          <a:noFill/>
          <a:ln w="19050" cap="flat">
            <a:solidFill>
              <a:schemeClr val="accent5"/>
            </a:solidFill>
            <a:prstDash val="solid"/>
            <a:round/>
            <a:headEnd type="none" w="lg" len="lg"/>
            <a:tailEnd type="triangle" w="lg" len="lg"/>
          </a:ln>
        </p:spPr>
      </p:cxnSp>
      <p:cxnSp>
        <p:nvCxnSpPr>
          <p:cNvPr id="680" name="Shape 680"/>
          <p:cNvCxnSpPr>
            <a:stCxn id="674" idx="2"/>
          </p:cNvCxnSpPr>
          <p:nvPr/>
        </p:nvCxnSpPr>
        <p:spPr>
          <a:xfrm>
            <a:off x="4893050" y="1942312"/>
            <a:ext cx="9600" cy="418800"/>
          </a:xfrm>
          <a:prstGeom prst="straightConnector1">
            <a:avLst/>
          </a:prstGeom>
          <a:noFill/>
          <a:ln w="19050" cap="flat">
            <a:solidFill>
              <a:schemeClr val="accent5"/>
            </a:solidFill>
            <a:prstDash val="solid"/>
            <a:round/>
            <a:headEnd type="none" w="lg" len="lg"/>
            <a:tailEnd type="triangle" w="lg" len="lg"/>
          </a:ln>
        </p:spPr>
      </p:cxnSp>
      <p:cxnSp>
        <p:nvCxnSpPr>
          <p:cNvPr id="681" name="Shape 681"/>
          <p:cNvCxnSpPr>
            <a:stCxn id="677" idx="2"/>
          </p:cNvCxnSpPr>
          <p:nvPr/>
        </p:nvCxnSpPr>
        <p:spPr>
          <a:xfrm>
            <a:off x="6764400" y="1942300"/>
            <a:ext cx="17700" cy="418800"/>
          </a:xfrm>
          <a:prstGeom prst="straightConnector1">
            <a:avLst/>
          </a:prstGeom>
          <a:noFill/>
          <a:ln w="19050" cap="flat">
            <a:solidFill>
              <a:schemeClr val="accent5"/>
            </a:solidFill>
            <a:prstDash val="solid"/>
            <a:round/>
            <a:headEnd type="none" w="lg" len="lg"/>
            <a:tailEnd type="triangle" w="lg" len="lg"/>
          </a:ln>
        </p:spPr>
      </p:cxnSp>
      <p:sp>
        <p:nvSpPr>
          <p:cNvPr id="682" name="Shape 682"/>
          <p:cNvSpPr txBox="1"/>
          <p:nvPr/>
        </p:nvSpPr>
        <p:spPr>
          <a:xfrm>
            <a:off x="3115025" y="398575"/>
            <a:ext cx="2903100" cy="387899"/>
          </a:xfrm>
          <a:prstGeom prst="rect">
            <a:avLst/>
          </a:prstGeom>
          <a:noFill/>
          <a:ln>
            <a:noFill/>
          </a:ln>
        </p:spPr>
        <p:txBody>
          <a:bodyPr lIns="91425" tIns="91425" rIns="91425" bIns="91425" anchor="t" anchorCtr="0">
            <a:noAutofit/>
          </a:bodyPr>
          <a:lstStyle/>
          <a:p>
            <a:pPr lvl="0" rtl="0">
              <a:spcBef>
                <a:spcPts val="0"/>
              </a:spcBef>
              <a:buNone/>
            </a:pPr>
            <a:r>
              <a:rPr lang="en-US"/>
              <a:t>Subject = Observable + Observer</a:t>
            </a:r>
          </a:p>
        </p:txBody>
      </p:sp>
      <p:sp>
        <p:nvSpPr>
          <p:cNvPr id="683" name="Shape 683"/>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Shape 689"/>
          <p:cNvSpPr/>
          <p:nvPr/>
        </p:nvSpPr>
        <p:spPr>
          <a:xfrm>
            <a:off x="983225" y="859475"/>
            <a:ext cx="7083000" cy="2331000"/>
          </a:xfrm>
          <a:prstGeom prst="roundRect">
            <a:avLst>
              <a:gd name="adj" fmla="val 16667"/>
            </a:avLst>
          </a:prstGeom>
          <a:noFill/>
          <a:ln w="19050" cap="flat">
            <a:solidFill>
              <a:srgbClr val="20124D"/>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0" name="Shape 690"/>
          <p:cNvSpPr/>
          <p:nvPr/>
        </p:nvSpPr>
        <p:spPr>
          <a:xfrm>
            <a:off x="2299025"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1" name="Shape 691"/>
          <p:cNvSpPr/>
          <p:nvPr/>
        </p:nvSpPr>
        <p:spPr>
          <a:xfrm>
            <a:off x="2307525" y="2350975"/>
            <a:ext cx="5504700" cy="602099"/>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692" name="Shape 692"/>
          <p:cNvCxnSpPr/>
          <p:nvPr/>
        </p:nvCxnSpPr>
        <p:spPr>
          <a:xfrm>
            <a:off x="2378125" y="2648725"/>
            <a:ext cx="5391000" cy="6599"/>
          </a:xfrm>
          <a:prstGeom prst="straightConnector1">
            <a:avLst/>
          </a:prstGeom>
          <a:noFill/>
          <a:ln w="19050" cap="flat">
            <a:solidFill>
              <a:srgbClr val="000000"/>
            </a:solidFill>
            <a:prstDash val="solid"/>
            <a:round/>
            <a:headEnd type="none" w="lg" len="lg"/>
            <a:tailEnd type="triangle" w="lg" len="lg"/>
          </a:ln>
        </p:spPr>
      </p:cxnSp>
      <p:sp>
        <p:nvSpPr>
          <p:cNvPr id="693" name="Shape 693"/>
          <p:cNvSpPr/>
          <p:nvPr/>
        </p:nvSpPr>
        <p:spPr>
          <a:xfrm>
            <a:off x="2955425" y="2494825"/>
            <a:ext cx="321000" cy="31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4" name="Shape 694"/>
          <p:cNvSpPr/>
          <p:nvPr/>
        </p:nvSpPr>
        <p:spPr>
          <a:xfrm>
            <a:off x="4732550" y="2494825"/>
            <a:ext cx="321000" cy="314400"/>
          </a:xfrm>
          <a:prstGeom prst="ellipse">
            <a:avLst/>
          </a:prstGeom>
          <a:solidFill>
            <a:schemeClr val="accent5"/>
          </a:solidFill>
          <a:ln w="19050" cap="flat">
            <a:solidFill>
              <a:srgbClr val="20124D"/>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5" name="Shape 695"/>
          <p:cNvSpPr/>
          <p:nvPr/>
        </p:nvSpPr>
        <p:spPr>
          <a:xfrm>
            <a:off x="6612750" y="2494825"/>
            <a:ext cx="321000" cy="314400"/>
          </a:xfrm>
          <a:prstGeom prst="ellipse">
            <a:avLst/>
          </a:prstGeom>
          <a:solidFill>
            <a:schemeClr val="accent6"/>
          </a:solidFill>
          <a:ln w="19050" cap="flat">
            <a:solidFill>
              <a:srgbClr val="B45F0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6" name="Shape 696"/>
          <p:cNvSpPr txBox="1"/>
          <p:nvPr/>
        </p:nvSpPr>
        <p:spPr>
          <a:xfrm>
            <a:off x="2969675" y="24693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A</a:t>
            </a:r>
          </a:p>
        </p:txBody>
      </p:sp>
      <p:sp>
        <p:nvSpPr>
          <p:cNvPr id="697" name="Shape 697"/>
          <p:cNvSpPr txBox="1"/>
          <p:nvPr/>
        </p:nvSpPr>
        <p:spPr>
          <a:xfrm>
            <a:off x="4747700" y="24580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B</a:t>
            </a:r>
          </a:p>
        </p:txBody>
      </p:sp>
      <p:sp>
        <p:nvSpPr>
          <p:cNvPr id="698" name="Shape 698"/>
          <p:cNvSpPr txBox="1"/>
          <p:nvPr/>
        </p:nvSpPr>
        <p:spPr>
          <a:xfrm>
            <a:off x="6619050" y="24580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C</a:t>
            </a:r>
          </a:p>
        </p:txBody>
      </p:sp>
      <p:sp>
        <p:nvSpPr>
          <p:cNvPr id="699" name="Shape 699"/>
          <p:cNvSpPr txBox="1"/>
          <p:nvPr/>
        </p:nvSpPr>
        <p:spPr>
          <a:xfrm>
            <a:off x="2254025"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subject.onNext(A);</a:t>
            </a:r>
          </a:p>
        </p:txBody>
      </p:sp>
      <p:sp>
        <p:nvSpPr>
          <p:cNvPr id="700" name="Shape 700"/>
          <p:cNvSpPr txBox="1"/>
          <p:nvPr/>
        </p:nvSpPr>
        <p:spPr>
          <a:xfrm>
            <a:off x="1159125" y="2458075"/>
            <a:ext cx="1148400" cy="3878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FFFFF"/>
                </a:solidFill>
              </a:rPr>
              <a:t>Observable</a:t>
            </a:r>
          </a:p>
        </p:txBody>
      </p:sp>
      <p:sp>
        <p:nvSpPr>
          <p:cNvPr id="701" name="Shape 701"/>
          <p:cNvSpPr txBox="1"/>
          <p:nvPr/>
        </p:nvSpPr>
        <p:spPr>
          <a:xfrm>
            <a:off x="2588750"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sp>
        <p:nvSpPr>
          <p:cNvPr id="702" name="Shape 702"/>
          <p:cNvSpPr/>
          <p:nvPr/>
        </p:nvSpPr>
        <p:spPr>
          <a:xfrm>
            <a:off x="4077050"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3" name="Shape 703"/>
          <p:cNvSpPr txBox="1"/>
          <p:nvPr/>
        </p:nvSpPr>
        <p:spPr>
          <a:xfrm>
            <a:off x="4032050"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subject.onNext(B);</a:t>
            </a:r>
          </a:p>
        </p:txBody>
      </p:sp>
      <p:sp>
        <p:nvSpPr>
          <p:cNvPr id="704" name="Shape 704"/>
          <p:cNvSpPr txBox="1"/>
          <p:nvPr/>
        </p:nvSpPr>
        <p:spPr>
          <a:xfrm>
            <a:off x="4366775"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sp>
        <p:nvSpPr>
          <p:cNvPr id="705" name="Shape 705"/>
          <p:cNvSpPr/>
          <p:nvPr/>
        </p:nvSpPr>
        <p:spPr>
          <a:xfrm>
            <a:off x="5948400" y="1434587"/>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6" name="Shape 706"/>
          <p:cNvSpPr txBox="1"/>
          <p:nvPr/>
        </p:nvSpPr>
        <p:spPr>
          <a:xfrm>
            <a:off x="5903400" y="1492900"/>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subject.onNext(C);</a:t>
            </a:r>
          </a:p>
        </p:txBody>
      </p:sp>
      <p:sp>
        <p:nvSpPr>
          <p:cNvPr id="707" name="Shape 707"/>
          <p:cNvSpPr txBox="1"/>
          <p:nvPr/>
        </p:nvSpPr>
        <p:spPr>
          <a:xfrm>
            <a:off x="6238125" y="1046687"/>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708" name="Shape 708"/>
          <p:cNvCxnSpPr>
            <a:stCxn id="699" idx="2"/>
          </p:cNvCxnSpPr>
          <p:nvPr/>
        </p:nvCxnSpPr>
        <p:spPr>
          <a:xfrm>
            <a:off x="3115025" y="1942312"/>
            <a:ext cx="8400" cy="411900"/>
          </a:xfrm>
          <a:prstGeom prst="straightConnector1">
            <a:avLst/>
          </a:prstGeom>
          <a:noFill/>
          <a:ln w="19050" cap="flat">
            <a:solidFill>
              <a:schemeClr val="accent5"/>
            </a:solidFill>
            <a:prstDash val="solid"/>
            <a:round/>
            <a:headEnd type="none" w="lg" len="lg"/>
            <a:tailEnd type="triangle" w="lg" len="lg"/>
          </a:ln>
        </p:spPr>
      </p:cxnSp>
      <p:cxnSp>
        <p:nvCxnSpPr>
          <p:cNvPr id="709" name="Shape 709"/>
          <p:cNvCxnSpPr>
            <a:stCxn id="703" idx="2"/>
          </p:cNvCxnSpPr>
          <p:nvPr/>
        </p:nvCxnSpPr>
        <p:spPr>
          <a:xfrm>
            <a:off x="4893050" y="1942312"/>
            <a:ext cx="9600" cy="418800"/>
          </a:xfrm>
          <a:prstGeom prst="straightConnector1">
            <a:avLst/>
          </a:prstGeom>
          <a:noFill/>
          <a:ln w="19050" cap="flat">
            <a:solidFill>
              <a:schemeClr val="accent5"/>
            </a:solidFill>
            <a:prstDash val="solid"/>
            <a:round/>
            <a:headEnd type="none" w="lg" len="lg"/>
            <a:tailEnd type="triangle" w="lg" len="lg"/>
          </a:ln>
        </p:spPr>
      </p:cxnSp>
      <p:cxnSp>
        <p:nvCxnSpPr>
          <p:cNvPr id="710" name="Shape 710"/>
          <p:cNvCxnSpPr>
            <a:stCxn id="706" idx="2"/>
          </p:cNvCxnSpPr>
          <p:nvPr/>
        </p:nvCxnSpPr>
        <p:spPr>
          <a:xfrm>
            <a:off x="6764400" y="1942300"/>
            <a:ext cx="17700" cy="418800"/>
          </a:xfrm>
          <a:prstGeom prst="straightConnector1">
            <a:avLst/>
          </a:prstGeom>
          <a:noFill/>
          <a:ln w="19050" cap="flat">
            <a:solidFill>
              <a:schemeClr val="accent5"/>
            </a:solidFill>
            <a:prstDash val="solid"/>
            <a:round/>
            <a:headEnd type="none" w="lg" len="lg"/>
            <a:tailEnd type="triangle" w="lg" len="lg"/>
          </a:ln>
        </p:spPr>
      </p:cxnSp>
      <p:sp>
        <p:nvSpPr>
          <p:cNvPr id="711" name="Shape 711"/>
          <p:cNvSpPr txBox="1"/>
          <p:nvPr/>
        </p:nvSpPr>
        <p:spPr>
          <a:xfrm>
            <a:off x="4077050" y="471575"/>
            <a:ext cx="809400" cy="387899"/>
          </a:xfrm>
          <a:prstGeom prst="rect">
            <a:avLst/>
          </a:prstGeom>
          <a:solidFill>
            <a:srgbClr val="20124D"/>
          </a:solidFill>
          <a:ln>
            <a:noFill/>
          </a:ln>
        </p:spPr>
        <p:txBody>
          <a:bodyPr lIns="91425" tIns="91425" rIns="91425" bIns="91425" anchor="t" anchorCtr="0">
            <a:noAutofit/>
          </a:bodyPr>
          <a:lstStyle/>
          <a:p>
            <a:pPr lvl="0" rtl="0">
              <a:spcBef>
                <a:spcPts val="0"/>
              </a:spcBef>
              <a:buNone/>
            </a:pPr>
            <a:r>
              <a:rPr lang="en-US">
                <a:solidFill>
                  <a:srgbClr val="FFFFFF"/>
                </a:solidFill>
              </a:rPr>
              <a:t>Subject</a:t>
            </a:r>
          </a:p>
        </p:txBody>
      </p:sp>
      <p:sp>
        <p:nvSpPr>
          <p:cNvPr id="712" name="Shape 712"/>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Shape 718"/>
          <p:cNvSpPr/>
          <p:nvPr/>
        </p:nvSpPr>
        <p:spPr>
          <a:xfrm>
            <a:off x="983225" y="859475"/>
            <a:ext cx="7083000" cy="2331000"/>
          </a:xfrm>
          <a:prstGeom prst="roundRect">
            <a:avLst>
              <a:gd name="adj" fmla="val 16667"/>
            </a:avLst>
          </a:prstGeom>
          <a:noFill/>
          <a:ln w="19050" cap="flat">
            <a:solidFill>
              <a:srgbClr val="20124D"/>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9" name="Shape 719"/>
          <p:cNvSpPr/>
          <p:nvPr/>
        </p:nvSpPr>
        <p:spPr>
          <a:xfrm>
            <a:off x="2299025"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0" name="Shape 720"/>
          <p:cNvSpPr/>
          <p:nvPr/>
        </p:nvSpPr>
        <p:spPr>
          <a:xfrm>
            <a:off x="2307525" y="2350975"/>
            <a:ext cx="5504700" cy="602099"/>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721" name="Shape 721"/>
          <p:cNvCxnSpPr/>
          <p:nvPr/>
        </p:nvCxnSpPr>
        <p:spPr>
          <a:xfrm>
            <a:off x="2378125" y="2648725"/>
            <a:ext cx="5391000" cy="6599"/>
          </a:xfrm>
          <a:prstGeom prst="straightConnector1">
            <a:avLst/>
          </a:prstGeom>
          <a:noFill/>
          <a:ln w="19050" cap="flat">
            <a:solidFill>
              <a:srgbClr val="000000"/>
            </a:solidFill>
            <a:prstDash val="solid"/>
            <a:round/>
            <a:headEnd type="none" w="lg" len="lg"/>
            <a:tailEnd type="triangle" w="lg" len="lg"/>
          </a:ln>
        </p:spPr>
      </p:cxnSp>
      <p:sp>
        <p:nvSpPr>
          <p:cNvPr id="722" name="Shape 722"/>
          <p:cNvSpPr/>
          <p:nvPr/>
        </p:nvSpPr>
        <p:spPr>
          <a:xfrm>
            <a:off x="2955425" y="2494825"/>
            <a:ext cx="321000" cy="3144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3" name="Shape 723"/>
          <p:cNvSpPr/>
          <p:nvPr/>
        </p:nvSpPr>
        <p:spPr>
          <a:xfrm>
            <a:off x="4732550" y="2494825"/>
            <a:ext cx="321000" cy="314400"/>
          </a:xfrm>
          <a:prstGeom prst="ellipse">
            <a:avLst/>
          </a:prstGeom>
          <a:solidFill>
            <a:schemeClr val="accent5"/>
          </a:solidFill>
          <a:ln w="19050" cap="flat">
            <a:solidFill>
              <a:srgbClr val="20124D"/>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4" name="Shape 724"/>
          <p:cNvSpPr/>
          <p:nvPr/>
        </p:nvSpPr>
        <p:spPr>
          <a:xfrm>
            <a:off x="6612750" y="2494825"/>
            <a:ext cx="321000" cy="314400"/>
          </a:xfrm>
          <a:prstGeom prst="ellipse">
            <a:avLst/>
          </a:prstGeom>
          <a:solidFill>
            <a:schemeClr val="accent6"/>
          </a:solidFill>
          <a:ln w="19050" cap="flat">
            <a:solidFill>
              <a:srgbClr val="B45F0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5" name="Shape 725"/>
          <p:cNvSpPr txBox="1"/>
          <p:nvPr/>
        </p:nvSpPr>
        <p:spPr>
          <a:xfrm>
            <a:off x="2969675" y="24693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A</a:t>
            </a:r>
          </a:p>
        </p:txBody>
      </p:sp>
      <p:sp>
        <p:nvSpPr>
          <p:cNvPr id="726" name="Shape 726"/>
          <p:cNvSpPr txBox="1"/>
          <p:nvPr/>
        </p:nvSpPr>
        <p:spPr>
          <a:xfrm>
            <a:off x="4747700" y="24580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B</a:t>
            </a:r>
          </a:p>
        </p:txBody>
      </p:sp>
      <p:sp>
        <p:nvSpPr>
          <p:cNvPr id="727" name="Shape 727"/>
          <p:cNvSpPr txBox="1"/>
          <p:nvPr/>
        </p:nvSpPr>
        <p:spPr>
          <a:xfrm>
            <a:off x="6619050" y="2458075"/>
            <a:ext cx="290700" cy="387899"/>
          </a:xfrm>
          <a:prstGeom prst="rect">
            <a:avLst/>
          </a:prstGeom>
          <a:noFill/>
          <a:ln>
            <a:noFill/>
          </a:ln>
        </p:spPr>
        <p:txBody>
          <a:bodyPr lIns="91425" tIns="91425" rIns="91425" bIns="91425" anchor="t" anchorCtr="0">
            <a:noAutofit/>
          </a:bodyPr>
          <a:lstStyle/>
          <a:p>
            <a:pPr lvl="0" rtl="0">
              <a:spcBef>
                <a:spcPts val="0"/>
              </a:spcBef>
              <a:buNone/>
            </a:pPr>
            <a:r>
              <a:rPr lang="en-US" sz="1200">
                <a:solidFill>
                  <a:srgbClr val="FFFFFF"/>
                </a:solidFill>
              </a:rPr>
              <a:t>C</a:t>
            </a:r>
          </a:p>
        </p:txBody>
      </p:sp>
      <p:sp>
        <p:nvSpPr>
          <p:cNvPr id="728" name="Shape 728"/>
          <p:cNvSpPr txBox="1"/>
          <p:nvPr/>
        </p:nvSpPr>
        <p:spPr>
          <a:xfrm>
            <a:off x="2254025"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subject.onNext(A);</a:t>
            </a:r>
          </a:p>
        </p:txBody>
      </p:sp>
      <p:sp>
        <p:nvSpPr>
          <p:cNvPr id="729" name="Shape 729"/>
          <p:cNvSpPr txBox="1"/>
          <p:nvPr/>
        </p:nvSpPr>
        <p:spPr>
          <a:xfrm>
            <a:off x="1159125" y="2458075"/>
            <a:ext cx="1148400" cy="387899"/>
          </a:xfrm>
          <a:prstGeom prst="rect">
            <a:avLst/>
          </a:prstGeom>
          <a:solidFill>
            <a:schemeClr val="dk2"/>
          </a:solidFill>
          <a:ln>
            <a:noFill/>
          </a:ln>
        </p:spPr>
        <p:txBody>
          <a:bodyPr lIns="91425" tIns="91425" rIns="91425" bIns="91425" anchor="t" anchorCtr="0">
            <a:noAutofit/>
          </a:bodyPr>
          <a:lstStyle/>
          <a:p>
            <a:pPr lvl="0" rtl="0">
              <a:spcBef>
                <a:spcPts val="0"/>
              </a:spcBef>
              <a:buNone/>
            </a:pPr>
            <a:r>
              <a:rPr lang="en-US">
                <a:solidFill>
                  <a:srgbClr val="FFFFFF"/>
                </a:solidFill>
              </a:rPr>
              <a:t>Observable</a:t>
            </a:r>
          </a:p>
        </p:txBody>
      </p:sp>
      <p:sp>
        <p:nvSpPr>
          <p:cNvPr id="730" name="Shape 730"/>
          <p:cNvSpPr txBox="1"/>
          <p:nvPr/>
        </p:nvSpPr>
        <p:spPr>
          <a:xfrm>
            <a:off x="2588750"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sp>
        <p:nvSpPr>
          <p:cNvPr id="731" name="Shape 731"/>
          <p:cNvSpPr/>
          <p:nvPr/>
        </p:nvSpPr>
        <p:spPr>
          <a:xfrm>
            <a:off x="4077050" y="1434600"/>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2" name="Shape 732"/>
          <p:cNvSpPr txBox="1"/>
          <p:nvPr/>
        </p:nvSpPr>
        <p:spPr>
          <a:xfrm>
            <a:off x="4032050" y="1492912"/>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subject.onNext(B);</a:t>
            </a:r>
          </a:p>
        </p:txBody>
      </p:sp>
      <p:sp>
        <p:nvSpPr>
          <p:cNvPr id="733" name="Shape 733"/>
          <p:cNvSpPr txBox="1"/>
          <p:nvPr/>
        </p:nvSpPr>
        <p:spPr>
          <a:xfrm>
            <a:off x="4366775" y="1046700"/>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sp>
        <p:nvSpPr>
          <p:cNvPr id="734" name="Shape 734"/>
          <p:cNvSpPr/>
          <p:nvPr/>
        </p:nvSpPr>
        <p:spPr>
          <a:xfrm>
            <a:off x="5948400" y="1434587"/>
            <a:ext cx="1632000" cy="4850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5" name="Shape 735"/>
          <p:cNvSpPr txBox="1"/>
          <p:nvPr/>
        </p:nvSpPr>
        <p:spPr>
          <a:xfrm>
            <a:off x="5903400" y="1492900"/>
            <a:ext cx="1722000" cy="449400"/>
          </a:xfrm>
          <a:prstGeom prst="rect">
            <a:avLst/>
          </a:prstGeom>
          <a:noFill/>
          <a:ln>
            <a:noFill/>
          </a:ln>
        </p:spPr>
        <p:txBody>
          <a:bodyPr lIns="91425" tIns="91425" rIns="91425" bIns="91425" anchor="t" anchorCtr="0">
            <a:noAutofit/>
          </a:bodyPr>
          <a:lstStyle/>
          <a:p>
            <a:pPr lvl="0" rtl="0">
              <a:spcBef>
                <a:spcPts val="0"/>
              </a:spcBef>
              <a:buNone/>
            </a:pPr>
            <a:r>
              <a:rPr lang="en-US"/>
              <a:t>subject.onNext(C);</a:t>
            </a:r>
          </a:p>
        </p:txBody>
      </p:sp>
      <p:sp>
        <p:nvSpPr>
          <p:cNvPr id="736" name="Shape 736"/>
          <p:cNvSpPr txBox="1"/>
          <p:nvPr/>
        </p:nvSpPr>
        <p:spPr>
          <a:xfrm>
            <a:off x="6238125" y="1046687"/>
            <a:ext cx="943199" cy="3878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737" name="Shape 737"/>
          <p:cNvCxnSpPr>
            <a:stCxn id="728" idx="2"/>
          </p:cNvCxnSpPr>
          <p:nvPr/>
        </p:nvCxnSpPr>
        <p:spPr>
          <a:xfrm>
            <a:off x="3115025" y="1942312"/>
            <a:ext cx="8400" cy="411900"/>
          </a:xfrm>
          <a:prstGeom prst="straightConnector1">
            <a:avLst/>
          </a:prstGeom>
          <a:noFill/>
          <a:ln w="19050" cap="flat">
            <a:solidFill>
              <a:schemeClr val="accent5"/>
            </a:solidFill>
            <a:prstDash val="solid"/>
            <a:round/>
            <a:headEnd type="none" w="lg" len="lg"/>
            <a:tailEnd type="triangle" w="lg" len="lg"/>
          </a:ln>
        </p:spPr>
      </p:cxnSp>
      <p:cxnSp>
        <p:nvCxnSpPr>
          <p:cNvPr id="738" name="Shape 738"/>
          <p:cNvCxnSpPr>
            <a:stCxn id="732" idx="2"/>
          </p:cNvCxnSpPr>
          <p:nvPr/>
        </p:nvCxnSpPr>
        <p:spPr>
          <a:xfrm>
            <a:off x="4893050" y="1942312"/>
            <a:ext cx="9600" cy="418800"/>
          </a:xfrm>
          <a:prstGeom prst="straightConnector1">
            <a:avLst/>
          </a:prstGeom>
          <a:noFill/>
          <a:ln w="19050" cap="flat">
            <a:solidFill>
              <a:schemeClr val="accent5"/>
            </a:solidFill>
            <a:prstDash val="solid"/>
            <a:round/>
            <a:headEnd type="none" w="lg" len="lg"/>
            <a:tailEnd type="triangle" w="lg" len="lg"/>
          </a:ln>
        </p:spPr>
      </p:cxnSp>
      <p:cxnSp>
        <p:nvCxnSpPr>
          <p:cNvPr id="739" name="Shape 739"/>
          <p:cNvCxnSpPr>
            <a:stCxn id="735" idx="2"/>
          </p:cNvCxnSpPr>
          <p:nvPr/>
        </p:nvCxnSpPr>
        <p:spPr>
          <a:xfrm>
            <a:off x="6764400" y="1942300"/>
            <a:ext cx="17700" cy="418800"/>
          </a:xfrm>
          <a:prstGeom prst="straightConnector1">
            <a:avLst/>
          </a:prstGeom>
          <a:noFill/>
          <a:ln w="19050" cap="flat">
            <a:solidFill>
              <a:schemeClr val="accent5"/>
            </a:solidFill>
            <a:prstDash val="solid"/>
            <a:round/>
            <a:headEnd type="none" w="lg" len="lg"/>
            <a:tailEnd type="triangle" w="lg" len="lg"/>
          </a:ln>
        </p:spPr>
      </p:cxnSp>
      <p:sp>
        <p:nvSpPr>
          <p:cNvPr id="740" name="Shape 740"/>
          <p:cNvSpPr txBox="1"/>
          <p:nvPr/>
        </p:nvSpPr>
        <p:spPr>
          <a:xfrm>
            <a:off x="4077050" y="471575"/>
            <a:ext cx="809400" cy="387899"/>
          </a:xfrm>
          <a:prstGeom prst="rect">
            <a:avLst/>
          </a:prstGeom>
          <a:solidFill>
            <a:srgbClr val="20124D"/>
          </a:solidFill>
          <a:ln>
            <a:noFill/>
          </a:ln>
        </p:spPr>
        <p:txBody>
          <a:bodyPr lIns="91425" tIns="91425" rIns="91425" bIns="91425" anchor="t" anchorCtr="0">
            <a:noAutofit/>
          </a:bodyPr>
          <a:lstStyle/>
          <a:p>
            <a:pPr lvl="0" rtl="0">
              <a:spcBef>
                <a:spcPts val="0"/>
              </a:spcBef>
              <a:buNone/>
            </a:pPr>
            <a:r>
              <a:rPr lang="en-US">
                <a:solidFill>
                  <a:srgbClr val="FFFFFF"/>
                </a:solidFill>
              </a:rPr>
              <a:t>Subject</a:t>
            </a:r>
          </a:p>
        </p:txBody>
      </p:sp>
      <p:pic>
        <p:nvPicPr>
          <p:cNvPr id="741" name="Shape 741"/>
          <p:cNvPicPr preferRelativeResize="0"/>
          <p:nvPr/>
        </p:nvPicPr>
        <p:blipFill rotWithShape="1">
          <a:blip r:embed="rId3">
            <a:alphaModFix/>
          </a:blip>
          <a:srcRect l="6447" t="20950" r="6429" b="34244"/>
          <a:stretch/>
        </p:blipFill>
        <p:spPr>
          <a:xfrm>
            <a:off x="2469006" y="4002530"/>
            <a:ext cx="762451" cy="440166"/>
          </a:xfrm>
          <a:prstGeom prst="rect">
            <a:avLst/>
          </a:prstGeom>
          <a:noFill/>
          <a:ln>
            <a:noFill/>
          </a:ln>
        </p:spPr>
      </p:pic>
      <p:pic>
        <p:nvPicPr>
          <p:cNvPr id="742" name="Shape 742"/>
          <p:cNvPicPr preferRelativeResize="0"/>
          <p:nvPr/>
        </p:nvPicPr>
        <p:blipFill rotWithShape="1">
          <a:blip r:embed="rId3">
            <a:alphaModFix/>
          </a:blip>
          <a:srcRect l="6447" t="20950" r="6429" b="34244"/>
          <a:stretch/>
        </p:blipFill>
        <p:spPr>
          <a:xfrm>
            <a:off x="4678644" y="4002530"/>
            <a:ext cx="762451" cy="440166"/>
          </a:xfrm>
          <a:prstGeom prst="rect">
            <a:avLst/>
          </a:prstGeom>
          <a:noFill/>
          <a:ln>
            <a:noFill/>
          </a:ln>
        </p:spPr>
      </p:pic>
      <p:pic>
        <p:nvPicPr>
          <p:cNvPr id="743" name="Shape 743"/>
          <p:cNvPicPr preferRelativeResize="0"/>
          <p:nvPr/>
        </p:nvPicPr>
        <p:blipFill rotWithShape="1">
          <a:blip r:embed="rId3">
            <a:alphaModFix/>
          </a:blip>
          <a:srcRect l="6447" t="20950" r="6429" b="34244"/>
          <a:stretch/>
        </p:blipFill>
        <p:spPr>
          <a:xfrm>
            <a:off x="6817957" y="3942330"/>
            <a:ext cx="762451" cy="440166"/>
          </a:xfrm>
          <a:prstGeom prst="rect">
            <a:avLst/>
          </a:prstGeom>
          <a:noFill/>
          <a:ln>
            <a:noFill/>
          </a:ln>
        </p:spPr>
      </p:pic>
      <p:cxnSp>
        <p:nvCxnSpPr>
          <p:cNvPr id="744" name="Shape 744"/>
          <p:cNvCxnSpPr>
            <a:stCxn id="741" idx="0"/>
          </p:cNvCxnSpPr>
          <p:nvPr/>
        </p:nvCxnSpPr>
        <p:spPr>
          <a:xfrm rot="10800000" flipH="1">
            <a:off x="2850232" y="3015830"/>
            <a:ext cx="275100" cy="986700"/>
          </a:xfrm>
          <a:prstGeom prst="straightConnector1">
            <a:avLst/>
          </a:prstGeom>
          <a:noFill/>
          <a:ln w="19050" cap="flat">
            <a:solidFill>
              <a:schemeClr val="accent6"/>
            </a:solidFill>
            <a:prstDash val="solid"/>
            <a:round/>
            <a:headEnd type="none" w="lg" len="lg"/>
            <a:tailEnd type="triangle" w="lg" len="lg"/>
          </a:ln>
        </p:spPr>
      </p:cxnSp>
      <p:cxnSp>
        <p:nvCxnSpPr>
          <p:cNvPr id="745" name="Shape 745"/>
          <p:cNvCxnSpPr>
            <a:stCxn id="742" idx="0"/>
            <a:endCxn id="720" idx="2"/>
          </p:cNvCxnSpPr>
          <p:nvPr/>
        </p:nvCxnSpPr>
        <p:spPr>
          <a:xfrm rot="10800000">
            <a:off x="5059870" y="2953130"/>
            <a:ext cx="0" cy="1049400"/>
          </a:xfrm>
          <a:prstGeom prst="straightConnector1">
            <a:avLst/>
          </a:prstGeom>
          <a:noFill/>
          <a:ln w="19050" cap="flat">
            <a:solidFill>
              <a:schemeClr val="accent6"/>
            </a:solidFill>
            <a:prstDash val="solid"/>
            <a:round/>
            <a:headEnd type="none" w="lg" len="lg"/>
            <a:tailEnd type="triangle" w="lg" len="lg"/>
          </a:ln>
        </p:spPr>
      </p:cxnSp>
      <p:cxnSp>
        <p:nvCxnSpPr>
          <p:cNvPr id="746" name="Shape 746"/>
          <p:cNvCxnSpPr>
            <a:stCxn id="743" idx="0"/>
          </p:cNvCxnSpPr>
          <p:nvPr/>
        </p:nvCxnSpPr>
        <p:spPr>
          <a:xfrm rot="10800000">
            <a:off x="6696982" y="3002430"/>
            <a:ext cx="502200" cy="939900"/>
          </a:xfrm>
          <a:prstGeom prst="straightConnector1">
            <a:avLst/>
          </a:prstGeom>
          <a:noFill/>
          <a:ln w="19050" cap="flat">
            <a:solidFill>
              <a:schemeClr val="accent6"/>
            </a:solidFill>
            <a:prstDash val="solid"/>
            <a:round/>
            <a:headEnd type="none" w="lg" len="lg"/>
            <a:tailEnd type="triangle" w="lg" len="lg"/>
          </a:ln>
        </p:spPr>
      </p:cxnSp>
      <p:sp>
        <p:nvSpPr>
          <p:cNvPr id="747" name="Shape 747"/>
          <p:cNvSpPr txBox="1"/>
          <p:nvPr/>
        </p:nvSpPr>
        <p:spPr>
          <a:xfrm>
            <a:off x="327750" y="294325"/>
            <a:ext cx="1203900" cy="387899"/>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b="1">
                <a:solidFill>
                  <a:srgbClr val="FFFFFF"/>
                </a:solidFill>
              </a:rPr>
              <a:t>Let’s Code!</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txBox="1">
            <a:spLocks noGrp="1"/>
          </p:cNvSpPr>
          <p:nvPr>
            <p:ph type="title"/>
          </p:nvPr>
        </p:nvSpPr>
        <p:spPr>
          <a:xfrm>
            <a:off x="863600" y="2365588"/>
            <a:ext cx="7447199" cy="317999"/>
          </a:xfrm>
          <a:prstGeom prst="rect">
            <a:avLst/>
          </a:prstGeom>
        </p:spPr>
        <p:txBody>
          <a:bodyPr lIns="91425" tIns="91425" rIns="91425" bIns="91425" anchor="ctr" anchorCtr="0">
            <a:noAutofit/>
          </a:bodyPr>
          <a:lstStyle/>
          <a:p>
            <a:pPr lvl="0" rtl="0">
              <a:spcBef>
                <a:spcPts val="0"/>
              </a:spcBef>
              <a:buClr>
                <a:schemeClr val="dk1"/>
              </a:buClr>
              <a:buSzPct val="30555"/>
              <a:buFont typeface="Arial"/>
              <a:buNone/>
            </a:pPr>
            <a:r>
              <a:rPr lang="en-US" sz="3600" b="1">
                <a:solidFill>
                  <a:schemeClr val="lt1"/>
                </a:solidFill>
              </a:rPr>
              <a:t>Reactive programming changes the way of thinking</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p:nvPr/>
        </p:nvSpPr>
        <p:spPr>
          <a:xfrm>
            <a:off x="938350" y="1477025"/>
            <a:ext cx="7072199" cy="2676000"/>
          </a:xfrm>
          <a:prstGeom prst="rect">
            <a:avLst/>
          </a:prstGeom>
          <a:noFill/>
          <a:ln>
            <a:noFill/>
          </a:ln>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US" sz="1800"/>
              <a:t>Enables reactive programming: Observables, Observers, Subscriptions, Subjects, etc.</a:t>
            </a:r>
          </a:p>
          <a:p>
            <a:pPr lvl="0" rtl="0">
              <a:spcBef>
                <a:spcPts val="0"/>
              </a:spcBef>
              <a:buNone/>
            </a:pPr>
            <a:endParaRPr sz="1800"/>
          </a:p>
          <a:p>
            <a:pPr marL="457200" lvl="0" indent="-342900" rtl="0">
              <a:spcBef>
                <a:spcPts val="0"/>
              </a:spcBef>
              <a:buClr>
                <a:srgbClr val="000000"/>
              </a:buClr>
              <a:buSzPct val="100000"/>
              <a:buFont typeface="Arial"/>
              <a:buChar char="-"/>
            </a:pPr>
            <a:r>
              <a:rPr lang="en-US" sz="1800"/>
              <a:t>Offers an extensive toolbox of operators to transform Observables.</a:t>
            </a:r>
          </a:p>
          <a:p>
            <a:pPr lvl="0" rtl="0">
              <a:spcBef>
                <a:spcPts val="0"/>
              </a:spcBef>
              <a:buNone/>
            </a:pPr>
            <a:endParaRPr sz="1800"/>
          </a:p>
          <a:p>
            <a:pPr marL="457200" lvl="0" indent="-342900" rtl="0">
              <a:spcBef>
                <a:spcPts val="0"/>
              </a:spcBef>
              <a:buClr>
                <a:srgbClr val="000000"/>
              </a:buClr>
              <a:buSzPct val="100000"/>
              <a:buFont typeface="Arial"/>
              <a:buChar char="-"/>
            </a:pPr>
            <a:r>
              <a:rPr lang="en-US" sz="1800"/>
              <a:t>Provides the capability of switching threads effortlessly.</a:t>
            </a:r>
          </a:p>
          <a:p>
            <a:pPr lvl="0" rtl="0">
              <a:spcBef>
                <a:spcPts val="0"/>
              </a:spcBef>
              <a:buNone/>
            </a:pPr>
            <a:endParaRPr sz="1800"/>
          </a:p>
          <a:p>
            <a:pPr marL="457200" lvl="0" indent="-342900">
              <a:spcBef>
                <a:spcPts val="0"/>
              </a:spcBef>
              <a:buClr>
                <a:srgbClr val="000000"/>
              </a:buClr>
              <a:buSzPct val="100000"/>
              <a:buFont typeface="Arial"/>
              <a:buChar char="-"/>
            </a:pPr>
            <a:r>
              <a:rPr lang="en-US" sz="1800"/>
              <a:t>It is possible to create your own operators.</a:t>
            </a:r>
          </a:p>
        </p:txBody>
      </p:sp>
      <p:sp>
        <p:nvSpPr>
          <p:cNvPr id="760" name="Shape 760"/>
          <p:cNvSpPr txBox="1"/>
          <p:nvPr/>
        </p:nvSpPr>
        <p:spPr>
          <a:xfrm>
            <a:off x="3711900" y="616875"/>
            <a:ext cx="1720200" cy="583800"/>
          </a:xfrm>
          <a:prstGeom prst="rect">
            <a:avLst/>
          </a:prstGeom>
          <a:noFill/>
          <a:ln>
            <a:noFill/>
          </a:ln>
        </p:spPr>
        <p:txBody>
          <a:bodyPr lIns="91425" tIns="91425" rIns="91425" bIns="91425" anchor="t" anchorCtr="0">
            <a:noAutofit/>
          </a:bodyPr>
          <a:lstStyle/>
          <a:p>
            <a:pPr>
              <a:spcBef>
                <a:spcPts val="0"/>
              </a:spcBef>
              <a:buNone/>
            </a:pPr>
            <a:r>
              <a:rPr lang="en-US" sz="3000"/>
              <a:t>RxJava </a:t>
            </a: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Shape 766"/>
          <p:cNvSpPr txBox="1">
            <a:spLocks noGrp="1"/>
          </p:cNvSpPr>
          <p:nvPr>
            <p:ph type="title"/>
          </p:nvPr>
        </p:nvSpPr>
        <p:spPr>
          <a:xfrm>
            <a:off x="1029375" y="2412738"/>
            <a:ext cx="7447199" cy="317999"/>
          </a:xfrm>
          <a:prstGeom prst="rect">
            <a:avLst/>
          </a:prstGeom>
        </p:spPr>
        <p:txBody>
          <a:bodyPr lIns="91425" tIns="91425" rIns="91425" bIns="91425" anchor="ctr" anchorCtr="0">
            <a:noAutofit/>
          </a:bodyPr>
          <a:lstStyle/>
          <a:p>
            <a:pPr lvl="0" rtl="0">
              <a:spcBef>
                <a:spcPts val="0"/>
              </a:spcBef>
              <a:buClr>
                <a:schemeClr val="dk1"/>
              </a:buClr>
              <a:buSzPct val="30555"/>
              <a:buFont typeface="Arial"/>
              <a:buNone/>
            </a:pPr>
            <a:r>
              <a:rPr lang="en-US" sz="3600" b="1">
                <a:solidFill>
                  <a:schemeClr val="lt1"/>
                </a:solidFill>
              </a:rPr>
              <a:t>Cascade</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71"/>
        <p:cNvGrpSpPr/>
        <p:nvPr/>
      </p:nvGrpSpPr>
      <p:grpSpPr>
        <a:xfrm>
          <a:off x="0" y="0"/>
          <a:ext cx="0" cy="0"/>
          <a:chOff x="0" y="0"/>
          <a:chExt cx="0" cy="0"/>
        </a:xfrm>
      </p:grpSpPr>
      <p:sp>
        <p:nvSpPr>
          <p:cNvPr id="772" name="Shape 772"/>
          <p:cNvSpPr txBox="1"/>
          <p:nvPr/>
        </p:nvSpPr>
        <p:spPr>
          <a:xfrm>
            <a:off x="3210450" y="496400"/>
            <a:ext cx="2723100" cy="317699"/>
          </a:xfrm>
          <a:prstGeom prst="rect">
            <a:avLst/>
          </a:prstGeom>
          <a:noFill/>
          <a:ln>
            <a:noFill/>
          </a:ln>
        </p:spPr>
        <p:txBody>
          <a:bodyPr lIns="91425" tIns="91425" rIns="91425" bIns="91425" anchor="t" anchorCtr="0">
            <a:noAutofit/>
          </a:bodyPr>
          <a:lstStyle/>
          <a:p>
            <a:pPr lvl="0" algn="ctr" rtl="0">
              <a:lnSpc>
                <a:spcPct val="90000"/>
              </a:lnSpc>
              <a:spcBef>
                <a:spcPts val="0"/>
              </a:spcBef>
              <a:buClr>
                <a:schemeClr val="dk1"/>
              </a:buClr>
              <a:buSzPct val="30555"/>
              <a:buFont typeface="Arial"/>
              <a:buNone/>
            </a:pPr>
            <a:r>
              <a:rPr lang="en-US" sz="3600" b="1">
                <a:solidFill>
                  <a:schemeClr val="lt1"/>
                </a:solidFill>
                <a:latin typeface="Raleway"/>
                <a:ea typeface="Raleway"/>
                <a:cs typeface="Raleway"/>
                <a:sym typeface="Raleway"/>
              </a:rPr>
              <a:t>WELCOME</a:t>
            </a:r>
          </a:p>
        </p:txBody>
      </p:sp>
      <p:pic>
        <p:nvPicPr>
          <p:cNvPr id="773" name="Shape 773"/>
          <p:cNvPicPr preferRelativeResize="0"/>
          <p:nvPr/>
        </p:nvPicPr>
        <p:blipFill rotWithShape="1">
          <a:blip r:embed="rId3">
            <a:alphaModFix/>
          </a:blip>
          <a:srcRect t="27109" b="21143"/>
          <a:stretch/>
        </p:blipFill>
        <p:spPr>
          <a:xfrm>
            <a:off x="1681050" y="1389875"/>
            <a:ext cx="5781900" cy="2661599"/>
          </a:xfrm>
          <a:prstGeom prst="rect">
            <a:avLst/>
          </a:prstGeom>
          <a:noFill/>
          <a:ln>
            <a:noFill/>
          </a:ln>
        </p:spPr>
      </p:pic>
      <p:sp>
        <p:nvSpPr>
          <p:cNvPr id="774" name="Shape 774"/>
          <p:cNvSpPr txBox="1"/>
          <p:nvPr/>
        </p:nvSpPr>
        <p:spPr>
          <a:xfrm>
            <a:off x="2491350" y="4146000"/>
            <a:ext cx="4741800" cy="317699"/>
          </a:xfrm>
          <a:prstGeom prst="rect">
            <a:avLst/>
          </a:prstGeom>
          <a:noFill/>
          <a:ln>
            <a:noFill/>
          </a:ln>
        </p:spPr>
        <p:txBody>
          <a:bodyPr lIns="91425" tIns="91425" rIns="91425" bIns="91425" anchor="t" anchorCtr="0">
            <a:noAutofit/>
          </a:bodyPr>
          <a:lstStyle/>
          <a:p>
            <a:pPr lvl="0" algn="l" rtl="0">
              <a:lnSpc>
                <a:spcPct val="90000"/>
              </a:lnSpc>
              <a:spcBef>
                <a:spcPts val="0"/>
              </a:spcBef>
              <a:buClr>
                <a:schemeClr val="dk1"/>
              </a:buClr>
              <a:buSzPct val="30555"/>
              <a:buFont typeface="Arial"/>
              <a:buNone/>
            </a:pPr>
            <a:r>
              <a:rPr lang="en-US" sz="3600" b="1">
                <a:solidFill>
                  <a:schemeClr val="lt1"/>
                </a:solidFill>
                <a:latin typeface="Raleway"/>
                <a:ea typeface="Raleway"/>
                <a:cs typeface="Raleway"/>
                <a:sym typeface="Raleway"/>
              </a:rPr>
              <a:t>TO THE DARK SIDE</a:t>
            </a: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Shape 780"/>
          <p:cNvSpPr/>
          <p:nvPr/>
        </p:nvSpPr>
        <p:spPr>
          <a:xfrm>
            <a:off x="2207275" y="1573762"/>
            <a:ext cx="1666200" cy="1386900"/>
          </a:xfrm>
          <a:prstGeom prst="roundRect">
            <a:avLst>
              <a:gd name="adj" fmla="val 16667"/>
            </a:avLst>
          </a:prstGeom>
          <a:solidFill>
            <a:schemeClr val="accent4"/>
          </a:solidFill>
          <a:ln w="19050" cap="flat">
            <a:solidFill>
              <a:srgbClr val="6D9EEB"/>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81" name="Shape 781"/>
          <p:cNvSpPr/>
          <p:nvPr/>
        </p:nvSpPr>
        <p:spPr>
          <a:xfrm>
            <a:off x="5234375" y="1599737"/>
            <a:ext cx="1899000" cy="1226400"/>
          </a:xfrm>
          <a:prstGeom prst="roundRect">
            <a:avLst>
              <a:gd name="adj" fmla="val 16667"/>
            </a:avLst>
          </a:prstGeom>
          <a:solidFill>
            <a:schemeClr val="accent1"/>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82" name="Shape 782"/>
          <p:cNvSpPr txBox="1"/>
          <p:nvPr/>
        </p:nvSpPr>
        <p:spPr>
          <a:xfrm>
            <a:off x="320900" y="306725"/>
            <a:ext cx="10518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Life-cycle</a:t>
            </a:r>
          </a:p>
        </p:txBody>
      </p:sp>
      <p:sp>
        <p:nvSpPr>
          <p:cNvPr id="783" name="Shape 783"/>
          <p:cNvSpPr txBox="1"/>
          <p:nvPr/>
        </p:nvSpPr>
        <p:spPr>
          <a:xfrm>
            <a:off x="2190625" y="1705112"/>
            <a:ext cx="1699500" cy="394500"/>
          </a:xfrm>
          <a:prstGeom prst="rect">
            <a:avLst/>
          </a:prstGeom>
          <a:noFill/>
          <a:ln>
            <a:noFill/>
          </a:ln>
        </p:spPr>
        <p:txBody>
          <a:bodyPr lIns="91425" tIns="91425" rIns="91425" bIns="91425" anchor="t" anchorCtr="0">
            <a:noAutofit/>
          </a:bodyPr>
          <a:lstStyle/>
          <a:p>
            <a:pPr lvl="0" rtl="0">
              <a:spcBef>
                <a:spcPts val="0"/>
              </a:spcBef>
              <a:buNone/>
            </a:pPr>
            <a:r>
              <a:rPr lang="en-US"/>
              <a:t>Activity / Fragment</a:t>
            </a:r>
          </a:p>
        </p:txBody>
      </p:sp>
      <p:sp>
        <p:nvSpPr>
          <p:cNvPr id="784" name="Shape 784"/>
          <p:cNvSpPr txBox="1"/>
          <p:nvPr/>
        </p:nvSpPr>
        <p:spPr>
          <a:xfrm>
            <a:off x="5334750" y="1698337"/>
            <a:ext cx="1739400" cy="633299"/>
          </a:xfrm>
          <a:prstGeom prst="rect">
            <a:avLst/>
          </a:prstGeom>
          <a:noFill/>
          <a:ln>
            <a:noFill/>
          </a:ln>
        </p:spPr>
        <p:txBody>
          <a:bodyPr lIns="91425" tIns="91425" rIns="91425" bIns="91425" anchor="t" anchorCtr="0">
            <a:noAutofit/>
          </a:bodyPr>
          <a:lstStyle/>
          <a:p>
            <a:pPr lvl="0" rtl="0">
              <a:spcBef>
                <a:spcPts val="0"/>
              </a:spcBef>
              <a:buNone/>
            </a:pPr>
            <a:r>
              <a:rPr lang="en-US"/>
              <a:t>Transformations in background thread</a:t>
            </a:r>
          </a:p>
        </p:txBody>
      </p:sp>
      <p:pic>
        <p:nvPicPr>
          <p:cNvPr id="785" name="Shape 785"/>
          <p:cNvPicPr preferRelativeResize="0"/>
          <p:nvPr/>
        </p:nvPicPr>
        <p:blipFill>
          <a:blip r:embed="rId3">
            <a:alphaModFix/>
          </a:blip>
          <a:stretch>
            <a:fillRect/>
          </a:stretch>
        </p:blipFill>
        <p:spPr>
          <a:xfrm>
            <a:off x="6014550" y="2331637"/>
            <a:ext cx="338648" cy="338648"/>
          </a:xfrm>
          <a:prstGeom prst="rect">
            <a:avLst/>
          </a:prstGeom>
          <a:noFill/>
          <a:ln>
            <a:noFill/>
          </a:ln>
        </p:spPr>
      </p:pic>
      <p:sp>
        <p:nvSpPr>
          <p:cNvPr id="786" name="Shape 786"/>
          <p:cNvSpPr txBox="1"/>
          <p:nvPr/>
        </p:nvSpPr>
        <p:spPr>
          <a:xfrm>
            <a:off x="5855225" y="872787"/>
            <a:ext cx="657299" cy="394500"/>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a:solidFill>
                  <a:srgbClr val="FFFFFF"/>
                </a:solidFill>
              </a:rPr>
              <a:t>Event</a:t>
            </a:r>
          </a:p>
        </p:txBody>
      </p:sp>
      <p:cxnSp>
        <p:nvCxnSpPr>
          <p:cNvPr id="787" name="Shape 787"/>
          <p:cNvCxnSpPr>
            <a:stCxn id="786" idx="2"/>
            <a:endCxn id="781" idx="0"/>
          </p:cNvCxnSpPr>
          <p:nvPr/>
        </p:nvCxnSpPr>
        <p:spPr>
          <a:xfrm>
            <a:off x="6183874" y="1267287"/>
            <a:ext cx="0" cy="332400"/>
          </a:xfrm>
          <a:prstGeom prst="straightConnector1">
            <a:avLst/>
          </a:prstGeom>
          <a:noFill/>
          <a:ln w="19050" cap="flat">
            <a:solidFill>
              <a:schemeClr val="accent6"/>
            </a:solidFill>
            <a:prstDash val="solid"/>
            <a:round/>
            <a:headEnd type="none" w="lg" len="lg"/>
            <a:tailEnd type="triangle" w="lg" len="lg"/>
          </a:ln>
        </p:spPr>
      </p:cxnSp>
      <p:sp>
        <p:nvSpPr>
          <p:cNvPr id="788" name="Shape 788"/>
          <p:cNvSpPr txBox="1"/>
          <p:nvPr/>
        </p:nvSpPr>
        <p:spPr>
          <a:xfrm>
            <a:off x="2572075" y="2303362"/>
            <a:ext cx="936600" cy="394500"/>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789" name="Shape 789"/>
          <p:cNvCxnSpPr/>
          <p:nvPr/>
        </p:nvCxnSpPr>
        <p:spPr>
          <a:xfrm rot="10800000">
            <a:off x="3508849" y="2494087"/>
            <a:ext cx="1730700" cy="11100"/>
          </a:xfrm>
          <a:prstGeom prst="straightConnector1">
            <a:avLst/>
          </a:prstGeom>
          <a:noFill/>
          <a:ln w="19050" cap="flat">
            <a:solidFill>
              <a:schemeClr val="accent6"/>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Shape 795"/>
          <p:cNvSpPr/>
          <p:nvPr/>
        </p:nvSpPr>
        <p:spPr>
          <a:xfrm>
            <a:off x="2207275" y="1573762"/>
            <a:ext cx="1666200" cy="1386900"/>
          </a:xfrm>
          <a:prstGeom prst="roundRect">
            <a:avLst>
              <a:gd name="adj" fmla="val 16667"/>
            </a:avLst>
          </a:prstGeom>
          <a:solidFill>
            <a:schemeClr val="accent4"/>
          </a:solidFill>
          <a:ln w="19050" cap="flat">
            <a:solidFill>
              <a:srgbClr val="6D9EEB"/>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96" name="Shape 796"/>
          <p:cNvSpPr/>
          <p:nvPr/>
        </p:nvSpPr>
        <p:spPr>
          <a:xfrm>
            <a:off x="5234375" y="1599737"/>
            <a:ext cx="1899000" cy="1226400"/>
          </a:xfrm>
          <a:prstGeom prst="roundRect">
            <a:avLst>
              <a:gd name="adj" fmla="val 16667"/>
            </a:avLst>
          </a:prstGeom>
          <a:solidFill>
            <a:schemeClr val="accent1"/>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97" name="Shape 797"/>
          <p:cNvSpPr txBox="1"/>
          <p:nvPr/>
        </p:nvSpPr>
        <p:spPr>
          <a:xfrm>
            <a:off x="320900" y="306725"/>
            <a:ext cx="10518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Life-cycle</a:t>
            </a:r>
          </a:p>
        </p:txBody>
      </p:sp>
      <p:sp>
        <p:nvSpPr>
          <p:cNvPr id="798" name="Shape 798"/>
          <p:cNvSpPr txBox="1"/>
          <p:nvPr/>
        </p:nvSpPr>
        <p:spPr>
          <a:xfrm>
            <a:off x="2190625" y="1705112"/>
            <a:ext cx="1699500" cy="394500"/>
          </a:xfrm>
          <a:prstGeom prst="rect">
            <a:avLst/>
          </a:prstGeom>
          <a:noFill/>
          <a:ln>
            <a:noFill/>
          </a:ln>
        </p:spPr>
        <p:txBody>
          <a:bodyPr lIns="91425" tIns="91425" rIns="91425" bIns="91425" anchor="t" anchorCtr="0">
            <a:noAutofit/>
          </a:bodyPr>
          <a:lstStyle/>
          <a:p>
            <a:pPr lvl="0" rtl="0">
              <a:spcBef>
                <a:spcPts val="0"/>
              </a:spcBef>
              <a:buNone/>
            </a:pPr>
            <a:r>
              <a:rPr lang="en-US"/>
              <a:t>Activity / Fragment</a:t>
            </a:r>
          </a:p>
        </p:txBody>
      </p:sp>
      <p:sp>
        <p:nvSpPr>
          <p:cNvPr id="799" name="Shape 799"/>
          <p:cNvSpPr txBox="1"/>
          <p:nvPr/>
        </p:nvSpPr>
        <p:spPr>
          <a:xfrm>
            <a:off x="5334750" y="1698337"/>
            <a:ext cx="1739400" cy="633299"/>
          </a:xfrm>
          <a:prstGeom prst="rect">
            <a:avLst/>
          </a:prstGeom>
          <a:noFill/>
          <a:ln>
            <a:noFill/>
          </a:ln>
        </p:spPr>
        <p:txBody>
          <a:bodyPr lIns="91425" tIns="91425" rIns="91425" bIns="91425" anchor="t" anchorCtr="0">
            <a:noAutofit/>
          </a:bodyPr>
          <a:lstStyle/>
          <a:p>
            <a:pPr lvl="0" rtl="0">
              <a:spcBef>
                <a:spcPts val="0"/>
              </a:spcBef>
              <a:buNone/>
            </a:pPr>
            <a:r>
              <a:rPr lang="en-US"/>
              <a:t>Transformations in background thread</a:t>
            </a:r>
          </a:p>
        </p:txBody>
      </p:sp>
      <p:pic>
        <p:nvPicPr>
          <p:cNvPr id="800" name="Shape 800"/>
          <p:cNvPicPr preferRelativeResize="0"/>
          <p:nvPr/>
        </p:nvPicPr>
        <p:blipFill>
          <a:blip r:embed="rId3">
            <a:alphaModFix/>
          </a:blip>
          <a:stretch>
            <a:fillRect/>
          </a:stretch>
        </p:blipFill>
        <p:spPr>
          <a:xfrm>
            <a:off x="6014550" y="2331637"/>
            <a:ext cx="338648" cy="338648"/>
          </a:xfrm>
          <a:prstGeom prst="rect">
            <a:avLst/>
          </a:prstGeom>
          <a:noFill/>
          <a:ln>
            <a:noFill/>
          </a:ln>
        </p:spPr>
      </p:pic>
      <p:sp>
        <p:nvSpPr>
          <p:cNvPr id="801" name="Shape 801"/>
          <p:cNvSpPr txBox="1"/>
          <p:nvPr/>
        </p:nvSpPr>
        <p:spPr>
          <a:xfrm>
            <a:off x="5855225" y="872787"/>
            <a:ext cx="657299" cy="394500"/>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a:solidFill>
                  <a:srgbClr val="FFFFFF"/>
                </a:solidFill>
              </a:rPr>
              <a:t>Event</a:t>
            </a:r>
          </a:p>
        </p:txBody>
      </p:sp>
      <p:cxnSp>
        <p:nvCxnSpPr>
          <p:cNvPr id="802" name="Shape 802"/>
          <p:cNvCxnSpPr>
            <a:stCxn id="801" idx="2"/>
            <a:endCxn id="796" idx="0"/>
          </p:cNvCxnSpPr>
          <p:nvPr/>
        </p:nvCxnSpPr>
        <p:spPr>
          <a:xfrm>
            <a:off x="6183874" y="1267287"/>
            <a:ext cx="0" cy="332400"/>
          </a:xfrm>
          <a:prstGeom prst="straightConnector1">
            <a:avLst/>
          </a:prstGeom>
          <a:noFill/>
          <a:ln w="19050" cap="flat">
            <a:solidFill>
              <a:schemeClr val="accent6"/>
            </a:solidFill>
            <a:prstDash val="solid"/>
            <a:round/>
            <a:headEnd type="none" w="lg" len="lg"/>
            <a:tailEnd type="triangle" w="lg" len="lg"/>
          </a:ln>
        </p:spPr>
      </p:cxnSp>
      <p:sp>
        <p:nvSpPr>
          <p:cNvPr id="803" name="Shape 803"/>
          <p:cNvSpPr txBox="1"/>
          <p:nvPr/>
        </p:nvSpPr>
        <p:spPr>
          <a:xfrm>
            <a:off x="2572075" y="2303362"/>
            <a:ext cx="936600" cy="394500"/>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804" name="Shape 804"/>
          <p:cNvCxnSpPr/>
          <p:nvPr/>
        </p:nvCxnSpPr>
        <p:spPr>
          <a:xfrm>
            <a:off x="2010625" y="1281412"/>
            <a:ext cx="2173199" cy="1971599"/>
          </a:xfrm>
          <a:prstGeom prst="straightConnector1">
            <a:avLst/>
          </a:prstGeom>
          <a:noFill/>
          <a:ln w="19050" cap="flat">
            <a:solidFill>
              <a:srgbClr val="FF0000"/>
            </a:solidFill>
            <a:prstDash val="solid"/>
            <a:round/>
            <a:headEnd type="none" w="lg" len="lg"/>
            <a:tailEnd type="none" w="lg" len="lg"/>
          </a:ln>
        </p:spPr>
      </p:cxnSp>
      <p:cxnSp>
        <p:nvCxnSpPr>
          <p:cNvPr id="805" name="Shape 805"/>
          <p:cNvCxnSpPr/>
          <p:nvPr/>
        </p:nvCxnSpPr>
        <p:spPr>
          <a:xfrm flipH="1">
            <a:off x="2062375" y="1273762"/>
            <a:ext cx="2069699" cy="1986899"/>
          </a:xfrm>
          <a:prstGeom prst="straightConnector1">
            <a:avLst/>
          </a:prstGeom>
          <a:noFill/>
          <a:ln w="19050" cap="flat">
            <a:solidFill>
              <a:srgbClr val="FF0000"/>
            </a:solidFill>
            <a:prstDash val="solid"/>
            <a:round/>
            <a:headEnd type="none" w="lg" len="lg"/>
            <a:tailEnd type="none" w="lg" len="lg"/>
          </a:ln>
        </p:spPr>
      </p:cxnSp>
      <p:sp>
        <p:nvSpPr>
          <p:cNvPr id="806" name="Shape 806"/>
          <p:cNvSpPr txBox="1"/>
          <p:nvPr/>
        </p:nvSpPr>
        <p:spPr>
          <a:xfrm>
            <a:off x="2427175" y="3157162"/>
            <a:ext cx="1340100" cy="347700"/>
          </a:xfrm>
          <a:prstGeom prst="rect">
            <a:avLst/>
          </a:prstGeom>
          <a:noFill/>
          <a:ln>
            <a:noFill/>
          </a:ln>
        </p:spPr>
        <p:txBody>
          <a:bodyPr lIns="91425" tIns="91425" rIns="91425" bIns="91425" anchor="t" anchorCtr="0">
            <a:noAutofit/>
          </a:bodyPr>
          <a:lstStyle/>
          <a:p>
            <a:pPr lvl="0" rtl="0">
              <a:spcBef>
                <a:spcPts val="0"/>
              </a:spcBef>
              <a:buNone/>
            </a:pPr>
            <a:r>
              <a:rPr lang="en-US">
                <a:solidFill>
                  <a:srgbClr val="FF0000"/>
                </a:solidFill>
              </a:rPr>
              <a:t>DESTROYED</a:t>
            </a:r>
          </a:p>
        </p:txBody>
      </p:sp>
      <p:cxnSp>
        <p:nvCxnSpPr>
          <p:cNvPr id="807" name="Shape 807"/>
          <p:cNvCxnSpPr/>
          <p:nvPr/>
        </p:nvCxnSpPr>
        <p:spPr>
          <a:xfrm rot="10800000">
            <a:off x="3508849" y="2494087"/>
            <a:ext cx="1730700" cy="11100"/>
          </a:xfrm>
          <a:prstGeom prst="straightConnector1">
            <a:avLst/>
          </a:prstGeom>
          <a:noFill/>
          <a:ln w="19050" cap="flat">
            <a:solidFill>
              <a:schemeClr val="accent6"/>
            </a:solidFill>
            <a:prstDash val="solid"/>
            <a:round/>
            <a:headEnd type="none" w="lg" len="lg"/>
            <a:tailEnd type="triangle" w="lg" len="lg"/>
          </a:ln>
        </p:spPr>
      </p:cxnSp>
      <p:sp>
        <p:nvSpPr>
          <p:cNvPr id="808" name="Shape 808"/>
          <p:cNvSpPr txBox="1"/>
          <p:nvPr/>
        </p:nvSpPr>
        <p:spPr>
          <a:xfrm>
            <a:off x="4132075" y="2157487"/>
            <a:ext cx="485399" cy="347700"/>
          </a:xfrm>
          <a:prstGeom prst="rect">
            <a:avLst/>
          </a:prstGeom>
          <a:noFill/>
          <a:ln>
            <a:noFill/>
          </a:ln>
        </p:spPr>
        <p:txBody>
          <a:bodyPr lIns="91425" tIns="91425" rIns="91425" bIns="91425" anchor="t" anchorCtr="0">
            <a:noAutofit/>
          </a:bodyPr>
          <a:lstStyle/>
          <a:p>
            <a:pPr lvl="0" rtl="0">
              <a:spcBef>
                <a:spcPts val="0"/>
              </a:spcBef>
              <a:buNone/>
            </a:pPr>
            <a:r>
              <a:rPr lang="en-US">
                <a:solidFill>
                  <a:schemeClr val="accent6"/>
                </a:solidFill>
              </a:rPr>
              <a:t>???</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p:nvPr/>
        </p:nvSpPr>
        <p:spPr>
          <a:xfrm>
            <a:off x="1918050" y="1581600"/>
            <a:ext cx="5307899" cy="1980299"/>
          </a:xfrm>
          <a:prstGeom prst="rect">
            <a:avLst/>
          </a:prstGeom>
          <a:noFill/>
          <a:ln>
            <a:noFill/>
          </a:ln>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en-US" sz="2400"/>
              <a:t>Show a dialog after a double click</a:t>
            </a:r>
          </a:p>
          <a:p>
            <a:pPr rtl="0">
              <a:spcBef>
                <a:spcPts val="0"/>
              </a:spcBef>
              <a:buNone/>
            </a:pPr>
            <a:endParaRPr sz="2400"/>
          </a:p>
          <a:p>
            <a:pPr rtl="0">
              <a:spcBef>
                <a:spcPts val="0"/>
              </a:spcBef>
              <a:buNone/>
            </a:pPr>
            <a:endParaRPr sz="2400"/>
          </a:p>
          <a:p>
            <a:pPr lvl="0" rtl="0">
              <a:spcBef>
                <a:spcPts val="0"/>
              </a:spcBef>
              <a:buNone/>
            </a:pPr>
            <a:endParaRPr sz="2400"/>
          </a:p>
          <a:p>
            <a:pPr lvl="0" rtl="0">
              <a:spcBef>
                <a:spcPts val="0"/>
              </a:spcBef>
              <a:buNone/>
            </a:pPr>
            <a:endParaRPr sz="2400"/>
          </a:p>
          <a:p>
            <a:pPr lvl="0" rtl="0">
              <a:spcBef>
                <a:spcPts val="0"/>
              </a:spcBef>
              <a:buNone/>
            </a:pPr>
            <a:endParaRPr sz="2400"/>
          </a:p>
          <a:p>
            <a:pPr lvl="0" rtl="0">
              <a:spcBef>
                <a:spcPts val="0"/>
              </a:spcBef>
              <a:buNone/>
            </a:pPr>
            <a:endParaRPr sz="2400"/>
          </a:p>
        </p:txBody>
      </p:sp>
      <p:sp>
        <p:nvSpPr>
          <p:cNvPr id="360" name="Shape 360"/>
          <p:cNvSpPr txBox="1"/>
          <p:nvPr/>
        </p:nvSpPr>
        <p:spPr>
          <a:xfrm>
            <a:off x="307650" y="294275"/>
            <a:ext cx="1692300" cy="414599"/>
          </a:xfrm>
          <a:prstGeom prst="rect">
            <a:avLst/>
          </a:prstGeom>
          <a:solidFill>
            <a:schemeClr val="lt2"/>
          </a:solidFill>
          <a:ln>
            <a:noFill/>
          </a:ln>
        </p:spPr>
        <p:txBody>
          <a:bodyPr lIns="91425" tIns="91425" rIns="91425" bIns="91425" anchor="t" anchorCtr="0">
            <a:noAutofit/>
          </a:bodyPr>
          <a:lstStyle/>
          <a:p>
            <a:pPr lvl="0" rtl="0">
              <a:spcBef>
                <a:spcPts val="0"/>
              </a:spcBef>
              <a:buNone/>
            </a:pPr>
            <a:r>
              <a:rPr lang="en-US" b="1">
                <a:solidFill>
                  <a:srgbClr val="FFFFFF"/>
                </a:solidFill>
              </a:rPr>
              <a:t>What is reactive?</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p:nvPr/>
        </p:nvSpPr>
        <p:spPr>
          <a:xfrm>
            <a:off x="2207275" y="1573762"/>
            <a:ext cx="1666200" cy="1386900"/>
          </a:xfrm>
          <a:prstGeom prst="roundRect">
            <a:avLst>
              <a:gd name="adj" fmla="val 16667"/>
            </a:avLst>
          </a:prstGeom>
          <a:solidFill>
            <a:schemeClr val="accent4"/>
          </a:solidFill>
          <a:ln w="19050" cap="flat">
            <a:solidFill>
              <a:srgbClr val="6D9EEB"/>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5" name="Shape 815"/>
          <p:cNvSpPr/>
          <p:nvPr/>
        </p:nvSpPr>
        <p:spPr>
          <a:xfrm>
            <a:off x="5234375" y="1599737"/>
            <a:ext cx="1899000" cy="1226400"/>
          </a:xfrm>
          <a:prstGeom prst="roundRect">
            <a:avLst>
              <a:gd name="adj" fmla="val 16667"/>
            </a:avLst>
          </a:prstGeom>
          <a:solidFill>
            <a:schemeClr val="accent1"/>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6" name="Shape 816"/>
          <p:cNvSpPr txBox="1"/>
          <p:nvPr/>
        </p:nvSpPr>
        <p:spPr>
          <a:xfrm>
            <a:off x="320900" y="306725"/>
            <a:ext cx="10518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Life-cycle</a:t>
            </a:r>
          </a:p>
        </p:txBody>
      </p:sp>
      <p:sp>
        <p:nvSpPr>
          <p:cNvPr id="817" name="Shape 817"/>
          <p:cNvSpPr txBox="1"/>
          <p:nvPr/>
        </p:nvSpPr>
        <p:spPr>
          <a:xfrm>
            <a:off x="2190625" y="1705112"/>
            <a:ext cx="1699500" cy="394500"/>
          </a:xfrm>
          <a:prstGeom prst="rect">
            <a:avLst/>
          </a:prstGeom>
          <a:noFill/>
          <a:ln>
            <a:noFill/>
          </a:ln>
        </p:spPr>
        <p:txBody>
          <a:bodyPr lIns="91425" tIns="91425" rIns="91425" bIns="91425" anchor="t" anchorCtr="0">
            <a:noAutofit/>
          </a:bodyPr>
          <a:lstStyle/>
          <a:p>
            <a:pPr lvl="0" rtl="0">
              <a:spcBef>
                <a:spcPts val="0"/>
              </a:spcBef>
              <a:buNone/>
            </a:pPr>
            <a:r>
              <a:rPr lang="en-US"/>
              <a:t>Activity / Fragment</a:t>
            </a:r>
          </a:p>
        </p:txBody>
      </p:sp>
      <p:sp>
        <p:nvSpPr>
          <p:cNvPr id="818" name="Shape 818"/>
          <p:cNvSpPr txBox="1"/>
          <p:nvPr/>
        </p:nvSpPr>
        <p:spPr>
          <a:xfrm>
            <a:off x="5334750" y="1698337"/>
            <a:ext cx="1739400" cy="633299"/>
          </a:xfrm>
          <a:prstGeom prst="rect">
            <a:avLst/>
          </a:prstGeom>
          <a:noFill/>
          <a:ln>
            <a:noFill/>
          </a:ln>
        </p:spPr>
        <p:txBody>
          <a:bodyPr lIns="91425" tIns="91425" rIns="91425" bIns="91425" anchor="t" anchorCtr="0">
            <a:noAutofit/>
          </a:bodyPr>
          <a:lstStyle/>
          <a:p>
            <a:pPr lvl="0" rtl="0">
              <a:spcBef>
                <a:spcPts val="0"/>
              </a:spcBef>
              <a:buNone/>
            </a:pPr>
            <a:r>
              <a:rPr lang="en-US"/>
              <a:t>Transformations in background thread</a:t>
            </a:r>
          </a:p>
        </p:txBody>
      </p:sp>
      <p:pic>
        <p:nvPicPr>
          <p:cNvPr id="819" name="Shape 819"/>
          <p:cNvPicPr preferRelativeResize="0"/>
          <p:nvPr/>
        </p:nvPicPr>
        <p:blipFill>
          <a:blip r:embed="rId3">
            <a:alphaModFix/>
          </a:blip>
          <a:stretch>
            <a:fillRect/>
          </a:stretch>
        </p:blipFill>
        <p:spPr>
          <a:xfrm>
            <a:off x="6014550" y="2331637"/>
            <a:ext cx="338648" cy="338648"/>
          </a:xfrm>
          <a:prstGeom prst="rect">
            <a:avLst/>
          </a:prstGeom>
          <a:noFill/>
          <a:ln>
            <a:noFill/>
          </a:ln>
        </p:spPr>
      </p:pic>
      <p:sp>
        <p:nvSpPr>
          <p:cNvPr id="820" name="Shape 820"/>
          <p:cNvSpPr txBox="1"/>
          <p:nvPr/>
        </p:nvSpPr>
        <p:spPr>
          <a:xfrm>
            <a:off x="5855225" y="872787"/>
            <a:ext cx="657299" cy="394500"/>
          </a:xfrm>
          <a:prstGeom prst="rect">
            <a:avLst/>
          </a:prstGeom>
          <a:solidFill>
            <a:schemeClr val="accent6"/>
          </a:solidFill>
          <a:ln>
            <a:noFill/>
          </a:ln>
        </p:spPr>
        <p:txBody>
          <a:bodyPr lIns="91425" tIns="91425" rIns="91425" bIns="91425" anchor="t" anchorCtr="0">
            <a:noAutofit/>
          </a:bodyPr>
          <a:lstStyle/>
          <a:p>
            <a:pPr lvl="0" rtl="0">
              <a:spcBef>
                <a:spcPts val="0"/>
              </a:spcBef>
              <a:buNone/>
            </a:pPr>
            <a:r>
              <a:rPr lang="en-US">
                <a:solidFill>
                  <a:srgbClr val="FFFFFF"/>
                </a:solidFill>
              </a:rPr>
              <a:t>Event</a:t>
            </a:r>
          </a:p>
        </p:txBody>
      </p:sp>
      <p:cxnSp>
        <p:nvCxnSpPr>
          <p:cNvPr id="821" name="Shape 821"/>
          <p:cNvCxnSpPr>
            <a:stCxn id="820" idx="2"/>
            <a:endCxn id="815" idx="0"/>
          </p:cNvCxnSpPr>
          <p:nvPr/>
        </p:nvCxnSpPr>
        <p:spPr>
          <a:xfrm>
            <a:off x="6183874" y="1267287"/>
            <a:ext cx="0" cy="332400"/>
          </a:xfrm>
          <a:prstGeom prst="straightConnector1">
            <a:avLst/>
          </a:prstGeom>
          <a:noFill/>
          <a:ln w="19050" cap="flat">
            <a:solidFill>
              <a:schemeClr val="accent6"/>
            </a:solidFill>
            <a:prstDash val="solid"/>
            <a:round/>
            <a:headEnd type="none" w="lg" len="lg"/>
            <a:tailEnd type="triangle" w="lg" len="lg"/>
          </a:ln>
        </p:spPr>
      </p:cxnSp>
      <p:sp>
        <p:nvSpPr>
          <p:cNvPr id="822" name="Shape 822"/>
          <p:cNvSpPr txBox="1"/>
          <p:nvPr/>
        </p:nvSpPr>
        <p:spPr>
          <a:xfrm>
            <a:off x="2572075" y="2303362"/>
            <a:ext cx="936600" cy="394500"/>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823" name="Shape 823"/>
          <p:cNvCxnSpPr/>
          <p:nvPr/>
        </p:nvCxnSpPr>
        <p:spPr>
          <a:xfrm>
            <a:off x="2010625" y="1281412"/>
            <a:ext cx="2173199" cy="1971599"/>
          </a:xfrm>
          <a:prstGeom prst="straightConnector1">
            <a:avLst/>
          </a:prstGeom>
          <a:noFill/>
          <a:ln w="19050" cap="flat">
            <a:solidFill>
              <a:srgbClr val="FF0000"/>
            </a:solidFill>
            <a:prstDash val="solid"/>
            <a:round/>
            <a:headEnd type="none" w="lg" len="lg"/>
            <a:tailEnd type="none" w="lg" len="lg"/>
          </a:ln>
        </p:spPr>
      </p:cxnSp>
      <p:cxnSp>
        <p:nvCxnSpPr>
          <p:cNvPr id="824" name="Shape 824"/>
          <p:cNvCxnSpPr/>
          <p:nvPr/>
        </p:nvCxnSpPr>
        <p:spPr>
          <a:xfrm flipH="1">
            <a:off x="2062375" y="1273762"/>
            <a:ext cx="2069699" cy="1986899"/>
          </a:xfrm>
          <a:prstGeom prst="straightConnector1">
            <a:avLst/>
          </a:prstGeom>
          <a:noFill/>
          <a:ln w="19050" cap="flat">
            <a:solidFill>
              <a:srgbClr val="FF0000"/>
            </a:solidFill>
            <a:prstDash val="solid"/>
            <a:round/>
            <a:headEnd type="none" w="lg" len="lg"/>
            <a:tailEnd type="none" w="lg" len="lg"/>
          </a:ln>
        </p:spPr>
      </p:cxnSp>
      <p:sp>
        <p:nvSpPr>
          <p:cNvPr id="825" name="Shape 825"/>
          <p:cNvSpPr txBox="1"/>
          <p:nvPr/>
        </p:nvSpPr>
        <p:spPr>
          <a:xfrm>
            <a:off x="2427175" y="3157162"/>
            <a:ext cx="1340100" cy="347700"/>
          </a:xfrm>
          <a:prstGeom prst="rect">
            <a:avLst/>
          </a:prstGeom>
          <a:noFill/>
          <a:ln>
            <a:noFill/>
          </a:ln>
        </p:spPr>
        <p:txBody>
          <a:bodyPr lIns="91425" tIns="91425" rIns="91425" bIns="91425" anchor="t" anchorCtr="0">
            <a:noAutofit/>
          </a:bodyPr>
          <a:lstStyle/>
          <a:p>
            <a:pPr lvl="0" rtl="0">
              <a:spcBef>
                <a:spcPts val="0"/>
              </a:spcBef>
              <a:buNone/>
            </a:pPr>
            <a:r>
              <a:rPr lang="en-US">
                <a:solidFill>
                  <a:srgbClr val="FF0000"/>
                </a:solidFill>
              </a:rPr>
              <a:t>DESTROYED</a:t>
            </a:r>
          </a:p>
        </p:txBody>
      </p:sp>
      <p:cxnSp>
        <p:nvCxnSpPr>
          <p:cNvPr id="826" name="Shape 826"/>
          <p:cNvCxnSpPr/>
          <p:nvPr/>
        </p:nvCxnSpPr>
        <p:spPr>
          <a:xfrm rot="10800000">
            <a:off x="3508849" y="2494087"/>
            <a:ext cx="1730700" cy="11100"/>
          </a:xfrm>
          <a:prstGeom prst="straightConnector1">
            <a:avLst/>
          </a:prstGeom>
          <a:noFill/>
          <a:ln w="19050" cap="flat">
            <a:solidFill>
              <a:schemeClr val="accent6"/>
            </a:solidFill>
            <a:prstDash val="solid"/>
            <a:round/>
            <a:headEnd type="none" w="lg" len="lg"/>
            <a:tailEnd type="triangle" w="lg" len="lg"/>
          </a:ln>
        </p:spPr>
      </p:cxnSp>
      <p:sp>
        <p:nvSpPr>
          <p:cNvPr id="827" name="Shape 827"/>
          <p:cNvSpPr txBox="1"/>
          <p:nvPr/>
        </p:nvSpPr>
        <p:spPr>
          <a:xfrm>
            <a:off x="4132075" y="2157487"/>
            <a:ext cx="485399" cy="347700"/>
          </a:xfrm>
          <a:prstGeom prst="rect">
            <a:avLst/>
          </a:prstGeom>
          <a:noFill/>
          <a:ln>
            <a:noFill/>
          </a:ln>
        </p:spPr>
        <p:txBody>
          <a:bodyPr lIns="91425" tIns="91425" rIns="91425" bIns="91425" anchor="t" anchorCtr="0">
            <a:noAutofit/>
          </a:bodyPr>
          <a:lstStyle/>
          <a:p>
            <a:pPr lvl="0" rtl="0">
              <a:spcBef>
                <a:spcPts val="0"/>
              </a:spcBef>
              <a:buNone/>
            </a:pPr>
            <a:r>
              <a:rPr lang="en-US">
                <a:solidFill>
                  <a:schemeClr val="accent6"/>
                </a:solidFill>
              </a:rPr>
              <a:t>???</a:t>
            </a:r>
          </a:p>
        </p:txBody>
      </p:sp>
      <p:sp>
        <p:nvSpPr>
          <p:cNvPr id="828" name="Shape 828"/>
          <p:cNvSpPr txBox="1"/>
          <p:nvPr/>
        </p:nvSpPr>
        <p:spPr>
          <a:xfrm>
            <a:off x="3498725" y="3923012"/>
            <a:ext cx="2356499" cy="347700"/>
          </a:xfrm>
          <a:prstGeom prst="rect">
            <a:avLst/>
          </a:prstGeom>
          <a:noFill/>
          <a:ln>
            <a:noFill/>
          </a:ln>
        </p:spPr>
        <p:txBody>
          <a:bodyPr lIns="91425" tIns="91425" rIns="91425" bIns="91425" anchor="t" anchorCtr="0">
            <a:noAutofit/>
          </a:bodyPr>
          <a:lstStyle/>
          <a:p>
            <a:pPr lvl="0" rtl="0">
              <a:spcBef>
                <a:spcPts val="0"/>
              </a:spcBef>
              <a:buNone/>
            </a:pPr>
            <a:r>
              <a:rPr lang="en-US"/>
              <a:t>CRASH + MEMORY LEAK</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txBox="1"/>
          <p:nvPr/>
        </p:nvSpPr>
        <p:spPr>
          <a:xfrm>
            <a:off x="320900" y="306725"/>
            <a:ext cx="10518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Life-cycle</a:t>
            </a:r>
          </a:p>
        </p:txBody>
      </p:sp>
      <p:sp>
        <p:nvSpPr>
          <p:cNvPr id="835" name="Shape 835"/>
          <p:cNvSpPr txBox="1"/>
          <p:nvPr/>
        </p:nvSpPr>
        <p:spPr>
          <a:xfrm>
            <a:off x="2282250" y="983175"/>
            <a:ext cx="4579499" cy="347700"/>
          </a:xfrm>
          <a:prstGeom prst="rect">
            <a:avLst/>
          </a:prstGeom>
          <a:noFill/>
          <a:ln>
            <a:noFill/>
          </a:ln>
        </p:spPr>
        <p:txBody>
          <a:bodyPr lIns="91425" tIns="91425" rIns="91425" bIns="91425" anchor="t" anchorCtr="0">
            <a:noAutofit/>
          </a:bodyPr>
          <a:lstStyle/>
          <a:p>
            <a:pPr>
              <a:spcBef>
                <a:spcPts val="0"/>
              </a:spcBef>
              <a:buNone/>
            </a:pPr>
            <a:r>
              <a:rPr lang="en-US"/>
              <a:t>Bind the observable to the Activity/Fragment life-cycle</a:t>
            </a:r>
          </a:p>
        </p:txBody>
      </p:sp>
      <p:sp>
        <p:nvSpPr>
          <p:cNvPr id="836" name="Shape 836"/>
          <p:cNvSpPr txBox="1"/>
          <p:nvPr/>
        </p:nvSpPr>
        <p:spPr>
          <a:xfrm>
            <a:off x="2947250" y="2115800"/>
            <a:ext cx="1588500" cy="394500"/>
          </a:xfrm>
          <a:prstGeom prst="rect">
            <a:avLst/>
          </a:prstGeom>
          <a:solidFill>
            <a:schemeClr val="accent4"/>
          </a:solidFill>
          <a:ln>
            <a:noFill/>
          </a:ln>
        </p:spPr>
        <p:txBody>
          <a:bodyPr lIns="91425" tIns="91425" rIns="91425" bIns="91425" anchor="t" anchorCtr="0">
            <a:noAutofit/>
          </a:bodyPr>
          <a:lstStyle/>
          <a:p>
            <a:pPr>
              <a:spcBef>
                <a:spcPts val="0"/>
              </a:spcBef>
              <a:buNone/>
            </a:pPr>
            <a:r>
              <a:rPr lang="en-US"/>
              <a:t>Activity/Fragment</a:t>
            </a:r>
          </a:p>
        </p:txBody>
      </p:sp>
      <p:sp>
        <p:nvSpPr>
          <p:cNvPr id="837" name="Shape 837"/>
          <p:cNvSpPr txBox="1"/>
          <p:nvPr/>
        </p:nvSpPr>
        <p:spPr>
          <a:xfrm>
            <a:off x="5063650" y="2115787"/>
            <a:ext cx="1133100" cy="394500"/>
          </a:xfrm>
          <a:prstGeom prst="rect">
            <a:avLst/>
          </a:prstGeom>
          <a:solidFill>
            <a:schemeClr val="lt2"/>
          </a:solidFill>
          <a:ln>
            <a:noFill/>
          </a:ln>
        </p:spPr>
        <p:txBody>
          <a:bodyPr lIns="91425" tIns="91425" rIns="91425" bIns="91425" anchor="t" anchorCtr="0">
            <a:noAutofit/>
          </a:bodyPr>
          <a:lstStyle/>
          <a:p>
            <a:pPr>
              <a:spcBef>
                <a:spcPts val="0"/>
              </a:spcBef>
              <a:buNone/>
            </a:pPr>
            <a:r>
              <a:rPr lang="en-US"/>
              <a:t>Observable</a:t>
            </a:r>
          </a:p>
        </p:txBody>
      </p:sp>
      <p:pic>
        <p:nvPicPr>
          <p:cNvPr id="838" name="Shape 838"/>
          <p:cNvPicPr preferRelativeResize="0"/>
          <p:nvPr/>
        </p:nvPicPr>
        <p:blipFill>
          <a:blip r:embed="rId3">
            <a:alphaModFix/>
          </a:blip>
          <a:stretch>
            <a:fillRect/>
          </a:stretch>
        </p:blipFill>
        <p:spPr>
          <a:xfrm>
            <a:off x="4466275" y="1978112"/>
            <a:ext cx="669824" cy="669824"/>
          </a:xfrm>
          <a:prstGeom prst="rect">
            <a:avLst/>
          </a:prstGeom>
          <a:noFill/>
          <a:ln>
            <a:noFill/>
          </a:ln>
        </p:spPr>
      </p:pic>
      <p:sp>
        <p:nvSpPr>
          <p:cNvPr id="839" name="Shape 839"/>
          <p:cNvSpPr txBox="1"/>
          <p:nvPr/>
        </p:nvSpPr>
        <p:spPr>
          <a:xfrm>
            <a:off x="2563337" y="3234100"/>
            <a:ext cx="4475699" cy="347700"/>
          </a:xfrm>
          <a:prstGeom prst="rect">
            <a:avLst/>
          </a:prstGeom>
          <a:noFill/>
          <a:ln>
            <a:noFill/>
          </a:ln>
        </p:spPr>
        <p:txBody>
          <a:bodyPr lIns="91425" tIns="91425" rIns="91425" bIns="91425" anchor="t" anchorCtr="0">
            <a:noAutofit/>
          </a:bodyPr>
          <a:lstStyle/>
          <a:p>
            <a:pPr rtl="0">
              <a:spcBef>
                <a:spcPts val="0"/>
              </a:spcBef>
              <a:buNone/>
            </a:pPr>
            <a:r>
              <a:rPr lang="en-US"/>
              <a:t>AppObservable.bindActivity(activity, observable);</a:t>
            </a:r>
          </a:p>
          <a:p>
            <a:pPr>
              <a:spcBef>
                <a:spcPts val="0"/>
              </a:spcBef>
              <a:buNone/>
            </a:pPr>
            <a:r>
              <a:rPr lang="en-US"/>
              <a:t>AppObservable.bindFragment(fragment, observable);</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Shape 845"/>
          <p:cNvSpPr txBox="1"/>
          <p:nvPr/>
        </p:nvSpPr>
        <p:spPr>
          <a:xfrm>
            <a:off x="2998050" y="1682250"/>
            <a:ext cx="3663900" cy="1778999"/>
          </a:xfrm>
          <a:prstGeom prst="rect">
            <a:avLst/>
          </a:prstGeom>
          <a:noFill/>
          <a:ln>
            <a:noFill/>
          </a:ln>
        </p:spPr>
        <p:txBody>
          <a:bodyPr lIns="91425" tIns="91425" rIns="91425" bIns="91425" anchor="t" anchorCtr="0">
            <a:noAutofit/>
          </a:bodyPr>
          <a:lstStyle/>
          <a:p>
            <a:pPr algn="ctr" rtl="0">
              <a:spcBef>
                <a:spcPts val="0"/>
              </a:spcBef>
              <a:buNone/>
            </a:pPr>
            <a:r>
              <a:rPr lang="en-US" sz="2400" b="1"/>
              <a:t>Handle the subscriptions</a:t>
            </a:r>
          </a:p>
          <a:p>
            <a:pPr algn="ctr" rtl="0">
              <a:spcBef>
                <a:spcPts val="0"/>
              </a:spcBef>
              <a:buNone/>
            </a:pPr>
            <a:r>
              <a:rPr lang="en-US" sz="2400" b="1"/>
              <a:t>&amp;</a:t>
            </a:r>
          </a:p>
          <a:p>
            <a:pPr lvl="0" algn="ctr" rtl="0">
              <a:spcBef>
                <a:spcPts val="0"/>
              </a:spcBef>
              <a:buNone/>
            </a:pPr>
            <a:r>
              <a:rPr lang="en-US" sz="2400" b="1"/>
              <a:t>unsubscribe!</a:t>
            </a:r>
          </a:p>
        </p:txBody>
      </p:sp>
      <p:sp>
        <p:nvSpPr>
          <p:cNvPr id="846" name="Shape 846"/>
          <p:cNvSpPr txBox="1"/>
          <p:nvPr/>
        </p:nvSpPr>
        <p:spPr>
          <a:xfrm>
            <a:off x="320900" y="306725"/>
            <a:ext cx="10518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Life-cycle</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Shape 852"/>
          <p:cNvSpPr txBox="1"/>
          <p:nvPr/>
        </p:nvSpPr>
        <p:spPr>
          <a:xfrm>
            <a:off x="3078300" y="2297550"/>
            <a:ext cx="2987400" cy="548399"/>
          </a:xfrm>
          <a:prstGeom prst="rect">
            <a:avLst/>
          </a:prstGeom>
          <a:noFill/>
          <a:ln>
            <a:noFill/>
          </a:ln>
        </p:spPr>
        <p:txBody>
          <a:bodyPr lIns="91425" tIns="91425" rIns="91425" bIns="91425" anchor="t" anchorCtr="0">
            <a:noAutofit/>
          </a:bodyPr>
          <a:lstStyle/>
          <a:p>
            <a:pPr lvl="0" rtl="0">
              <a:spcBef>
                <a:spcPts val="0"/>
              </a:spcBef>
              <a:buNone/>
            </a:pPr>
            <a:r>
              <a:rPr lang="en-US" sz="2400" b="1"/>
              <a:t>Enable Strict Mode</a:t>
            </a:r>
          </a:p>
        </p:txBody>
      </p:sp>
      <p:sp>
        <p:nvSpPr>
          <p:cNvPr id="853" name="Shape 853"/>
          <p:cNvSpPr txBox="1"/>
          <p:nvPr/>
        </p:nvSpPr>
        <p:spPr>
          <a:xfrm>
            <a:off x="320900" y="306725"/>
            <a:ext cx="10518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Life-cycle</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Shape 859"/>
          <p:cNvSpPr txBox="1"/>
          <p:nvPr/>
        </p:nvSpPr>
        <p:spPr>
          <a:xfrm>
            <a:off x="3023225" y="702300"/>
            <a:ext cx="2401200" cy="408000"/>
          </a:xfrm>
          <a:prstGeom prst="rect">
            <a:avLst/>
          </a:prstGeom>
          <a:noFill/>
          <a:ln>
            <a:noFill/>
          </a:ln>
        </p:spPr>
        <p:txBody>
          <a:bodyPr lIns="91425" tIns="91425" rIns="91425" bIns="91425" anchor="t" anchorCtr="0">
            <a:noAutofit/>
          </a:bodyPr>
          <a:lstStyle/>
          <a:p>
            <a:pPr>
              <a:spcBef>
                <a:spcPts val="0"/>
              </a:spcBef>
              <a:buNone/>
            </a:pPr>
            <a:endParaRPr/>
          </a:p>
        </p:txBody>
      </p:sp>
      <p:sp>
        <p:nvSpPr>
          <p:cNvPr id="860" name="Shape 860"/>
          <p:cNvSpPr txBox="1"/>
          <p:nvPr/>
        </p:nvSpPr>
        <p:spPr>
          <a:xfrm>
            <a:off x="4135500" y="681600"/>
            <a:ext cx="825600" cy="408000"/>
          </a:xfrm>
          <a:prstGeom prst="rect">
            <a:avLst/>
          </a:prstGeom>
          <a:noFill/>
          <a:ln>
            <a:noFill/>
          </a:ln>
        </p:spPr>
        <p:txBody>
          <a:bodyPr lIns="91425" tIns="91425" rIns="91425" bIns="91425" anchor="t" anchorCtr="0">
            <a:noAutofit/>
          </a:bodyPr>
          <a:lstStyle/>
          <a:p>
            <a:pPr lvl="0" rtl="0">
              <a:spcBef>
                <a:spcPts val="0"/>
              </a:spcBef>
              <a:buNone/>
            </a:pPr>
            <a:r>
              <a:rPr lang="en-US"/>
              <a:t>Actions</a:t>
            </a:r>
          </a:p>
        </p:txBody>
      </p:sp>
      <p:sp>
        <p:nvSpPr>
          <p:cNvPr id="861" name="Shape 861"/>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Error Handling</a:t>
            </a:r>
          </a:p>
        </p:txBody>
      </p:sp>
      <p:pic>
        <p:nvPicPr>
          <p:cNvPr id="862" name="Shape 862"/>
          <p:cNvPicPr preferRelativeResize="0"/>
          <p:nvPr/>
        </p:nvPicPr>
        <p:blipFill>
          <a:blip r:embed="rId3">
            <a:alphaModFix/>
          </a:blip>
          <a:stretch>
            <a:fillRect/>
          </a:stretch>
        </p:blipFill>
        <p:spPr>
          <a:xfrm>
            <a:off x="2790825" y="1642825"/>
            <a:ext cx="3562350" cy="2428875"/>
          </a:xfrm>
          <a:prstGeom prst="rect">
            <a:avLst/>
          </a:prstGeom>
          <a:noFill/>
          <a:ln>
            <a:noFill/>
          </a:ln>
        </p:spPr>
      </p:pic>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Shape 868"/>
          <p:cNvSpPr txBox="1"/>
          <p:nvPr/>
        </p:nvSpPr>
        <p:spPr>
          <a:xfrm>
            <a:off x="3023225" y="702300"/>
            <a:ext cx="2401200" cy="408000"/>
          </a:xfrm>
          <a:prstGeom prst="rect">
            <a:avLst/>
          </a:prstGeom>
          <a:noFill/>
          <a:ln>
            <a:noFill/>
          </a:ln>
        </p:spPr>
        <p:txBody>
          <a:bodyPr lIns="91425" tIns="91425" rIns="91425" bIns="91425" anchor="t" anchorCtr="0">
            <a:noAutofit/>
          </a:bodyPr>
          <a:lstStyle/>
          <a:p>
            <a:pPr>
              <a:spcBef>
                <a:spcPts val="0"/>
              </a:spcBef>
              <a:buNone/>
            </a:pPr>
            <a:endParaRPr/>
          </a:p>
        </p:txBody>
      </p:sp>
      <p:sp>
        <p:nvSpPr>
          <p:cNvPr id="869" name="Shape 869"/>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Error Handling</a:t>
            </a:r>
          </a:p>
        </p:txBody>
      </p:sp>
      <p:sp>
        <p:nvSpPr>
          <p:cNvPr id="870" name="Shape 870"/>
          <p:cNvSpPr txBox="1"/>
          <p:nvPr/>
        </p:nvSpPr>
        <p:spPr>
          <a:xfrm>
            <a:off x="2681525" y="1434875"/>
            <a:ext cx="2859300" cy="408000"/>
          </a:xfrm>
          <a:prstGeom prst="rect">
            <a:avLst/>
          </a:prstGeom>
          <a:noFill/>
          <a:ln>
            <a:noFill/>
          </a:ln>
        </p:spPr>
        <p:txBody>
          <a:bodyPr lIns="91425" tIns="91425" rIns="91425" bIns="91425" anchor="t" anchorCtr="0">
            <a:noAutofit/>
          </a:bodyPr>
          <a:lstStyle/>
          <a:p>
            <a:pPr lvl="0" rtl="0">
              <a:spcBef>
                <a:spcPts val="0"/>
              </a:spcBef>
              <a:buNone/>
            </a:pPr>
            <a:r>
              <a:rPr lang="en-US"/>
              <a:t>Error event ends the subscription</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Shape 876"/>
          <p:cNvSpPr txBox="1"/>
          <p:nvPr/>
        </p:nvSpPr>
        <p:spPr>
          <a:xfrm>
            <a:off x="3023225" y="702300"/>
            <a:ext cx="2401200" cy="408000"/>
          </a:xfrm>
          <a:prstGeom prst="rect">
            <a:avLst/>
          </a:prstGeom>
          <a:noFill/>
          <a:ln>
            <a:noFill/>
          </a:ln>
        </p:spPr>
        <p:txBody>
          <a:bodyPr lIns="91425" tIns="91425" rIns="91425" bIns="91425" anchor="t" anchorCtr="0">
            <a:noAutofit/>
          </a:bodyPr>
          <a:lstStyle/>
          <a:p>
            <a:pPr>
              <a:spcBef>
                <a:spcPts val="0"/>
              </a:spcBef>
              <a:buNone/>
            </a:pPr>
            <a:endParaRPr/>
          </a:p>
        </p:txBody>
      </p:sp>
      <p:sp>
        <p:nvSpPr>
          <p:cNvPr id="877" name="Shape 877"/>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Error Handling</a:t>
            </a:r>
          </a:p>
        </p:txBody>
      </p:sp>
      <p:sp>
        <p:nvSpPr>
          <p:cNvPr id="878" name="Shape 878"/>
          <p:cNvSpPr txBox="1"/>
          <p:nvPr/>
        </p:nvSpPr>
        <p:spPr>
          <a:xfrm>
            <a:off x="2681525" y="1434875"/>
            <a:ext cx="2859300" cy="408000"/>
          </a:xfrm>
          <a:prstGeom prst="rect">
            <a:avLst/>
          </a:prstGeom>
          <a:noFill/>
          <a:ln>
            <a:noFill/>
          </a:ln>
        </p:spPr>
        <p:txBody>
          <a:bodyPr lIns="91425" tIns="91425" rIns="91425" bIns="91425" anchor="t" anchorCtr="0">
            <a:noAutofit/>
          </a:bodyPr>
          <a:lstStyle/>
          <a:p>
            <a:pPr>
              <a:spcBef>
                <a:spcPts val="0"/>
              </a:spcBef>
              <a:buNone/>
            </a:pPr>
            <a:r>
              <a:rPr lang="en-US"/>
              <a:t>Error event ends the subscription</a:t>
            </a:r>
          </a:p>
        </p:txBody>
      </p:sp>
      <p:sp>
        <p:nvSpPr>
          <p:cNvPr id="879" name="Shape 879"/>
          <p:cNvSpPr txBox="1"/>
          <p:nvPr/>
        </p:nvSpPr>
        <p:spPr>
          <a:xfrm>
            <a:off x="2702750" y="2682475"/>
            <a:ext cx="2559600" cy="408000"/>
          </a:xfrm>
          <a:prstGeom prst="rect">
            <a:avLst/>
          </a:prstGeom>
          <a:noFill/>
          <a:ln>
            <a:noFill/>
          </a:ln>
        </p:spPr>
        <p:txBody>
          <a:bodyPr lIns="91425" tIns="91425" rIns="91425" bIns="91425" anchor="t" anchorCtr="0">
            <a:noAutofit/>
          </a:bodyPr>
          <a:lstStyle/>
          <a:p>
            <a:pPr>
              <a:spcBef>
                <a:spcPts val="0"/>
              </a:spcBef>
              <a:buNone/>
            </a:pPr>
            <a:r>
              <a:rPr lang="en-US"/>
              <a:t>There are some workarounds</a:t>
            </a:r>
          </a:p>
        </p:txBody>
      </p:sp>
      <p:cxnSp>
        <p:nvCxnSpPr>
          <p:cNvPr id="880" name="Shape 880"/>
          <p:cNvCxnSpPr>
            <a:stCxn id="879" idx="3"/>
          </p:cNvCxnSpPr>
          <p:nvPr/>
        </p:nvCxnSpPr>
        <p:spPr>
          <a:xfrm rot="10800000" flipH="1">
            <a:off x="5262350" y="2883775"/>
            <a:ext cx="416400" cy="2700"/>
          </a:xfrm>
          <a:prstGeom prst="straightConnector1">
            <a:avLst/>
          </a:prstGeom>
          <a:noFill/>
          <a:ln w="19050" cap="flat">
            <a:solidFill>
              <a:schemeClr val="dk2"/>
            </a:solidFill>
            <a:prstDash val="solid"/>
            <a:round/>
            <a:headEnd type="none" w="lg" len="lg"/>
            <a:tailEnd type="triangle" w="lg" len="lg"/>
          </a:ln>
        </p:spPr>
      </p:cxnSp>
      <p:sp>
        <p:nvSpPr>
          <p:cNvPr id="881" name="Shape 881"/>
          <p:cNvSpPr txBox="1"/>
          <p:nvPr/>
        </p:nvSpPr>
        <p:spPr>
          <a:xfrm>
            <a:off x="5678750" y="2687875"/>
            <a:ext cx="1089899" cy="394500"/>
          </a:xfrm>
          <a:prstGeom prst="rect">
            <a:avLst/>
          </a:prstGeom>
          <a:noFill/>
          <a:ln>
            <a:noFill/>
          </a:ln>
        </p:spPr>
        <p:txBody>
          <a:bodyPr lIns="91425" tIns="91425" rIns="91425" bIns="91425" anchor="t" anchorCtr="0">
            <a:noAutofit/>
          </a:bodyPr>
          <a:lstStyle/>
          <a:p>
            <a:pPr>
              <a:spcBef>
                <a:spcPts val="0"/>
              </a:spcBef>
              <a:buNone/>
            </a:pPr>
            <a:r>
              <a:rPr lang="en-US"/>
              <a:t>Operators</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Shape 887"/>
          <p:cNvSpPr txBox="1"/>
          <p:nvPr/>
        </p:nvSpPr>
        <p:spPr>
          <a:xfrm>
            <a:off x="3023225" y="702300"/>
            <a:ext cx="2401200" cy="408000"/>
          </a:xfrm>
          <a:prstGeom prst="rect">
            <a:avLst/>
          </a:prstGeom>
          <a:noFill/>
          <a:ln>
            <a:noFill/>
          </a:ln>
        </p:spPr>
        <p:txBody>
          <a:bodyPr lIns="91425" tIns="91425" rIns="91425" bIns="91425" anchor="t" anchorCtr="0">
            <a:noAutofit/>
          </a:bodyPr>
          <a:lstStyle/>
          <a:p>
            <a:pPr>
              <a:spcBef>
                <a:spcPts val="0"/>
              </a:spcBef>
              <a:buNone/>
            </a:pPr>
            <a:endParaRPr/>
          </a:p>
        </p:txBody>
      </p:sp>
      <p:sp>
        <p:nvSpPr>
          <p:cNvPr id="888" name="Shape 888"/>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Error Handling</a:t>
            </a:r>
          </a:p>
        </p:txBody>
      </p:sp>
      <p:pic>
        <p:nvPicPr>
          <p:cNvPr id="889" name="Shape 889"/>
          <p:cNvPicPr preferRelativeResize="0"/>
          <p:nvPr/>
        </p:nvPicPr>
        <p:blipFill>
          <a:blip r:embed="rId3">
            <a:alphaModFix/>
          </a:blip>
          <a:stretch>
            <a:fillRect/>
          </a:stretch>
        </p:blipFill>
        <p:spPr>
          <a:xfrm>
            <a:off x="1737580" y="1289300"/>
            <a:ext cx="5293850" cy="2564900"/>
          </a:xfrm>
          <a:prstGeom prst="rect">
            <a:avLst/>
          </a:prstGeom>
          <a:noFill/>
          <a:ln>
            <a:noFill/>
          </a:ln>
        </p:spPr>
      </p:pic>
      <p:sp>
        <p:nvSpPr>
          <p:cNvPr id="890" name="Shape 890"/>
          <p:cNvSpPr txBox="1"/>
          <p:nvPr/>
        </p:nvSpPr>
        <p:spPr>
          <a:xfrm>
            <a:off x="3144900" y="702300"/>
            <a:ext cx="2479199" cy="333000"/>
          </a:xfrm>
          <a:prstGeom prst="rect">
            <a:avLst/>
          </a:prstGeom>
          <a:noFill/>
          <a:ln>
            <a:noFill/>
          </a:ln>
        </p:spPr>
        <p:txBody>
          <a:bodyPr lIns="91425" tIns="91425" rIns="91425" bIns="91425" anchor="t" anchorCtr="0">
            <a:noAutofit/>
          </a:bodyPr>
          <a:lstStyle/>
          <a:p>
            <a:pPr>
              <a:spcBef>
                <a:spcPts val="0"/>
              </a:spcBef>
              <a:buNone/>
            </a:pPr>
            <a:r>
              <a:rPr lang="en-US"/>
              <a:t>Operators for Error Handling</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p:nvPr/>
        </p:nvSpPr>
        <p:spPr>
          <a:xfrm>
            <a:off x="3023225" y="702300"/>
            <a:ext cx="2401200" cy="408000"/>
          </a:xfrm>
          <a:prstGeom prst="rect">
            <a:avLst/>
          </a:prstGeom>
          <a:noFill/>
          <a:ln>
            <a:noFill/>
          </a:ln>
        </p:spPr>
        <p:txBody>
          <a:bodyPr lIns="91425" tIns="91425" rIns="91425" bIns="91425" anchor="t" anchorCtr="0">
            <a:noAutofit/>
          </a:bodyPr>
          <a:lstStyle/>
          <a:p>
            <a:pPr>
              <a:spcBef>
                <a:spcPts val="0"/>
              </a:spcBef>
              <a:buNone/>
            </a:pPr>
            <a:endParaRPr/>
          </a:p>
        </p:txBody>
      </p:sp>
      <p:sp>
        <p:nvSpPr>
          <p:cNvPr id="897" name="Shape 897"/>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Error Handling</a:t>
            </a:r>
          </a:p>
        </p:txBody>
      </p:sp>
      <p:sp>
        <p:nvSpPr>
          <p:cNvPr id="898" name="Shape 898"/>
          <p:cNvSpPr txBox="1"/>
          <p:nvPr/>
        </p:nvSpPr>
        <p:spPr>
          <a:xfrm>
            <a:off x="3144900" y="702300"/>
            <a:ext cx="2479199" cy="333000"/>
          </a:xfrm>
          <a:prstGeom prst="rect">
            <a:avLst/>
          </a:prstGeom>
          <a:noFill/>
          <a:ln>
            <a:noFill/>
          </a:ln>
        </p:spPr>
        <p:txBody>
          <a:bodyPr lIns="91425" tIns="91425" rIns="91425" bIns="91425" anchor="t" anchorCtr="0">
            <a:noAutofit/>
          </a:bodyPr>
          <a:lstStyle/>
          <a:p>
            <a:pPr lvl="0" rtl="0">
              <a:spcBef>
                <a:spcPts val="0"/>
              </a:spcBef>
              <a:buNone/>
            </a:pPr>
            <a:r>
              <a:rPr lang="en-US"/>
              <a:t>Operators for Error Handling</a:t>
            </a:r>
          </a:p>
        </p:txBody>
      </p:sp>
      <p:pic>
        <p:nvPicPr>
          <p:cNvPr id="899" name="Shape 899"/>
          <p:cNvPicPr preferRelativeResize="0"/>
          <p:nvPr/>
        </p:nvPicPr>
        <p:blipFill>
          <a:blip r:embed="rId3">
            <a:alphaModFix/>
          </a:blip>
          <a:stretch>
            <a:fillRect/>
          </a:stretch>
        </p:blipFill>
        <p:spPr>
          <a:xfrm>
            <a:off x="1742125" y="1277224"/>
            <a:ext cx="5284749" cy="2589049"/>
          </a:xfrm>
          <a:prstGeom prst="rect">
            <a:avLst/>
          </a:prstGeom>
          <a:noFill/>
          <a:ln>
            <a:noFill/>
          </a:ln>
        </p:spPr>
      </p:pic>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Shape 905"/>
          <p:cNvSpPr/>
          <p:nvPr/>
        </p:nvSpPr>
        <p:spPr>
          <a:xfrm>
            <a:off x="1554887" y="1583800"/>
            <a:ext cx="2299199" cy="20117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6" name="Shape 906"/>
          <p:cNvSpPr txBox="1"/>
          <p:nvPr/>
        </p:nvSpPr>
        <p:spPr>
          <a:xfrm>
            <a:off x="2360087" y="2402350"/>
            <a:ext cx="688799" cy="374699"/>
          </a:xfrm>
          <a:prstGeom prst="rect">
            <a:avLst/>
          </a:prstGeom>
          <a:noFill/>
          <a:ln>
            <a:noFill/>
          </a:ln>
        </p:spPr>
        <p:txBody>
          <a:bodyPr lIns="91425" tIns="91425" rIns="91425" bIns="91425" anchor="t" anchorCtr="0">
            <a:noAutofit/>
          </a:bodyPr>
          <a:lstStyle/>
          <a:p>
            <a:pPr>
              <a:spcBef>
                <a:spcPts val="0"/>
              </a:spcBef>
              <a:buNone/>
            </a:pPr>
            <a:r>
              <a:rPr lang="en-US">
                <a:solidFill>
                  <a:srgbClr val="FFFFFF"/>
                </a:solidFill>
              </a:rPr>
              <a:t>VIEW</a:t>
            </a:r>
          </a:p>
        </p:txBody>
      </p:sp>
      <p:sp>
        <p:nvSpPr>
          <p:cNvPr id="907" name="Shape 907"/>
          <p:cNvSpPr txBox="1"/>
          <p:nvPr/>
        </p:nvSpPr>
        <p:spPr>
          <a:xfrm>
            <a:off x="320900" y="306725"/>
            <a:ext cx="640499"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Logs</a:t>
            </a:r>
          </a:p>
        </p:txBody>
      </p:sp>
      <p:sp>
        <p:nvSpPr>
          <p:cNvPr id="908" name="Shape 908"/>
          <p:cNvSpPr/>
          <p:nvPr/>
        </p:nvSpPr>
        <p:spPr>
          <a:xfrm>
            <a:off x="5289912" y="1547900"/>
            <a:ext cx="2299199" cy="2011799"/>
          </a:xfrm>
          <a:prstGeom prst="roundRect">
            <a:avLst>
              <a:gd name="adj" fmla="val 16667"/>
            </a:avLst>
          </a:prstGeom>
          <a:solidFill>
            <a:schemeClr val="accent5"/>
          </a:solidFill>
          <a:ln w="19050" cap="flat">
            <a:solidFill>
              <a:srgbClr val="351C7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9" name="Shape 909"/>
          <p:cNvSpPr txBox="1"/>
          <p:nvPr/>
        </p:nvSpPr>
        <p:spPr>
          <a:xfrm>
            <a:off x="6017712" y="2402350"/>
            <a:ext cx="843599" cy="374699"/>
          </a:xfrm>
          <a:prstGeom prst="rect">
            <a:avLst/>
          </a:prstGeom>
          <a:noFill/>
          <a:ln>
            <a:noFill/>
          </a:ln>
        </p:spPr>
        <p:txBody>
          <a:bodyPr lIns="91425" tIns="91425" rIns="91425" bIns="91425" anchor="t" anchorCtr="0">
            <a:noAutofit/>
          </a:bodyPr>
          <a:lstStyle/>
          <a:p>
            <a:pPr lvl="0" rtl="0">
              <a:spcBef>
                <a:spcPts val="0"/>
              </a:spcBef>
              <a:buNone/>
            </a:pPr>
            <a:r>
              <a:rPr lang="en-US">
                <a:solidFill>
                  <a:srgbClr val="FFFFFF"/>
                </a:solidFill>
              </a:rPr>
              <a:t>MODEL</a:t>
            </a:r>
          </a:p>
        </p:txBody>
      </p:sp>
      <p:cxnSp>
        <p:nvCxnSpPr>
          <p:cNvPr id="910" name="Shape 910"/>
          <p:cNvCxnSpPr/>
          <p:nvPr/>
        </p:nvCxnSpPr>
        <p:spPr>
          <a:xfrm>
            <a:off x="3845225" y="1838375"/>
            <a:ext cx="1432200" cy="0"/>
          </a:xfrm>
          <a:prstGeom prst="straightConnector1">
            <a:avLst/>
          </a:prstGeom>
          <a:noFill/>
          <a:ln w="19050" cap="flat">
            <a:solidFill>
              <a:schemeClr val="accent6"/>
            </a:solidFill>
            <a:prstDash val="solid"/>
            <a:round/>
            <a:headEnd type="none" w="lg" len="lg"/>
            <a:tailEnd type="triangle" w="lg" len="lg"/>
          </a:ln>
        </p:spPr>
      </p:cxnSp>
      <p:cxnSp>
        <p:nvCxnSpPr>
          <p:cNvPr id="911" name="Shape 911"/>
          <p:cNvCxnSpPr/>
          <p:nvPr/>
        </p:nvCxnSpPr>
        <p:spPr>
          <a:xfrm rot="10800000">
            <a:off x="3869999" y="3280350"/>
            <a:ext cx="1417200" cy="9899"/>
          </a:xfrm>
          <a:prstGeom prst="straightConnector1">
            <a:avLst/>
          </a:prstGeom>
          <a:noFill/>
          <a:ln w="19050" cap="flat">
            <a:solidFill>
              <a:schemeClr val="accent6"/>
            </a:solidFill>
            <a:prstDash val="solid"/>
            <a:round/>
            <a:headEnd type="none" w="lg" len="lg"/>
            <a:tailEnd type="triangle" w="lg" len="lg"/>
          </a:ln>
        </p:spPr>
      </p:cxnSp>
      <p:sp>
        <p:nvSpPr>
          <p:cNvPr id="912" name="Shape 912"/>
          <p:cNvSpPr txBox="1"/>
          <p:nvPr/>
        </p:nvSpPr>
        <p:spPr>
          <a:xfrm>
            <a:off x="4023600" y="1505375"/>
            <a:ext cx="980999" cy="333000"/>
          </a:xfrm>
          <a:prstGeom prst="rect">
            <a:avLst/>
          </a:prstGeom>
          <a:noFill/>
          <a:ln>
            <a:noFill/>
          </a:ln>
        </p:spPr>
        <p:txBody>
          <a:bodyPr lIns="91425" tIns="91425" rIns="91425" bIns="91425" anchor="t" anchorCtr="0">
            <a:noAutofit/>
          </a:bodyPr>
          <a:lstStyle/>
          <a:p>
            <a:pPr>
              <a:spcBef>
                <a:spcPts val="0"/>
              </a:spcBef>
              <a:buNone/>
            </a:pPr>
            <a:r>
              <a:rPr lang="en-US">
                <a:solidFill>
                  <a:srgbClr val="FF5240"/>
                </a:solidFill>
              </a:rPr>
              <a:t>Observes</a:t>
            </a:r>
          </a:p>
        </p:txBody>
      </p:sp>
      <p:sp>
        <p:nvSpPr>
          <p:cNvPr id="913" name="Shape 913"/>
          <p:cNvSpPr txBox="1"/>
          <p:nvPr/>
        </p:nvSpPr>
        <p:spPr>
          <a:xfrm>
            <a:off x="4081512" y="2947350"/>
            <a:ext cx="980999" cy="333000"/>
          </a:xfrm>
          <a:prstGeom prst="rect">
            <a:avLst/>
          </a:prstGeom>
          <a:noFill/>
          <a:ln>
            <a:noFill/>
          </a:ln>
        </p:spPr>
        <p:txBody>
          <a:bodyPr lIns="91425" tIns="91425" rIns="91425" bIns="91425" anchor="t" anchorCtr="0">
            <a:noAutofit/>
          </a:bodyPr>
          <a:lstStyle/>
          <a:p>
            <a:pPr lvl="0" rtl="0">
              <a:spcBef>
                <a:spcPts val="0"/>
              </a:spcBef>
              <a:buNone/>
            </a:pPr>
            <a:r>
              <a:rPr lang="en-US">
                <a:solidFill>
                  <a:srgbClr val="FF5240"/>
                </a:solidFill>
              </a:rPr>
              <a:t>Observes</a:t>
            </a:r>
          </a:p>
        </p:txBody>
      </p:sp>
      <p:sp>
        <p:nvSpPr>
          <p:cNvPr id="914" name="Shape 914"/>
          <p:cNvSpPr txBox="1"/>
          <p:nvPr/>
        </p:nvSpPr>
        <p:spPr>
          <a:xfrm>
            <a:off x="3399275" y="656625"/>
            <a:ext cx="2324099" cy="374699"/>
          </a:xfrm>
          <a:prstGeom prst="rect">
            <a:avLst/>
          </a:prstGeom>
          <a:noFill/>
          <a:ln>
            <a:noFill/>
          </a:ln>
        </p:spPr>
        <p:txBody>
          <a:bodyPr lIns="91425" tIns="91425" rIns="91425" bIns="91425" anchor="t" anchorCtr="0">
            <a:noAutofit/>
          </a:bodyPr>
          <a:lstStyle/>
          <a:p>
            <a:pPr>
              <a:spcBef>
                <a:spcPts val="0"/>
              </a:spcBef>
              <a:buNone/>
            </a:pPr>
            <a:r>
              <a:rPr lang="en-US"/>
              <a:t>Using RxJava everywhere</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p:nvPr/>
        </p:nvSpPr>
        <p:spPr>
          <a:xfrm>
            <a:off x="1918050" y="1581600"/>
            <a:ext cx="5307899" cy="1980299"/>
          </a:xfrm>
          <a:prstGeom prst="rect">
            <a:avLst/>
          </a:prstGeom>
          <a:noFill/>
          <a:ln>
            <a:noFill/>
          </a:ln>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en-US" sz="2400"/>
              <a:t>Show a dialog after a double click</a:t>
            </a:r>
          </a:p>
          <a:p>
            <a:pPr lvl="0" rtl="0">
              <a:spcBef>
                <a:spcPts val="0"/>
              </a:spcBef>
              <a:buNone/>
            </a:pPr>
            <a:endParaRPr sz="2400"/>
          </a:p>
          <a:p>
            <a:pPr lvl="0" rtl="0">
              <a:spcBef>
                <a:spcPts val="0"/>
              </a:spcBef>
              <a:buNone/>
            </a:pPr>
            <a:endParaRPr sz="2400"/>
          </a:p>
          <a:p>
            <a:pPr lvl="0" rtl="0">
              <a:spcBef>
                <a:spcPts val="0"/>
              </a:spcBef>
              <a:buNone/>
            </a:pPr>
            <a:endParaRPr sz="2400"/>
          </a:p>
          <a:p>
            <a:pPr marL="457200" lvl="0" indent="-381000" rtl="0">
              <a:spcBef>
                <a:spcPts val="0"/>
              </a:spcBef>
              <a:buClr>
                <a:srgbClr val="000000"/>
              </a:buClr>
              <a:buSzPct val="100000"/>
              <a:buFont typeface="Arial"/>
              <a:buChar char="-"/>
            </a:pPr>
            <a:r>
              <a:rPr lang="en-US" sz="2400"/>
              <a:t>Multiple clicks == double clicks</a:t>
            </a:r>
          </a:p>
          <a:p>
            <a:pPr lvl="0" rtl="0">
              <a:spcBef>
                <a:spcPts val="0"/>
              </a:spcBef>
              <a:buNone/>
            </a:pPr>
            <a:endParaRPr sz="2400"/>
          </a:p>
          <a:p>
            <a:pPr lvl="0" rtl="0">
              <a:spcBef>
                <a:spcPts val="0"/>
              </a:spcBef>
              <a:buNone/>
            </a:pPr>
            <a:endParaRPr sz="2400"/>
          </a:p>
          <a:p>
            <a:pPr lvl="0" rtl="0">
              <a:spcBef>
                <a:spcPts val="0"/>
              </a:spcBef>
              <a:buNone/>
            </a:pPr>
            <a:endParaRPr sz="2400"/>
          </a:p>
        </p:txBody>
      </p:sp>
      <p:sp>
        <p:nvSpPr>
          <p:cNvPr id="367" name="Shape 367"/>
          <p:cNvSpPr txBox="1"/>
          <p:nvPr/>
        </p:nvSpPr>
        <p:spPr>
          <a:xfrm>
            <a:off x="307650" y="294275"/>
            <a:ext cx="1692300" cy="414599"/>
          </a:xfrm>
          <a:prstGeom prst="rect">
            <a:avLst/>
          </a:prstGeom>
          <a:solidFill>
            <a:schemeClr val="lt2"/>
          </a:solidFill>
          <a:ln>
            <a:noFill/>
          </a:ln>
        </p:spPr>
        <p:txBody>
          <a:bodyPr lIns="91425" tIns="91425" rIns="91425" bIns="91425" anchor="t" anchorCtr="0">
            <a:noAutofit/>
          </a:bodyPr>
          <a:lstStyle/>
          <a:p>
            <a:pPr lvl="0" rtl="0">
              <a:spcBef>
                <a:spcPts val="0"/>
              </a:spcBef>
              <a:buNone/>
            </a:pPr>
            <a:r>
              <a:rPr lang="en-US" b="1">
                <a:solidFill>
                  <a:srgbClr val="FFFFFF"/>
                </a:solidFill>
              </a:rPr>
              <a:t>What is reactive?</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p:nvPr/>
        </p:nvSpPr>
        <p:spPr>
          <a:xfrm>
            <a:off x="1097550" y="1628650"/>
            <a:ext cx="3057299" cy="1738500"/>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1" name="Shape 921"/>
          <p:cNvSpPr txBox="1"/>
          <p:nvPr/>
        </p:nvSpPr>
        <p:spPr>
          <a:xfrm>
            <a:off x="2839900" y="701225"/>
            <a:ext cx="3329399" cy="506699"/>
          </a:xfrm>
          <a:prstGeom prst="rect">
            <a:avLst/>
          </a:prstGeom>
          <a:noFill/>
          <a:ln>
            <a:noFill/>
          </a:ln>
        </p:spPr>
        <p:txBody>
          <a:bodyPr lIns="91425" tIns="91425" rIns="91425" bIns="91425" anchor="t" anchorCtr="0">
            <a:noAutofit/>
          </a:bodyPr>
          <a:lstStyle/>
          <a:p>
            <a:pPr>
              <a:spcBef>
                <a:spcPts val="0"/>
              </a:spcBef>
              <a:buNone/>
            </a:pPr>
            <a:endParaRPr/>
          </a:p>
        </p:txBody>
      </p:sp>
      <p:sp>
        <p:nvSpPr>
          <p:cNvPr id="922" name="Shape 922"/>
          <p:cNvSpPr txBox="1"/>
          <p:nvPr/>
        </p:nvSpPr>
        <p:spPr>
          <a:xfrm>
            <a:off x="320900" y="306725"/>
            <a:ext cx="640499"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Logs</a:t>
            </a:r>
          </a:p>
        </p:txBody>
      </p:sp>
      <p:sp>
        <p:nvSpPr>
          <p:cNvPr id="923" name="Shape 923"/>
          <p:cNvSpPr txBox="1"/>
          <p:nvPr/>
        </p:nvSpPr>
        <p:spPr>
          <a:xfrm>
            <a:off x="3776100" y="701225"/>
            <a:ext cx="1919700" cy="347700"/>
          </a:xfrm>
          <a:prstGeom prst="rect">
            <a:avLst/>
          </a:prstGeom>
          <a:noFill/>
          <a:ln>
            <a:noFill/>
          </a:ln>
        </p:spPr>
        <p:txBody>
          <a:bodyPr lIns="91425" tIns="91425" rIns="91425" bIns="91425" anchor="t" anchorCtr="0">
            <a:noAutofit/>
          </a:bodyPr>
          <a:lstStyle/>
          <a:p>
            <a:pPr>
              <a:spcBef>
                <a:spcPts val="0"/>
              </a:spcBef>
              <a:buNone/>
            </a:pPr>
            <a:r>
              <a:rPr lang="en-US"/>
              <a:t>Where is the trigger?</a:t>
            </a:r>
          </a:p>
        </p:txBody>
      </p:sp>
      <p:sp>
        <p:nvSpPr>
          <p:cNvPr id="924" name="Shape 924"/>
          <p:cNvSpPr txBox="1"/>
          <p:nvPr/>
        </p:nvSpPr>
        <p:spPr>
          <a:xfrm>
            <a:off x="1199100" y="2857237"/>
            <a:ext cx="1645199" cy="394500"/>
          </a:xfrm>
          <a:prstGeom prst="rect">
            <a:avLst/>
          </a:prstGeom>
          <a:noFill/>
          <a:ln>
            <a:noFill/>
          </a:ln>
        </p:spPr>
        <p:txBody>
          <a:bodyPr lIns="91425" tIns="91425" rIns="91425" bIns="91425" anchor="t" anchorCtr="0">
            <a:noAutofit/>
          </a:bodyPr>
          <a:lstStyle/>
          <a:p>
            <a:pPr>
              <a:spcBef>
                <a:spcPts val="0"/>
              </a:spcBef>
              <a:buNone/>
            </a:pPr>
            <a:r>
              <a:rPr lang="en-US"/>
              <a:t>Higher complexity</a:t>
            </a:r>
          </a:p>
        </p:txBody>
      </p:sp>
      <p:sp>
        <p:nvSpPr>
          <p:cNvPr id="925" name="Shape 925"/>
          <p:cNvSpPr txBox="1"/>
          <p:nvPr/>
        </p:nvSpPr>
        <p:spPr>
          <a:xfrm>
            <a:off x="1199100" y="2314000"/>
            <a:ext cx="1377599" cy="367799"/>
          </a:xfrm>
          <a:prstGeom prst="rect">
            <a:avLst/>
          </a:prstGeom>
          <a:noFill/>
          <a:ln>
            <a:noFill/>
          </a:ln>
        </p:spPr>
        <p:txBody>
          <a:bodyPr lIns="91425" tIns="91425" rIns="91425" bIns="91425" anchor="t" anchorCtr="0">
            <a:noAutofit/>
          </a:bodyPr>
          <a:lstStyle/>
          <a:p>
            <a:pPr>
              <a:spcBef>
                <a:spcPts val="0"/>
              </a:spcBef>
              <a:buNone/>
            </a:pPr>
            <a:r>
              <a:rPr lang="en-US"/>
              <a:t>Longer chains</a:t>
            </a:r>
          </a:p>
        </p:txBody>
      </p:sp>
      <p:sp>
        <p:nvSpPr>
          <p:cNvPr id="926" name="Shape 926"/>
          <p:cNvSpPr txBox="1"/>
          <p:nvPr/>
        </p:nvSpPr>
        <p:spPr>
          <a:xfrm>
            <a:off x="1199100" y="1744050"/>
            <a:ext cx="2854199" cy="394500"/>
          </a:xfrm>
          <a:prstGeom prst="rect">
            <a:avLst/>
          </a:prstGeom>
          <a:noFill/>
          <a:ln>
            <a:noFill/>
          </a:ln>
        </p:spPr>
        <p:txBody>
          <a:bodyPr lIns="91425" tIns="91425" rIns="91425" bIns="91425" anchor="t" anchorCtr="0">
            <a:noAutofit/>
          </a:bodyPr>
          <a:lstStyle/>
          <a:p>
            <a:pPr>
              <a:spcBef>
                <a:spcPts val="0"/>
              </a:spcBef>
              <a:buNone/>
            </a:pPr>
            <a:r>
              <a:rPr lang="en-US"/>
              <a:t>Events that trigger other events</a:t>
            </a:r>
          </a:p>
        </p:txBody>
      </p:sp>
      <p:sp>
        <p:nvSpPr>
          <p:cNvPr id="927" name="Shape 927"/>
          <p:cNvSpPr txBox="1"/>
          <p:nvPr/>
        </p:nvSpPr>
        <p:spPr>
          <a:xfrm>
            <a:off x="5317050" y="2300650"/>
            <a:ext cx="2353800" cy="394500"/>
          </a:xfrm>
          <a:prstGeom prst="rect">
            <a:avLst/>
          </a:prstGeom>
          <a:noFill/>
          <a:ln>
            <a:noFill/>
          </a:ln>
        </p:spPr>
        <p:txBody>
          <a:bodyPr lIns="91425" tIns="91425" rIns="91425" bIns="91425" anchor="t" anchorCtr="0">
            <a:noAutofit/>
          </a:bodyPr>
          <a:lstStyle/>
          <a:p>
            <a:pPr>
              <a:spcBef>
                <a:spcPts val="0"/>
              </a:spcBef>
              <a:buNone/>
            </a:pPr>
            <a:r>
              <a:rPr lang="en-US"/>
              <a:t>Logs with RxJava internals</a:t>
            </a:r>
          </a:p>
        </p:txBody>
      </p:sp>
      <p:sp>
        <p:nvSpPr>
          <p:cNvPr id="928" name="Shape 928"/>
          <p:cNvSpPr txBox="1"/>
          <p:nvPr/>
        </p:nvSpPr>
        <p:spPr>
          <a:xfrm>
            <a:off x="3502150" y="3860125"/>
            <a:ext cx="2815800" cy="367799"/>
          </a:xfrm>
          <a:prstGeom prst="rect">
            <a:avLst/>
          </a:prstGeom>
          <a:noFill/>
          <a:ln>
            <a:noFill/>
          </a:ln>
        </p:spPr>
        <p:txBody>
          <a:bodyPr lIns="91425" tIns="91425" rIns="91425" bIns="91425" anchor="t" anchorCtr="0">
            <a:noAutofit/>
          </a:bodyPr>
          <a:lstStyle/>
          <a:p>
            <a:pPr>
              <a:spcBef>
                <a:spcPts val="0"/>
              </a:spcBef>
              <a:buNone/>
            </a:pPr>
            <a:r>
              <a:rPr lang="en-US"/>
              <a:t>DIFFICULT TO TRACK DOWN!</a:t>
            </a:r>
          </a:p>
        </p:txBody>
      </p:sp>
      <p:cxnSp>
        <p:nvCxnSpPr>
          <p:cNvPr id="929" name="Shape 929"/>
          <p:cNvCxnSpPr>
            <a:stCxn id="920" idx="3"/>
            <a:endCxn id="927" idx="1"/>
          </p:cNvCxnSpPr>
          <p:nvPr/>
        </p:nvCxnSpPr>
        <p:spPr>
          <a:xfrm>
            <a:off x="4154849" y="2497900"/>
            <a:ext cx="1162200" cy="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Shape 935"/>
          <p:cNvSpPr txBox="1"/>
          <p:nvPr/>
        </p:nvSpPr>
        <p:spPr>
          <a:xfrm>
            <a:off x="2530500" y="1470150"/>
            <a:ext cx="3076799" cy="449400"/>
          </a:xfrm>
          <a:prstGeom prst="rect">
            <a:avLst/>
          </a:prstGeom>
          <a:noFill/>
          <a:ln>
            <a:noFill/>
          </a:ln>
        </p:spPr>
        <p:txBody>
          <a:bodyPr lIns="91425" tIns="91425" rIns="91425" bIns="91425" anchor="t" anchorCtr="0">
            <a:noAutofit/>
          </a:bodyPr>
          <a:lstStyle/>
          <a:p>
            <a:pPr>
              <a:spcBef>
                <a:spcPts val="0"/>
              </a:spcBef>
              <a:buNone/>
            </a:pPr>
            <a:r>
              <a:rPr lang="en-US"/>
              <a:t>The internals are not easy to follow</a:t>
            </a:r>
          </a:p>
        </p:txBody>
      </p:sp>
      <p:sp>
        <p:nvSpPr>
          <p:cNvPr id="936" name="Shape 936"/>
          <p:cNvSpPr txBox="1"/>
          <p:nvPr/>
        </p:nvSpPr>
        <p:spPr>
          <a:xfrm>
            <a:off x="2530500" y="3083125"/>
            <a:ext cx="2949899" cy="449400"/>
          </a:xfrm>
          <a:prstGeom prst="rect">
            <a:avLst/>
          </a:prstGeom>
          <a:noFill/>
          <a:ln>
            <a:noFill/>
          </a:ln>
        </p:spPr>
        <p:txBody>
          <a:bodyPr lIns="91425" tIns="91425" rIns="91425" bIns="91425" anchor="t" anchorCtr="0">
            <a:noAutofit/>
          </a:bodyPr>
          <a:lstStyle/>
          <a:p>
            <a:pPr>
              <a:spcBef>
                <a:spcPts val="0"/>
              </a:spcBef>
              <a:buNone/>
            </a:pPr>
            <a:r>
              <a:rPr lang="en-US"/>
              <a:t>Very complex library in the inside</a:t>
            </a:r>
          </a:p>
        </p:txBody>
      </p:sp>
      <p:sp>
        <p:nvSpPr>
          <p:cNvPr id="937" name="Shape 937"/>
          <p:cNvSpPr txBox="1"/>
          <p:nvPr/>
        </p:nvSpPr>
        <p:spPr>
          <a:xfrm>
            <a:off x="320900" y="306725"/>
            <a:ext cx="1184099"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Debugging</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Shape 943"/>
          <p:cNvSpPr txBox="1"/>
          <p:nvPr/>
        </p:nvSpPr>
        <p:spPr>
          <a:xfrm>
            <a:off x="2353350" y="1096850"/>
            <a:ext cx="4658400" cy="449400"/>
          </a:xfrm>
          <a:prstGeom prst="rect">
            <a:avLst/>
          </a:prstGeom>
          <a:noFill/>
          <a:ln>
            <a:noFill/>
          </a:ln>
        </p:spPr>
        <p:txBody>
          <a:bodyPr lIns="91425" tIns="91425" rIns="91425" bIns="91425" anchor="t" anchorCtr="0">
            <a:noAutofit/>
          </a:bodyPr>
          <a:lstStyle/>
          <a:p>
            <a:pPr>
              <a:spcBef>
                <a:spcPts val="0"/>
              </a:spcBef>
              <a:buNone/>
            </a:pPr>
            <a:r>
              <a:rPr lang="en-US"/>
              <a:t>See the picture and assume how it works internally</a:t>
            </a:r>
          </a:p>
        </p:txBody>
      </p:sp>
      <p:sp>
        <p:nvSpPr>
          <p:cNvPr id="944" name="Shape 944"/>
          <p:cNvSpPr txBox="1"/>
          <p:nvPr/>
        </p:nvSpPr>
        <p:spPr>
          <a:xfrm>
            <a:off x="2353350" y="2204975"/>
            <a:ext cx="5143499" cy="449400"/>
          </a:xfrm>
          <a:prstGeom prst="rect">
            <a:avLst/>
          </a:prstGeom>
          <a:noFill/>
          <a:ln>
            <a:noFill/>
          </a:ln>
        </p:spPr>
        <p:txBody>
          <a:bodyPr lIns="91425" tIns="91425" rIns="91425" bIns="91425" anchor="t" anchorCtr="0">
            <a:noAutofit/>
          </a:bodyPr>
          <a:lstStyle/>
          <a:p>
            <a:pPr>
              <a:spcBef>
                <a:spcPts val="0"/>
              </a:spcBef>
              <a:buNone/>
            </a:pPr>
            <a:r>
              <a:rPr lang="en-US"/>
              <a:t>Unexpected things can happen internally</a:t>
            </a:r>
          </a:p>
        </p:txBody>
      </p:sp>
      <p:sp>
        <p:nvSpPr>
          <p:cNvPr id="945" name="Shape 945"/>
          <p:cNvSpPr txBox="1"/>
          <p:nvPr/>
        </p:nvSpPr>
        <p:spPr>
          <a:xfrm>
            <a:off x="2353350" y="3223900"/>
            <a:ext cx="2007299" cy="449400"/>
          </a:xfrm>
          <a:prstGeom prst="rect">
            <a:avLst/>
          </a:prstGeom>
          <a:noFill/>
          <a:ln>
            <a:noFill/>
          </a:ln>
        </p:spPr>
        <p:txBody>
          <a:bodyPr lIns="91425" tIns="91425" rIns="91425" bIns="91425" anchor="t" anchorCtr="0">
            <a:noAutofit/>
          </a:bodyPr>
          <a:lstStyle/>
          <a:p>
            <a:pPr>
              <a:spcBef>
                <a:spcPts val="0"/>
              </a:spcBef>
              <a:buNone/>
            </a:pPr>
            <a:r>
              <a:rPr lang="en-US"/>
              <a:t>Test the operators first</a:t>
            </a:r>
          </a:p>
        </p:txBody>
      </p:sp>
      <p:sp>
        <p:nvSpPr>
          <p:cNvPr id="946" name="Shape 946"/>
          <p:cNvSpPr txBox="1"/>
          <p:nvPr/>
        </p:nvSpPr>
        <p:spPr>
          <a:xfrm>
            <a:off x="320900" y="306725"/>
            <a:ext cx="1344599"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Assumptions</a:t>
            </a:r>
          </a:p>
        </p:txBody>
      </p:sp>
      <p:cxnSp>
        <p:nvCxnSpPr>
          <p:cNvPr id="947" name="Shape 947"/>
          <p:cNvCxnSpPr>
            <a:stCxn id="945" idx="3"/>
          </p:cNvCxnSpPr>
          <p:nvPr/>
        </p:nvCxnSpPr>
        <p:spPr>
          <a:xfrm rot="10800000" flipH="1">
            <a:off x="4360649" y="3443800"/>
            <a:ext cx="470700" cy="4800"/>
          </a:xfrm>
          <a:prstGeom prst="straightConnector1">
            <a:avLst/>
          </a:prstGeom>
          <a:noFill/>
          <a:ln w="19050" cap="flat">
            <a:solidFill>
              <a:schemeClr val="dk2"/>
            </a:solidFill>
            <a:prstDash val="solid"/>
            <a:round/>
            <a:headEnd type="none" w="lg" len="lg"/>
            <a:tailEnd type="triangle" w="lg" len="lg"/>
          </a:ln>
        </p:spPr>
      </p:cxnSp>
      <p:sp>
        <p:nvSpPr>
          <p:cNvPr id="948" name="Shape 948"/>
          <p:cNvSpPr txBox="1"/>
          <p:nvPr/>
        </p:nvSpPr>
        <p:spPr>
          <a:xfrm>
            <a:off x="4831350" y="3223900"/>
            <a:ext cx="2170500" cy="449400"/>
          </a:xfrm>
          <a:prstGeom prst="rect">
            <a:avLst/>
          </a:prstGeom>
          <a:noFill/>
          <a:ln>
            <a:noFill/>
          </a:ln>
        </p:spPr>
        <p:txBody>
          <a:bodyPr lIns="91425" tIns="91425" rIns="91425" bIns="91425" anchor="t" anchorCtr="0">
            <a:noAutofit/>
          </a:bodyPr>
          <a:lstStyle/>
          <a:p>
            <a:pPr>
              <a:spcBef>
                <a:spcPts val="0"/>
              </a:spcBef>
              <a:buNone/>
            </a:pPr>
            <a:r>
              <a:rPr lang="en-US"/>
              <a:t>Assert your assumptions</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Shape 954"/>
          <p:cNvSpPr txBox="1"/>
          <p:nvPr/>
        </p:nvSpPr>
        <p:spPr>
          <a:xfrm>
            <a:off x="3274650" y="701225"/>
            <a:ext cx="2594699" cy="449400"/>
          </a:xfrm>
          <a:prstGeom prst="rect">
            <a:avLst/>
          </a:prstGeom>
          <a:noFill/>
          <a:ln>
            <a:noFill/>
          </a:ln>
        </p:spPr>
        <p:txBody>
          <a:bodyPr lIns="91425" tIns="91425" rIns="91425" bIns="91425" anchor="t" anchorCtr="0">
            <a:noAutofit/>
          </a:bodyPr>
          <a:lstStyle/>
          <a:p>
            <a:pPr>
              <a:spcBef>
                <a:spcPts val="0"/>
              </a:spcBef>
              <a:buNone/>
            </a:pPr>
            <a:r>
              <a:rPr lang="en-US"/>
              <a:t>It is NOT good to break chain </a:t>
            </a:r>
          </a:p>
        </p:txBody>
      </p:sp>
      <p:sp>
        <p:nvSpPr>
          <p:cNvPr id="955" name="Shape 955"/>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Break the chain</a:t>
            </a:r>
          </a:p>
        </p:txBody>
      </p:sp>
      <p:pic>
        <p:nvPicPr>
          <p:cNvPr id="956" name="Shape 956"/>
          <p:cNvPicPr preferRelativeResize="0"/>
          <p:nvPr/>
        </p:nvPicPr>
        <p:blipFill rotWithShape="1">
          <a:blip r:embed="rId3">
            <a:alphaModFix/>
          </a:blip>
          <a:srcRect l="1107"/>
          <a:stretch/>
        </p:blipFill>
        <p:spPr>
          <a:xfrm>
            <a:off x="1303737" y="1384225"/>
            <a:ext cx="6536524" cy="2983825"/>
          </a:xfrm>
          <a:prstGeom prst="rect">
            <a:avLst/>
          </a:prstGeom>
          <a:noFill/>
          <a:ln>
            <a:noFill/>
          </a:ln>
        </p:spPr>
      </p:pic>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Shape 962"/>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Break the chain</a:t>
            </a:r>
          </a:p>
        </p:txBody>
      </p:sp>
      <p:sp>
        <p:nvSpPr>
          <p:cNvPr id="963" name="Shape 963"/>
          <p:cNvSpPr txBox="1"/>
          <p:nvPr/>
        </p:nvSpPr>
        <p:spPr>
          <a:xfrm>
            <a:off x="2887700" y="530475"/>
            <a:ext cx="1733399" cy="394500"/>
          </a:xfrm>
          <a:prstGeom prst="rect">
            <a:avLst/>
          </a:prstGeom>
          <a:noFill/>
          <a:ln>
            <a:noFill/>
          </a:ln>
        </p:spPr>
        <p:txBody>
          <a:bodyPr lIns="91425" tIns="91425" rIns="91425" bIns="91425" anchor="t" anchorCtr="0">
            <a:noAutofit/>
          </a:bodyPr>
          <a:lstStyle/>
          <a:p>
            <a:pPr>
              <a:spcBef>
                <a:spcPts val="0"/>
              </a:spcBef>
              <a:buNone/>
            </a:pPr>
            <a:r>
              <a:rPr lang="en-US"/>
              <a:t>USE the operators</a:t>
            </a:r>
          </a:p>
        </p:txBody>
      </p:sp>
      <p:sp>
        <p:nvSpPr>
          <p:cNvPr id="964" name="Shape 964"/>
          <p:cNvSpPr txBox="1"/>
          <p:nvPr/>
        </p:nvSpPr>
        <p:spPr>
          <a:xfrm>
            <a:off x="5107600" y="530475"/>
            <a:ext cx="1148699" cy="394500"/>
          </a:xfrm>
          <a:prstGeom prst="rect">
            <a:avLst/>
          </a:prstGeom>
          <a:noFill/>
          <a:ln>
            <a:noFill/>
          </a:ln>
        </p:spPr>
        <p:txBody>
          <a:bodyPr lIns="91425" tIns="91425" rIns="91425" bIns="91425" anchor="t" anchorCtr="0">
            <a:noAutofit/>
          </a:bodyPr>
          <a:lstStyle/>
          <a:p>
            <a:pPr>
              <a:spcBef>
                <a:spcPts val="0"/>
              </a:spcBef>
              <a:buNone/>
            </a:pPr>
            <a:r>
              <a:rPr lang="en-US"/>
              <a:t>Compose()</a:t>
            </a:r>
          </a:p>
        </p:txBody>
      </p:sp>
      <p:cxnSp>
        <p:nvCxnSpPr>
          <p:cNvPr id="965" name="Shape 965"/>
          <p:cNvCxnSpPr>
            <a:stCxn id="963" idx="3"/>
            <a:endCxn id="964" idx="1"/>
          </p:cNvCxnSpPr>
          <p:nvPr/>
        </p:nvCxnSpPr>
        <p:spPr>
          <a:xfrm>
            <a:off x="4621099" y="727725"/>
            <a:ext cx="486600" cy="0"/>
          </a:xfrm>
          <a:prstGeom prst="straightConnector1">
            <a:avLst/>
          </a:prstGeom>
          <a:noFill/>
          <a:ln w="19050" cap="flat">
            <a:solidFill>
              <a:schemeClr val="dk2"/>
            </a:solidFill>
            <a:prstDash val="solid"/>
            <a:round/>
            <a:headEnd type="none" w="lg" len="lg"/>
            <a:tailEnd type="triangle" w="lg" len="lg"/>
          </a:ln>
        </p:spPr>
      </p:cxnSp>
      <p:pic>
        <p:nvPicPr>
          <p:cNvPr id="966" name="Shape 966"/>
          <p:cNvPicPr preferRelativeResize="0"/>
          <p:nvPr/>
        </p:nvPicPr>
        <p:blipFill>
          <a:blip r:embed="rId3">
            <a:alphaModFix/>
          </a:blip>
          <a:stretch>
            <a:fillRect/>
          </a:stretch>
        </p:blipFill>
        <p:spPr>
          <a:xfrm>
            <a:off x="2064499" y="1097374"/>
            <a:ext cx="5014999" cy="3479025"/>
          </a:xfrm>
          <a:prstGeom prst="rect">
            <a:avLst/>
          </a:prstGeom>
          <a:noFill/>
          <a:ln>
            <a:noFill/>
          </a:ln>
        </p:spPr>
      </p:pic>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Shape 972"/>
          <p:cNvSpPr txBox="1"/>
          <p:nvPr/>
        </p:nvSpPr>
        <p:spPr>
          <a:xfrm>
            <a:off x="1554750" y="1182525"/>
            <a:ext cx="6034499" cy="426599"/>
          </a:xfrm>
          <a:prstGeom prst="rect">
            <a:avLst/>
          </a:prstGeom>
          <a:noFill/>
          <a:ln>
            <a:noFill/>
          </a:ln>
        </p:spPr>
        <p:txBody>
          <a:bodyPr lIns="91425" tIns="91425" rIns="91425" bIns="91425" anchor="t" anchorCtr="0">
            <a:noAutofit/>
          </a:bodyPr>
          <a:lstStyle/>
          <a:p>
            <a:pPr lvl="0" rtl="0">
              <a:spcBef>
                <a:spcPts val="0"/>
              </a:spcBef>
              <a:buNone/>
            </a:pPr>
            <a:r>
              <a:rPr lang="en-US"/>
              <a:t>What if the observable produces faster than the observer can consume?</a:t>
            </a:r>
          </a:p>
        </p:txBody>
      </p:sp>
      <p:sp>
        <p:nvSpPr>
          <p:cNvPr id="973" name="Shape 973"/>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Back Pressure</a:t>
            </a:r>
          </a:p>
        </p:txBody>
      </p:sp>
    </p:spTree>
  </p:cSld>
  <p:clrMapOvr>
    <a:masterClrMapping/>
  </p:clrMapOvr>
  <p:transition xmlns:p14="http://schemas.microsoft.com/office/powerpoint/2010/mai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Shape 979"/>
          <p:cNvSpPr txBox="1"/>
          <p:nvPr/>
        </p:nvSpPr>
        <p:spPr>
          <a:xfrm>
            <a:off x="1554750" y="1182525"/>
            <a:ext cx="6034499" cy="426599"/>
          </a:xfrm>
          <a:prstGeom prst="rect">
            <a:avLst/>
          </a:prstGeom>
          <a:noFill/>
          <a:ln>
            <a:noFill/>
          </a:ln>
        </p:spPr>
        <p:txBody>
          <a:bodyPr lIns="91425" tIns="91425" rIns="91425" bIns="91425" anchor="t" anchorCtr="0">
            <a:noAutofit/>
          </a:bodyPr>
          <a:lstStyle/>
          <a:p>
            <a:pPr lvl="0" rtl="0">
              <a:spcBef>
                <a:spcPts val="0"/>
              </a:spcBef>
              <a:buNone/>
            </a:pPr>
            <a:r>
              <a:rPr lang="en-US"/>
              <a:t>What if the observable produces faster than the observer can consume?</a:t>
            </a:r>
          </a:p>
        </p:txBody>
      </p:sp>
      <p:sp>
        <p:nvSpPr>
          <p:cNvPr id="980" name="Shape 980"/>
          <p:cNvSpPr txBox="1"/>
          <p:nvPr/>
        </p:nvSpPr>
        <p:spPr>
          <a:xfrm>
            <a:off x="1554750" y="2358450"/>
            <a:ext cx="3665099" cy="426599"/>
          </a:xfrm>
          <a:prstGeom prst="rect">
            <a:avLst/>
          </a:prstGeom>
          <a:noFill/>
          <a:ln>
            <a:noFill/>
          </a:ln>
        </p:spPr>
        <p:txBody>
          <a:bodyPr lIns="91425" tIns="91425" rIns="91425" bIns="91425" anchor="t" anchorCtr="0">
            <a:noAutofit/>
          </a:bodyPr>
          <a:lstStyle/>
          <a:p>
            <a:pPr lvl="0" rtl="0">
              <a:spcBef>
                <a:spcPts val="0"/>
              </a:spcBef>
              <a:buNone/>
            </a:pPr>
            <a:r>
              <a:rPr lang="en-US"/>
              <a:t>It has to go through all the transformations </a:t>
            </a:r>
          </a:p>
        </p:txBody>
      </p:sp>
      <p:sp>
        <p:nvSpPr>
          <p:cNvPr id="981" name="Shape 981"/>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Back Pressure</a:t>
            </a:r>
          </a:p>
        </p:txBody>
      </p:sp>
      <p:sp>
        <p:nvSpPr>
          <p:cNvPr id="982" name="Shape 982"/>
          <p:cNvSpPr txBox="1"/>
          <p:nvPr/>
        </p:nvSpPr>
        <p:spPr>
          <a:xfrm>
            <a:off x="5887475" y="2374500"/>
            <a:ext cx="1122900" cy="394500"/>
          </a:xfrm>
          <a:prstGeom prst="rect">
            <a:avLst/>
          </a:prstGeom>
          <a:noFill/>
          <a:ln>
            <a:noFill/>
          </a:ln>
        </p:spPr>
        <p:txBody>
          <a:bodyPr lIns="91425" tIns="91425" rIns="91425" bIns="91425" anchor="t" anchorCtr="0">
            <a:noAutofit/>
          </a:bodyPr>
          <a:lstStyle/>
          <a:p>
            <a:pPr lvl="0" rtl="0">
              <a:spcBef>
                <a:spcPts val="0"/>
              </a:spcBef>
              <a:buNone/>
            </a:pPr>
            <a:r>
              <a:rPr lang="en-US"/>
              <a:t>Takes time</a:t>
            </a:r>
          </a:p>
        </p:txBody>
      </p:sp>
      <p:cxnSp>
        <p:nvCxnSpPr>
          <p:cNvPr id="983" name="Shape 983"/>
          <p:cNvCxnSpPr>
            <a:stCxn id="980" idx="3"/>
            <a:endCxn id="982" idx="1"/>
          </p:cNvCxnSpPr>
          <p:nvPr/>
        </p:nvCxnSpPr>
        <p:spPr>
          <a:xfrm>
            <a:off x="5219849" y="2571749"/>
            <a:ext cx="667500" cy="0"/>
          </a:xfrm>
          <a:prstGeom prst="straightConnector1">
            <a:avLst/>
          </a:prstGeom>
          <a:noFill/>
          <a:ln w="19050" cap="flat">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p:nvPr/>
        </p:nvSpPr>
        <p:spPr>
          <a:xfrm>
            <a:off x="1554750" y="1182525"/>
            <a:ext cx="6034499" cy="426599"/>
          </a:xfrm>
          <a:prstGeom prst="rect">
            <a:avLst/>
          </a:prstGeom>
          <a:noFill/>
          <a:ln>
            <a:noFill/>
          </a:ln>
        </p:spPr>
        <p:txBody>
          <a:bodyPr lIns="91425" tIns="91425" rIns="91425" bIns="91425" anchor="t" anchorCtr="0">
            <a:noAutofit/>
          </a:bodyPr>
          <a:lstStyle/>
          <a:p>
            <a:pPr lvl="0" rtl="0">
              <a:spcBef>
                <a:spcPts val="0"/>
              </a:spcBef>
              <a:buNone/>
            </a:pPr>
            <a:r>
              <a:rPr lang="en-US"/>
              <a:t>What if the observable produces faster than the observer can consume?</a:t>
            </a:r>
          </a:p>
        </p:txBody>
      </p:sp>
      <p:sp>
        <p:nvSpPr>
          <p:cNvPr id="990" name="Shape 990"/>
          <p:cNvSpPr txBox="1"/>
          <p:nvPr/>
        </p:nvSpPr>
        <p:spPr>
          <a:xfrm>
            <a:off x="1554750" y="2358450"/>
            <a:ext cx="3665099" cy="426599"/>
          </a:xfrm>
          <a:prstGeom prst="rect">
            <a:avLst/>
          </a:prstGeom>
          <a:noFill/>
          <a:ln>
            <a:noFill/>
          </a:ln>
        </p:spPr>
        <p:txBody>
          <a:bodyPr lIns="91425" tIns="91425" rIns="91425" bIns="91425" anchor="t" anchorCtr="0">
            <a:noAutofit/>
          </a:bodyPr>
          <a:lstStyle/>
          <a:p>
            <a:pPr lvl="0" rtl="0">
              <a:spcBef>
                <a:spcPts val="0"/>
              </a:spcBef>
              <a:buNone/>
            </a:pPr>
            <a:r>
              <a:rPr lang="en-US"/>
              <a:t>It has to go through all the transformations </a:t>
            </a:r>
          </a:p>
        </p:txBody>
      </p:sp>
      <p:sp>
        <p:nvSpPr>
          <p:cNvPr id="991" name="Shape 991"/>
          <p:cNvSpPr txBox="1"/>
          <p:nvPr/>
        </p:nvSpPr>
        <p:spPr>
          <a:xfrm>
            <a:off x="320900" y="306725"/>
            <a:ext cx="1556100"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Back Pressure</a:t>
            </a:r>
          </a:p>
        </p:txBody>
      </p:sp>
      <p:sp>
        <p:nvSpPr>
          <p:cNvPr id="992" name="Shape 992"/>
          <p:cNvSpPr txBox="1"/>
          <p:nvPr/>
        </p:nvSpPr>
        <p:spPr>
          <a:xfrm>
            <a:off x="5887475" y="2374500"/>
            <a:ext cx="1122900" cy="394500"/>
          </a:xfrm>
          <a:prstGeom prst="rect">
            <a:avLst/>
          </a:prstGeom>
          <a:noFill/>
          <a:ln>
            <a:noFill/>
          </a:ln>
        </p:spPr>
        <p:txBody>
          <a:bodyPr lIns="91425" tIns="91425" rIns="91425" bIns="91425" anchor="t" anchorCtr="0">
            <a:noAutofit/>
          </a:bodyPr>
          <a:lstStyle/>
          <a:p>
            <a:pPr lvl="0" rtl="0">
              <a:spcBef>
                <a:spcPts val="0"/>
              </a:spcBef>
              <a:buNone/>
            </a:pPr>
            <a:r>
              <a:rPr lang="en-US"/>
              <a:t>Takes time</a:t>
            </a:r>
          </a:p>
        </p:txBody>
      </p:sp>
      <p:cxnSp>
        <p:nvCxnSpPr>
          <p:cNvPr id="993" name="Shape 993"/>
          <p:cNvCxnSpPr>
            <a:stCxn id="990" idx="3"/>
            <a:endCxn id="992" idx="1"/>
          </p:cNvCxnSpPr>
          <p:nvPr/>
        </p:nvCxnSpPr>
        <p:spPr>
          <a:xfrm>
            <a:off x="5219849" y="2571749"/>
            <a:ext cx="667500" cy="0"/>
          </a:xfrm>
          <a:prstGeom prst="straightConnector1">
            <a:avLst/>
          </a:prstGeom>
          <a:noFill/>
          <a:ln w="19050" cap="flat">
            <a:solidFill>
              <a:schemeClr val="dk2"/>
            </a:solidFill>
            <a:prstDash val="solid"/>
            <a:round/>
            <a:headEnd type="none" w="lg" len="lg"/>
            <a:tailEnd type="triangle" w="lg" len="lg"/>
          </a:ln>
        </p:spPr>
      </p:cxnSp>
      <p:sp>
        <p:nvSpPr>
          <p:cNvPr id="994" name="Shape 994"/>
          <p:cNvSpPr txBox="1"/>
          <p:nvPr/>
        </p:nvSpPr>
        <p:spPr>
          <a:xfrm>
            <a:off x="1554750" y="3332400"/>
            <a:ext cx="5170800" cy="347700"/>
          </a:xfrm>
          <a:prstGeom prst="rect">
            <a:avLst/>
          </a:prstGeom>
          <a:noFill/>
          <a:ln>
            <a:noFill/>
          </a:ln>
        </p:spPr>
        <p:txBody>
          <a:bodyPr lIns="91425" tIns="91425" rIns="91425" bIns="91425" anchor="t" anchorCtr="0">
            <a:noAutofit/>
          </a:bodyPr>
          <a:lstStyle/>
          <a:p>
            <a:pPr lvl="0" rtl="0">
              <a:spcBef>
                <a:spcPts val="0"/>
              </a:spcBef>
              <a:buNone/>
            </a:pPr>
            <a:r>
              <a:rPr lang="en-US"/>
              <a:t>How to handle backpressure:</a:t>
            </a:r>
          </a:p>
          <a:p>
            <a:pPr lvl="0" rtl="0">
              <a:spcBef>
                <a:spcPts val="0"/>
              </a:spcBef>
              <a:buNone/>
            </a:pPr>
            <a:r>
              <a:rPr lang="en-US" u="sng">
                <a:solidFill>
                  <a:schemeClr val="hlink"/>
                </a:solidFill>
                <a:hlinkClick r:id="rId3"/>
              </a:rPr>
              <a:t>https://github.com/ReactiveX/RxJava/wiki/Backpressure</a:t>
            </a:r>
          </a:p>
        </p:txBody>
      </p:sp>
    </p:spTree>
  </p:cSld>
  <p:clrMapOvr>
    <a:masterClrMapping/>
  </p:clrMapOvr>
  <p:transition xmlns:p14="http://schemas.microsoft.com/office/powerpoint/2010/mai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Shape 1000"/>
          <p:cNvSpPr txBox="1"/>
          <p:nvPr/>
        </p:nvSpPr>
        <p:spPr>
          <a:xfrm>
            <a:off x="2564400" y="2374500"/>
            <a:ext cx="4015200" cy="394500"/>
          </a:xfrm>
          <a:prstGeom prst="rect">
            <a:avLst/>
          </a:prstGeom>
          <a:noFill/>
          <a:ln>
            <a:noFill/>
          </a:ln>
        </p:spPr>
        <p:txBody>
          <a:bodyPr lIns="91425" tIns="91425" rIns="91425" bIns="91425" anchor="t" anchorCtr="0">
            <a:noAutofit/>
          </a:bodyPr>
          <a:lstStyle/>
          <a:p>
            <a:pPr>
              <a:spcBef>
                <a:spcPts val="0"/>
              </a:spcBef>
              <a:buNone/>
            </a:pPr>
            <a:r>
              <a:rPr lang="en-US"/>
              <a:t>When does an Observable start emitting items?</a:t>
            </a:r>
          </a:p>
        </p:txBody>
      </p:sp>
      <p:sp>
        <p:nvSpPr>
          <p:cNvPr id="1001" name="Shape 1001"/>
          <p:cNvSpPr txBox="1"/>
          <p:nvPr/>
        </p:nvSpPr>
        <p:spPr>
          <a:xfrm>
            <a:off x="320900" y="306725"/>
            <a:ext cx="2287499"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Hot &amp; Cold Observables</a:t>
            </a:r>
          </a:p>
        </p:txBody>
      </p:sp>
    </p:spTree>
  </p:cSld>
  <p:clrMapOvr>
    <a:masterClrMapping/>
  </p:clrMapOvr>
  <p:transition xmlns:p14="http://schemas.microsoft.com/office/powerpoint/2010/mai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Shape 1007"/>
          <p:cNvSpPr/>
          <p:nvPr/>
        </p:nvSpPr>
        <p:spPr>
          <a:xfrm>
            <a:off x="3661900" y="3394350"/>
            <a:ext cx="3250500" cy="6491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08" name="Shape 1008"/>
          <p:cNvSpPr/>
          <p:nvPr/>
        </p:nvSpPr>
        <p:spPr>
          <a:xfrm>
            <a:off x="2130750" y="1099950"/>
            <a:ext cx="4831199" cy="887100"/>
          </a:xfrm>
          <a:prstGeom prst="roundRect">
            <a:avLst>
              <a:gd name="adj" fmla="val 16667"/>
            </a:avLst>
          </a:prstGeom>
          <a:noFill/>
          <a:ln w="19050" cap="flat">
            <a:solidFill>
              <a:srgbClr val="CC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009" name="Shape 1009"/>
          <p:cNvCxnSpPr/>
          <p:nvPr/>
        </p:nvCxnSpPr>
        <p:spPr>
          <a:xfrm>
            <a:off x="2200900" y="1541100"/>
            <a:ext cx="4633199" cy="4799"/>
          </a:xfrm>
          <a:prstGeom prst="straightConnector1">
            <a:avLst/>
          </a:prstGeom>
          <a:noFill/>
          <a:ln w="19050" cap="flat">
            <a:solidFill>
              <a:srgbClr val="000000"/>
            </a:solidFill>
            <a:prstDash val="solid"/>
            <a:round/>
            <a:headEnd type="none" w="lg" len="lg"/>
            <a:tailEnd type="triangle" w="lg" len="lg"/>
          </a:ln>
        </p:spPr>
      </p:cxnSp>
      <p:sp>
        <p:nvSpPr>
          <p:cNvPr id="1010" name="Shape 1010"/>
          <p:cNvSpPr/>
          <p:nvPr/>
        </p:nvSpPr>
        <p:spPr>
          <a:xfrm>
            <a:off x="2413950" y="1404750"/>
            <a:ext cx="272699" cy="2775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1" name="Shape 1011"/>
          <p:cNvSpPr/>
          <p:nvPr/>
        </p:nvSpPr>
        <p:spPr>
          <a:xfrm>
            <a:off x="3066825" y="1404750"/>
            <a:ext cx="272699" cy="277500"/>
          </a:xfrm>
          <a:prstGeom prst="ellipse">
            <a:avLst/>
          </a:prstGeom>
          <a:solidFill>
            <a:srgbClr val="F1C232"/>
          </a:solidFill>
          <a:ln w="19050" cap="flat">
            <a:solidFill>
              <a:srgbClr val="BF9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2" name="Shape 1012"/>
          <p:cNvSpPr/>
          <p:nvPr/>
        </p:nvSpPr>
        <p:spPr>
          <a:xfrm>
            <a:off x="4524325" y="1404750"/>
            <a:ext cx="272699" cy="277500"/>
          </a:xfrm>
          <a:prstGeom prst="ellipse">
            <a:avLst/>
          </a:prstGeom>
          <a:solidFill>
            <a:srgbClr val="E06666"/>
          </a:solidFill>
          <a:ln w="19050" cap="flat">
            <a:solidFill>
              <a:srgbClr val="CC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3" name="Shape 1013"/>
          <p:cNvSpPr/>
          <p:nvPr/>
        </p:nvSpPr>
        <p:spPr>
          <a:xfrm>
            <a:off x="5328975" y="1404750"/>
            <a:ext cx="272699" cy="277500"/>
          </a:xfrm>
          <a:prstGeom prst="ellipse">
            <a:avLst/>
          </a:prstGeom>
          <a:solidFill>
            <a:schemeClr val="accent4"/>
          </a:solidFill>
          <a:ln w="19050" cap="flat">
            <a:solidFill>
              <a:srgbClr val="3D85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4" name="Shape 1014"/>
          <p:cNvSpPr/>
          <p:nvPr/>
        </p:nvSpPr>
        <p:spPr>
          <a:xfrm>
            <a:off x="6017100" y="1404750"/>
            <a:ext cx="272699" cy="277500"/>
          </a:xfrm>
          <a:prstGeom prst="ellipse">
            <a:avLst/>
          </a:prstGeom>
          <a:solidFill>
            <a:srgbClr val="A64D79"/>
          </a:solidFill>
          <a:ln w="19050" cap="flat">
            <a:solidFill>
              <a:srgbClr val="741B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5" name="Shape 1015"/>
          <p:cNvSpPr txBox="1"/>
          <p:nvPr/>
        </p:nvSpPr>
        <p:spPr>
          <a:xfrm>
            <a:off x="3701550" y="728250"/>
            <a:ext cx="1481700" cy="371699"/>
          </a:xfrm>
          <a:prstGeom prst="rect">
            <a:avLst/>
          </a:prstGeom>
          <a:solidFill>
            <a:srgbClr val="CC0000"/>
          </a:solidFill>
          <a:ln>
            <a:noFill/>
          </a:ln>
        </p:spPr>
        <p:txBody>
          <a:bodyPr lIns="91425" tIns="91425" rIns="91425" bIns="91425" anchor="t" anchorCtr="0">
            <a:noAutofit/>
          </a:bodyPr>
          <a:lstStyle/>
          <a:p>
            <a:pPr>
              <a:spcBef>
                <a:spcPts val="0"/>
              </a:spcBef>
              <a:buNone/>
            </a:pPr>
            <a:r>
              <a:rPr lang="en-US">
                <a:solidFill>
                  <a:srgbClr val="FFFFFF"/>
                </a:solidFill>
              </a:rPr>
              <a:t>Hot Observable</a:t>
            </a:r>
          </a:p>
        </p:txBody>
      </p:sp>
      <p:cxnSp>
        <p:nvCxnSpPr>
          <p:cNvPr id="1016" name="Shape 1016"/>
          <p:cNvCxnSpPr/>
          <p:nvPr/>
        </p:nvCxnSpPr>
        <p:spPr>
          <a:xfrm>
            <a:off x="3756050" y="3721375"/>
            <a:ext cx="3052500" cy="4799"/>
          </a:xfrm>
          <a:prstGeom prst="straightConnector1">
            <a:avLst/>
          </a:prstGeom>
          <a:noFill/>
          <a:ln w="19050" cap="flat">
            <a:solidFill>
              <a:srgbClr val="000000"/>
            </a:solidFill>
            <a:prstDash val="solid"/>
            <a:round/>
            <a:headEnd type="none" w="lg" len="lg"/>
            <a:tailEnd type="triangle" w="lg" len="lg"/>
          </a:ln>
        </p:spPr>
      </p:cxnSp>
      <p:cxnSp>
        <p:nvCxnSpPr>
          <p:cNvPr id="1017" name="Shape 1017"/>
          <p:cNvCxnSpPr/>
          <p:nvPr/>
        </p:nvCxnSpPr>
        <p:spPr>
          <a:xfrm rot="10800000">
            <a:off x="3805750" y="1600650"/>
            <a:ext cx="4799" cy="1793699"/>
          </a:xfrm>
          <a:prstGeom prst="straightConnector1">
            <a:avLst/>
          </a:prstGeom>
          <a:noFill/>
          <a:ln w="19050" cap="flat">
            <a:solidFill>
              <a:schemeClr val="accent6"/>
            </a:solidFill>
            <a:prstDash val="solid"/>
            <a:round/>
            <a:headEnd type="none" w="lg" len="lg"/>
            <a:tailEnd type="triangle" w="lg" len="lg"/>
          </a:ln>
        </p:spPr>
      </p:cxnSp>
      <p:sp>
        <p:nvSpPr>
          <p:cNvPr id="1018" name="Shape 1018"/>
          <p:cNvSpPr/>
          <p:nvPr/>
        </p:nvSpPr>
        <p:spPr>
          <a:xfrm>
            <a:off x="4539200" y="3585025"/>
            <a:ext cx="272699" cy="277500"/>
          </a:xfrm>
          <a:prstGeom prst="ellipse">
            <a:avLst/>
          </a:prstGeom>
          <a:solidFill>
            <a:srgbClr val="E06666"/>
          </a:solidFill>
          <a:ln w="19050" cap="flat">
            <a:solidFill>
              <a:srgbClr val="CC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9" name="Shape 1019"/>
          <p:cNvSpPr/>
          <p:nvPr/>
        </p:nvSpPr>
        <p:spPr>
          <a:xfrm>
            <a:off x="5343850" y="3585025"/>
            <a:ext cx="272699" cy="277500"/>
          </a:xfrm>
          <a:prstGeom prst="ellipse">
            <a:avLst/>
          </a:prstGeom>
          <a:solidFill>
            <a:schemeClr val="accent4"/>
          </a:solidFill>
          <a:ln w="19050" cap="flat">
            <a:solidFill>
              <a:srgbClr val="3D85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0" name="Shape 1020"/>
          <p:cNvSpPr/>
          <p:nvPr/>
        </p:nvSpPr>
        <p:spPr>
          <a:xfrm>
            <a:off x="6020275" y="3585025"/>
            <a:ext cx="272699" cy="277500"/>
          </a:xfrm>
          <a:prstGeom prst="ellipse">
            <a:avLst/>
          </a:prstGeom>
          <a:solidFill>
            <a:srgbClr val="A64D79"/>
          </a:solidFill>
          <a:ln w="19050" cap="flat">
            <a:solidFill>
              <a:srgbClr val="741B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1" name="Shape 1021"/>
          <p:cNvSpPr txBox="1"/>
          <p:nvPr/>
        </p:nvSpPr>
        <p:spPr>
          <a:xfrm>
            <a:off x="3307750" y="2475150"/>
            <a:ext cx="1000800" cy="371699"/>
          </a:xfrm>
          <a:prstGeom prst="rect">
            <a:avLst/>
          </a:prstGeom>
          <a:solidFill>
            <a:srgbClr val="FFFFFF"/>
          </a:solidFill>
          <a:ln>
            <a:noFill/>
          </a:ln>
        </p:spPr>
        <p:txBody>
          <a:bodyPr lIns="91425" tIns="91425" rIns="91425" bIns="91425" anchor="t" anchorCtr="0">
            <a:noAutofit/>
          </a:bodyPr>
          <a:lstStyle/>
          <a:p>
            <a:pPr>
              <a:spcBef>
                <a:spcPts val="0"/>
              </a:spcBef>
              <a:buNone/>
            </a:pPr>
            <a:r>
              <a:rPr lang="en-US">
                <a:solidFill>
                  <a:schemeClr val="accent6"/>
                </a:solidFill>
              </a:rPr>
              <a:t>subscribe</a:t>
            </a:r>
          </a:p>
        </p:txBody>
      </p:sp>
      <p:sp>
        <p:nvSpPr>
          <p:cNvPr id="1022" name="Shape 1022"/>
          <p:cNvSpPr txBox="1"/>
          <p:nvPr/>
        </p:nvSpPr>
        <p:spPr>
          <a:xfrm>
            <a:off x="4761950" y="4043550"/>
            <a:ext cx="951299" cy="371699"/>
          </a:xfrm>
          <a:prstGeom prst="rect">
            <a:avLst/>
          </a:prstGeom>
          <a:solidFill>
            <a:schemeClr val="accent5"/>
          </a:solidFill>
          <a:ln>
            <a:noFill/>
          </a:ln>
        </p:spPr>
        <p:txBody>
          <a:bodyPr lIns="91425" tIns="91425" rIns="91425" bIns="91425" anchor="t" anchorCtr="0">
            <a:noAutofit/>
          </a:bodyPr>
          <a:lstStyle/>
          <a:p>
            <a:pPr>
              <a:spcBef>
                <a:spcPts val="0"/>
              </a:spcBef>
              <a:buNone/>
            </a:pPr>
            <a:r>
              <a:rPr lang="en-US">
                <a:solidFill>
                  <a:srgbClr val="FFFFFF"/>
                </a:solidFill>
              </a:rPr>
              <a:t>Observer</a:t>
            </a:r>
          </a:p>
        </p:txBody>
      </p:sp>
      <p:cxnSp>
        <p:nvCxnSpPr>
          <p:cNvPr id="1023" name="Shape 1023"/>
          <p:cNvCxnSpPr/>
          <p:nvPr/>
        </p:nvCxnSpPr>
        <p:spPr>
          <a:xfrm flipH="1">
            <a:off x="2527175" y="1783900"/>
            <a:ext cx="9899" cy="1318199"/>
          </a:xfrm>
          <a:prstGeom prst="straightConnector1">
            <a:avLst/>
          </a:prstGeom>
          <a:noFill/>
          <a:ln w="19050" cap="flat">
            <a:solidFill>
              <a:schemeClr val="accent4"/>
            </a:solidFill>
            <a:prstDash val="solid"/>
            <a:round/>
            <a:headEnd type="none" w="lg" len="lg"/>
            <a:tailEnd type="triangle" w="lg" len="lg"/>
          </a:ln>
        </p:spPr>
      </p:cxnSp>
      <p:cxnSp>
        <p:nvCxnSpPr>
          <p:cNvPr id="1024" name="Shape 1024"/>
          <p:cNvCxnSpPr/>
          <p:nvPr/>
        </p:nvCxnSpPr>
        <p:spPr>
          <a:xfrm flipH="1">
            <a:off x="3200924" y="1783900"/>
            <a:ext cx="7200" cy="1318199"/>
          </a:xfrm>
          <a:prstGeom prst="straightConnector1">
            <a:avLst/>
          </a:prstGeom>
          <a:noFill/>
          <a:ln w="19050" cap="flat">
            <a:solidFill>
              <a:schemeClr val="accent4"/>
            </a:solidFill>
            <a:prstDash val="solid"/>
            <a:round/>
            <a:headEnd type="none" w="lg" len="lg"/>
            <a:tailEnd type="triangle" w="lg" len="lg"/>
          </a:ln>
        </p:spPr>
      </p:cxnSp>
      <p:cxnSp>
        <p:nvCxnSpPr>
          <p:cNvPr id="1025" name="Shape 1025"/>
          <p:cNvCxnSpPr>
            <a:endCxn id="1018" idx="0"/>
          </p:cNvCxnSpPr>
          <p:nvPr/>
        </p:nvCxnSpPr>
        <p:spPr>
          <a:xfrm>
            <a:off x="4657849" y="1778724"/>
            <a:ext cx="17700" cy="1806300"/>
          </a:xfrm>
          <a:prstGeom prst="straightConnector1">
            <a:avLst/>
          </a:prstGeom>
          <a:noFill/>
          <a:ln w="19050" cap="flat">
            <a:solidFill>
              <a:schemeClr val="accent4"/>
            </a:solidFill>
            <a:prstDash val="solid"/>
            <a:round/>
            <a:headEnd type="none" w="lg" len="lg"/>
            <a:tailEnd type="triangle" w="lg" len="lg"/>
          </a:ln>
        </p:spPr>
      </p:cxnSp>
      <p:cxnSp>
        <p:nvCxnSpPr>
          <p:cNvPr id="1026" name="Shape 1026"/>
          <p:cNvCxnSpPr>
            <a:endCxn id="1019" idx="0"/>
          </p:cNvCxnSpPr>
          <p:nvPr/>
        </p:nvCxnSpPr>
        <p:spPr>
          <a:xfrm>
            <a:off x="5470299" y="1778724"/>
            <a:ext cx="9900" cy="1806300"/>
          </a:xfrm>
          <a:prstGeom prst="straightConnector1">
            <a:avLst/>
          </a:prstGeom>
          <a:noFill/>
          <a:ln w="19050" cap="flat">
            <a:solidFill>
              <a:schemeClr val="accent4"/>
            </a:solidFill>
            <a:prstDash val="solid"/>
            <a:round/>
            <a:headEnd type="none" w="lg" len="lg"/>
            <a:tailEnd type="triangle" w="lg" len="lg"/>
          </a:ln>
        </p:spPr>
      </p:cxnSp>
      <p:cxnSp>
        <p:nvCxnSpPr>
          <p:cNvPr id="1027" name="Shape 1027"/>
          <p:cNvCxnSpPr/>
          <p:nvPr/>
        </p:nvCxnSpPr>
        <p:spPr>
          <a:xfrm>
            <a:off x="6148500" y="1778712"/>
            <a:ext cx="9899" cy="1806300"/>
          </a:xfrm>
          <a:prstGeom prst="straightConnector1">
            <a:avLst/>
          </a:prstGeom>
          <a:noFill/>
          <a:ln w="19050" cap="flat">
            <a:solidFill>
              <a:schemeClr val="accent4"/>
            </a:solidFill>
            <a:prstDash val="solid"/>
            <a:round/>
            <a:headEnd type="none" w="lg" len="lg"/>
            <a:tailEnd type="triangle" w="lg" len="lg"/>
          </a:ln>
        </p:spPr>
      </p:cxnSp>
      <p:sp>
        <p:nvSpPr>
          <p:cNvPr id="1028" name="Shape 1028"/>
          <p:cNvSpPr txBox="1"/>
          <p:nvPr/>
        </p:nvSpPr>
        <p:spPr>
          <a:xfrm>
            <a:off x="320900" y="306725"/>
            <a:ext cx="2287499"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Hot &amp; Cold Observables</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Shape 373"/>
          <p:cNvPicPr preferRelativeResize="0"/>
          <p:nvPr/>
        </p:nvPicPr>
        <p:blipFill rotWithShape="1">
          <a:blip r:embed="rId3">
            <a:alphaModFix/>
          </a:blip>
          <a:srcRect b="88003"/>
          <a:stretch/>
        </p:blipFill>
        <p:spPr>
          <a:xfrm>
            <a:off x="2986100" y="401850"/>
            <a:ext cx="3090400" cy="520624"/>
          </a:xfrm>
          <a:prstGeom prst="rect">
            <a:avLst/>
          </a:prstGeom>
          <a:noFill/>
          <a:ln>
            <a:noFill/>
          </a:ln>
        </p:spPr>
      </p:pic>
      <p:sp>
        <p:nvSpPr>
          <p:cNvPr id="374" name="Shape 374"/>
          <p:cNvSpPr txBox="1"/>
          <p:nvPr/>
        </p:nvSpPr>
        <p:spPr>
          <a:xfrm>
            <a:off x="3441600" y="2198275"/>
            <a:ext cx="189000" cy="156000"/>
          </a:xfrm>
          <a:prstGeom prst="rect">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375" name="Shape 375"/>
          <p:cNvSpPr txBox="1"/>
          <p:nvPr/>
        </p:nvSpPr>
        <p:spPr>
          <a:xfrm>
            <a:off x="4227475" y="2198275"/>
            <a:ext cx="189000" cy="1560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376" name="Shape 376"/>
          <p:cNvSpPr txBox="1"/>
          <p:nvPr/>
        </p:nvSpPr>
        <p:spPr>
          <a:xfrm>
            <a:off x="4758075" y="2167425"/>
            <a:ext cx="189000" cy="1560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377" name="Shape 377"/>
          <p:cNvSpPr txBox="1"/>
          <p:nvPr/>
        </p:nvSpPr>
        <p:spPr>
          <a:xfrm>
            <a:off x="307650" y="294275"/>
            <a:ext cx="1692300" cy="414599"/>
          </a:xfrm>
          <a:prstGeom prst="rect">
            <a:avLst/>
          </a:prstGeom>
          <a:solidFill>
            <a:schemeClr val="lt2"/>
          </a:solidFill>
          <a:ln>
            <a:noFill/>
          </a:ln>
        </p:spPr>
        <p:txBody>
          <a:bodyPr lIns="91425" tIns="91425" rIns="91425" bIns="91425" anchor="t" anchorCtr="0">
            <a:noAutofit/>
          </a:bodyPr>
          <a:lstStyle/>
          <a:p>
            <a:pPr lvl="0" rtl="0">
              <a:spcBef>
                <a:spcPts val="0"/>
              </a:spcBef>
              <a:buNone/>
            </a:pPr>
            <a:r>
              <a:rPr lang="en-US" b="1">
                <a:solidFill>
                  <a:srgbClr val="FFFFFF"/>
                </a:solidFill>
              </a:rPr>
              <a:t>What is reactive?</a:t>
            </a:r>
          </a:p>
        </p:txBody>
      </p:sp>
    </p:spTree>
  </p:cSld>
  <p:clrMapOvr>
    <a:masterClrMapping/>
  </p:clrMapOvr>
  <p:transition xmlns:p14="http://schemas.microsoft.com/office/powerpoint/2010/mai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cxnSp>
        <p:nvCxnSpPr>
          <p:cNvPr id="1034" name="Shape 1034"/>
          <p:cNvCxnSpPr>
            <a:endCxn id="1035" idx="0"/>
          </p:cNvCxnSpPr>
          <p:nvPr/>
        </p:nvCxnSpPr>
        <p:spPr>
          <a:xfrm flipH="1">
            <a:off x="4058374" y="1751425"/>
            <a:ext cx="4800" cy="1833600"/>
          </a:xfrm>
          <a:prstGeom prst="straightConnector1">
            <a:avLst/>
          </a:prstGeom>
          <a:noFill/>
          <a:ln w="19050" cap="flat">
            <a:solidFill>
              <a:schemeClr val="accent4"/>
            </a:solidFill>
            <a:prstDash val="solid"/>
            <a:round/>
            <a:headEnd type="none" w="lg" len="lg"/>
            <a:tailEnd type="triangle" w="lg" len="lg"/>
          </a:ln>
        </p:spPr>
      </p:cxnSp>
      <p:sp>
        <p:nvSpPr>
          <p:cNvPr id="1036" name="Shape 1036"/>
          <p:cNvSpPr/>
          <p:nvPr/>
        </p:nvSpPr>
        <p:spPr>
          <a:xfrm>
            <a:off x="3089200" y="3394350"/>
            <a:ext cx="3823199" cy="649199"/>
          </a:xfrm>
          <a:prstGeom prst="roundRect">
            <a:avLst>
              <a:gd name="adj" fmla="val 16667"/>
            </a:avLst>
          </a:prstGeom>
          <a:noFill/>
          <a:ln w="19050" cap="flat">
            <a:solidFill>
              <a:schemeClr val="accent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7" name="Shape 1037"/>
          <p:cNvSpPr/>
          <p:nvPr/>
        </p:nvSpPr>
        <p:spPr>
          <a:xfrm>
            <a:off x="2130750" y="1099950"/>
            <a:ext cx="4831199" cy="887100"/>
          </a:xfrm>
          <a:prstGeom prst="roundRect">
            <a:avLst>
              <a:gd name="adj" fmla="val 16667"/>
            </a:avLst>
          </a:prstGeom>
          <a:noFill/>
          <a:ln w="19050" cap="flat">
            <a:solidFill>
              <a:srgbClr val="0000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038" name="Shape 1038"/>
          <p:cNvCxnSpPr/>
          <p:nvPr/>
        </p:nvCxnSpPr>
        <p:spPr>
          <a:xfrm>
            <a:off x="2200900" y="1541100"/>
            <a:ext cx="4633199" cy="4799"/>
          </a:xfrm>
          <a:prstGeom prst="straightConnector1">
            <a:avLst/>
          </a:prstGeom>
          <a:noFill/>
          <a:ln w="19050" cap="flat">
            <a:solidFill>
              <a:srgbClr val="000000"/>
            </a:solidFill>
            <a:prstDash val="solid"/>
            <a:round/>
            <a:headEnd type="none" w="lg" len="lg"/>
            <a:tailEnd type="triangle" w="lg" len="lg"/>
          </a:ln>
        </p:spPr>
      </p:cxnSp>
      <p:sp>
        <p:nvSpPr>
          <p:cNvPr id="1039" name="Shape 1039"/>
          <p:cNvSpPr/>
          <p:nvPr/>
        </p:nvSpPr>
        <p:spPr>
          <a:xfrm>
            <a:off x="3902200" y="1404750"/>
            <a:ext cx="272699" cy="2775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0" name="Shape 1040"/>
          <p:cNvSpPr/>
          <p:nvPr/>
        </p:nvSpPr>
        <p:spPr>
          <a:xfrm>
            <a:off x="4357037" y="1404750"/>
            <a:ext cx="272699" cy="277500"/>
          </a:xfrm>
          <a:prstGeom prst="ellipse">
            <a:avLst/>
          </a:prstGeom>
          <a:solidFill>
            <a:srgbClr val="F1C232"/>
          </a:solidFill>
          <a:ln w="19050" cap="flat">
            <a:solidFill>
              <a:srgbClr val="BF9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1" name="Shape 1041"/>
          <p:cNvSpPr/>
          <p:nvPr/>
        </p:nvSpPr>
        <p:spPr>
          <a:xfrm>
            <a:off x="4811900" y="1404750"/>
            <a:ext cx="272699" cy="277500"/>
          </a:xfrm>
          <a:prstGeom prst="ellipse">
            <a:avLst/>
          </a:prstGeom>
          <a:solidFill>
            <a:srgbClr val="E06666"/>
          </a:solidFill>
          <a:ln w="19050" cap="flat">
            <a:solidFill>
              <a:srgbClr val="CC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2" name="Shape 1042"/>
          <p:cNvSpPr/>
          <p:nvPr/>
        </p:nvSpPr>
        <p:spPr>
          <a:xfrm>
            <a:off x="5348800" y="1404750"/>
            <a:ext cx="272699" cy="277500"/>
          </a:xfrm>
          <a:prstGeom prst="ellipse">
            <a:avLst/>
          </a:prstGeom>
          <a:solidFill>
            <a:schemeClr val="accent4"/>
          </a:solidFill>
          <a:ln w="19050" cap="flat">
            <a:solidFill>
              <a:srgbClr val="3D85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3" name="Shape 1043"/>
          <p:cNvSpPr/>
          <p:nvPr/>
        </p:nvSpPr>
        <p:spPr>
          <a:xfrm>
            <a:off x="6017100" y="1404750"/>
            <a:ext cx="272699" cy="277500"/>
          </a:xfrm>
          <a:prstGeom prst="ellipse">
            <a:avLst/>
          </a:prstGeom>
          <a:solidFill>
            <a:srgbClr val="A64D79"/>
          </a:solidFill>
          <a:ln w="19050" cap="flat">
            <a:solidFill>
              <a:srgbClr val="741B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4" name="Shape 1044"/>
          <p:cNvSpPr txBox="1"/>
          <p:nvPr/>
        </p:nvSpPr>
        <p:spPr>
          <a:xfrm>
            <a:off x="3701550" y="728250"/>
            <a:ext cx="1536000" cy="371699"/>
          </a:xfrm>
          <a:prstGeom prst="rect">
            <a:avLst/>
          </a:prstGeom>
          <a:solidFill>
            <a:srgbClr val="0000FF"/>
          </a:solidFill>
          <a:ln>
            <a:noFill/>
          </a:ln>
        </p:spPr>
        <p:txBody>
          <a:bodyPr lIns="91425" tIns="91425" rIns="91425" bIns="91425" anchor="t" anchorCtr="0">
            <a:noAutofit/>
          </a:bodyPr>
          <a:lstStyle/>
          <a:p>
            <a:pPr lvl="0" rtl="0">
              <a:spcBef>
                <a:spcPts val="0"/>
              </a:spcBef>
              <a:buNone/>
            </a:pPr>
            <a:r>
              <a:rPr lang="en-US">
                <a:solidFill>
                  <a:srgbClr val="FFFFFF"/>
                </a:solidFill>
              </a:rPr>
              <a:t>Cold Observable</a:t>
            </a:r>
          </a:p>
        </p:txBody>
      </p:sp>
      <p:cxnSp>
        <p:nvCxnSpPr>
          <p:cNvPr id="1045" name="Shape 1045"/>
          <p:cNvCxnSpPr/>
          <p:nvPr/>
        </p:nvCxnSpPr>
        <p:spPr>
          <a:xfrm>
            <a:off x="3296175" y="3715325"/>
            <a:ext cx="3512399" cy="10799"/>
          </a:xfrm>
          <a:prstGeom prst="straightConnector1">
            <a:avLst/>
          </a:prstGeom>
          <a:noFill/>
          <a:ln w="19050" cap="flat">
            <a:solidFill>
              <a:srgbClr val="000000"/>
            </a:solidFill>
            <a:prstDash val="solid"/>
            <a:round/>
            <a:headEnd type="none" w="lg" len="lg"/>
            <a:tailEnd type="triangle" w="lg" len="lg"/>
          </a:ln>
        </p:spPr>
      </p:cxnSp>
      <p:cxnSp>
        <p:nvCxnSpPr>
          <p:cNvPr id="1046" name="Shape 1046"/>
          <p:cNvCxnSpPr/>
          <p:nvPr/>
        </p:nvCxnSpPr>
        <p:spPr>
          <a:xfrm rot="10800000">
            <a:off x="3491275" y="1600650"/>
            <a:ext cx="4799" cy="1793699"/>
          </a:xfrm>
          <a:prstGeom prst="straightConnector1">
            <a:avLst/>
          </a:prstGeom>
          <a:noFill/>
          <a:ln w="19050" cap="flat">
            <a:solidFill>
              <a:schemeClr val="accent6"/>
            </a:solidFill>
            <a:prstDash val="solid"/>
            <a:round/>
            <a:headEnd type="none" w="lg" len="lg"/>
            <a:tailEnd type="triangle" w="lg" len="lg"/>
          </a:ln>
        </p:spPr>
      </p:cxnSp>
      <p:sp>
        <p:nvSpPr>
          <p:cNvPr id="1047" name="Shape 1047"/>
          <p:cNvSpPr/>
          <p:nvPr/>
        </p:nvSpPr>
        <p:spPr>
          <a:xfrm>
            <a:off x="4841450" y="3585025"/>
            <a:ext cx="272699" cy="277500"/>
          </a:xfrm>
          <a:prstGeom prst="ellipse">
            <a:avLst/>
          </a:prstGeom>
          <a:solidFill>
            <a:srgbClr val="E06666"/>
          </a:solidFill>
          <a:ln w="19050" cap="flat">
            <a:solidFill>
              <a:srgbClr val="CC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8" name="Shape 1048"/>
          <p:cNvSpPr/>
          <p:nvPr/>
        </p:nvSpPr>
        <p:spPr>
          <a:xfrm>
            <a:off x="5373575" y="3585025"/>
            <a:ext cx="272699" cy="277500"/>
          </a:xfrm>
          <a:prstGeom prst="ellipse">
            <a:avLst/>
          </a:prstGeom>
          <a:solidFill>
            <a:schemeClr val="accent4"/>
          </a:solidFill>
          <a:ln w="19050" cap="flat">
            <a:solidFill>
              <a:srgbClr val="3D85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9" name="Shape 1049"/>
          <p:cNvSpPr/>
          <p:nvPr/>
        </p:nvSpPr>
        <p:spPr>
          <a:xfrm>
            <a:off x="6020275" y="3585025"/>
            <a:ext cx="272699" cy="277500"/>
          </a:xfrm>
          <a:prstGeom prst="ellipse">
            <a:avLst/>
          </a:prstGeom>
          <a:solidFill>
            <a:srgbClr val="A64D79"/>
          </a:solidFill>
          <a:ln w="19050" cap="flat">
            <a:solidFill>
              <a:srgbClr val="741B4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50" name="Shape 1050"/>
          <p:cNvSpPr txBox="1"/>
          <p:nvPr/>
        </p:nvSpPr>
        <p:spPr>
          <a:xfrm>
            <a:off x="2993275" y="2475150"/>
            <a:ext cx="1000800" cy="371699"/>
          </a:xfrm>
          <a:prstGeom prst="rect">
            <a:avLst/>
          </a:prstGeom>
          <a:solidFill>
            <a:srgbClr val="FFFFFF"/>
          </a:solidFill>
          <a:ln>
            <a:noFill/>
          </a:ln>
        </p:spPr>
        <p:txBody>
          <a:bodyPr lIns="91425" tIns="91425" rIns="91425" bIns="91425" anchor="t" anchorCtr="0">
            <a:noAutofit/>
          </a:bodyPr>
          <a:lstStyle/>
          <a:p>
            <a:pPr lvl="0" rtl="0">
              <a:spcBef>
                <a:spcPts val="0"/>
              </a:spcBef>
              <a:buNone/>
            </a:pPr>
            <a:r>
              <a:rPr lang="en-US">
                <a:solidFill>
                  <a:schemeClr val="accent6"/>
                </a:solidFill>
              </a:rPr>
              <a:t>subscribe</a:t>
            </a:r>
          </a:p>
        </p:txBody>
      </p:sp>
      <p:sp>
        <p:nvSpPr>
          <p:cNvPr id="1051" name="Shape 1051"/>
          <p:cNvSpPr txBox="1"/>
          <p:nvPr/>
        </p:nvSpPr>
        <p:spPr>
          <a:xfrm>
            <a:off x="4761950" y="4043550"/>
            <a:ext cx="951299" cy="371699"/>
          </a:xfrm>
          <a:prstGeom prst="rect">
            <a:avLst/>
          </a:prstGeom>
          <a:solidFill>
            <a:schemeClr val="accent5"/>
          </a:solidFill>
          <a:ln>
            <a:noFill/>
          </a:ln>
        </p:spPr>
        <p:txBody>
          <a:bodyPr lIns="91425" tIns="91425" rIns="91425" bIns="91425" anchor="t" anchorCtr="0">
            <a:noAutofit/>
          </a:bodyPr>
          <a:lstStyle/>
          <a:p>
            <a:pPr lvl="0" rtl="0">
              <a:spcBef>
                <a:spcPts val="0"/>
              </a:spcBef>
              <a:buNone/>
            </a:pPr>
            <a:r>
              <a:rPr lang="en-US">
                <a:solidFill>
                  <a:srgbClr val="FFFFFF"/>
                </a:solidFill>
              </a:rPr>
              <a:t>Observer</a:t>
            </a:r>
          </a:p>
        </p:txBody>
      </p:sp>
      <p:cxnSp>
        <p:nvCxnSpPr>
          <p:cNvPr id="1052" name="Shape 1052"/>
          <p:cNvCxnSpPr>
            <a:endCxn id="1053" idx="0"/>
          </p:cNvCxnSpPr>
          <p:nvPr/>
        </p:nvCxnSpPr>
        <p:spPr>
          <a:xfrm flipH="1">
            <a:off x="4493387" y="1751425"/>
            <a:ext cx="3600" cy="1833600"/>
          </a:xfrm>
          <a:prstGeom prst="straightConnector1">
            <a:avLst/>
          </a:prstGeom>
          <a:noFill/>
          <a:ln w="19050" cap="flat">
            <a:solidFill>
              <a:schemeClr val="accent4"/>
            </a:solidFill>
            <a:prstDash val="solid"/>
            <a:round/>
            <a:headEnd type="none" w="lg" len="lg"/>
            <a:tailEnd type="triangle" w="lg" len="lg"/>
          </a:ln>
        </p:spPr>
      </p:cxnSp>
      <p:cxnSp>
        <p:nvCxnSpPr>
          <p:cNvPr id="1054" name="Shape 1054"/>
          <p:cNvCxnSpPr>
            <a:endCxn id="1047" idx="0"/>
          </p:cNvCxnSpPr>
          <p:nvPr/>
        </p:nvCxnSpPr>
        <p:spPr>
          <a:xfrm>
            <a:off x="4960099" y="1778724"/>
            <a:ext cx="17700" cy="1806300"/>
          </a:xfrm>
          <a:prstGeom prst="straightConnector1">
            <a:avLst/>
          </a:prstGeom>
          <a:noFill/>
          <a:ln w="19050" cap="flat">
            <a:solidFill>
              <a:schemeClr val="accent4"/>
            </a:solidFill>
            <a:prstDash val="solid"/>
            <a:round/>
            <a:headEnd type="none" w="lg" len="lg"/>
            <a:tailEnd type="triangle" w="lg" len="lg"/>
          </a:ln>
        </p:spPr>
      </p:cxnSp>
      <p:cxnSp>
        <p:nvCxnSpPr>
          <p:cNvPr id="1055" name="Shape 1055"/>
          <p:cNvCxnSpPr>
            <a:endCxn id="1048" idx="0"/>
          </p:cNvCxnSpPr>
          <p:nvPr/>
        </p:nvCxnSpPr>
        <p:spPr>
          <a:xfrm>
            <a:off x="5500024" y="1778724"/>
            <a:ext cx="9900" cy="1806300"/>
          </a:xfrm>
          <a:prstGeom prst="straightConnector1">
            <a:avLst/>
          </a:prstGeom>
          <a:noFill/>
          <a:ln w="19050" cap="flat">
            <a:solidFill>
              <a:schemeClr val="accent4"/>
            </a:solidFill>
            <a:prstDash val="solid"/>
            <a:round/>
            <a:headEnd type="none" w="lg" len="lg"/>
            <a:tailEnd type="triangle" w="lg" len="lg"/>
          </a:ln>
        </p:spPr>
      </p:cxnSp>
      <p:cxnSp>
        <p:nvCxnSpPr>
          <p:cNvPr id="1056" name="Shape 1056"/>
          <p:cNvCxnSpPr/>
          <p:nvPr/>
        </p:nvCxnSpPr>
        <p:spPr>
          <a:xfrm>
            <a:off x="6148500" y="1778712"/>
            <a:ext cx="9899" cy="1806300"/>
          </a:xfrm>
          <a:prstGeom prst="straightConnector1">
            <a:avLst/>
          </a:prstGeom>
          <a:noFill/>
          <a:ln w="19050" cap="flat">
            <a:solidFill>
              <a:schemeClr val="accent4"/>
            </a:solidFill>
            <a:prstDash val="solid"/>
            <a:round/>
            <a:headEnd type="none" w="lg" len="lg"/>
            <a:tailEnd type="triangle" w="lg" len="lg"/>
          </a:ln>
        </p:spPr>
      </p:cxnSp>
      <p:sp>
        <p:nvSpPr>
          <p:cNvPr id="1053" name="Shape 1053"/>
          <p:cNvSpPr/>
          <p:nvPr/>
        </p:nvSpPr>
        <p:spPr>
          <a:xfrm>
            <a:off x="4357037" y="3585025"/>
            <a:ext cx="272699" cy="277500"/>
          </a:xfrm>
          <a:prstGeom prst="ellipse">
            <a:avLst/>
          </a:prstGeom>
          <a:solidFill>
            <a:srgbClr val="F1C232"/>
          </a:solidFill>
          <a:ln w="19050" cap="flat">
            <a:solidFill>
              <a:srgbClr val="BF9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5" name="Shape 1035"/>
          <p:cNvSpPr/>
          <p:nvPr/>
        </p:nvSpPr>
        <p:spPr>
          <a:xfrm>
            <a:off x="3922025" y="3585025"/>
            <a:ext cx="272699" cy="277500"/>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57" name="Shape 1057"/>
          <p:cNvSpPr txBox="1"/>
          <p:nvPr/>
        </p:nvSpPr>
        <p:spPr>
          <a:xfrm>
            <a:off x="320900" y="306725"/>
            <a:ext cx="2287499"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Hot &amp; Cold Observables</a:t>
            </a:r>
          </a:p>
        </p:txBody>
      </p:sp>
    </p:spTree>
  </p:cSld>
  <p:clrMapOvr>
    <a:masterClrMapping/>
  </p:clrMapOvr>
  <p:transition xmlns:p14="http://schemas.microsoft.com/office/powerpoint/2010/mai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pic>
        <p:nvPicPr>
          <p:cNvPr id="1063" name="Shape 1063"/>
          <p:cNvPicPr preferRelativeResize="0"/>
          <p:nvPr/>
        </p:nvPicPr>
        <p:blipFill>
          <a:blip r:embed="rId3">
            <a:alphaModFix/>
          </a:blip>
          <a:stretch>
            <a:fillRect/>
          </a:stretch>
        </p:blipFill>
        <p:spPr>
          <a:xfrm>
            <a:off x="2258637" y="1050425"/>
            <a:ext cx="4626726" cy="3686925"/>
          </a:xfrm>
          <a:prstGeom prst="rect">
            <a:avLst/>
          </a:prstGeom>
          <a:noFill/>
          <a:ln>
            <a:noFill/>
          </a:ln>
        </p:spPr>
      </p:pic>
      <p:sp>
        <p:nvSpPr>
          <p:cNvPr id="1064" name="Shape 1064"/>
          <p:cNvSpPr txBox="1"/>
          <p:nvPr/>
        </p:nvSpPr>
        <p:spPr>
          <a:xfrm>
            <a:off x="3459450" y="496750"/>
            <a:ext cx="2225099" cy="347700"/>
          </a:xfrm>
          <a:prstGeom prst="rect">
            <a:avLst/>
          </a:prstGeom>
          <a:noFill/>
          <a:ln>
            <a:noFill/>
          </a:ln>
        </p:spPr>
        <p:txBody>
          <a:bodyPr lIns="91425" tIns="91425" rIns="91425" bIns="91425" anchor="t" anchorCtr="0">
            <a:noAutofit/>
          </a:bodyPr>
          <a:lstStyle/>
          <a:p>
            <a:pPr>
              <a:spcBef>
                <a:spcPts val="0"/>
              </a:spcBef>
              <a:buNone/>
            </a:pPr>
            <a:r>
              <a:rPr lang="en-US"/>
              <a:t>Connectable Observable</a:t>
            </a:r>
          </a:p>
        </p:txBody>
      </p:sp>
      <p:sp>
        <p:nvSpPr>
          <p:cNvPr id="1065" name="Shape 1065"/>
          <p:cNvSpPr txBox="1"/>
          <p:nvPr/>
        </p:nvSpPr>
        <p:spPr>
          <a:xfrm>
            <a:off x="320900" y="306725"/>
            <a:ext cx="2287499" cy="394500"/>
          </a:xfrm>
          <a:prstGeom prst="rect">
            <a:avLst/>
          </a:prstGeom>
          <a:solidFill>
            <a:schemeClr val="accent3"/>
          </a:solidFill>
          <a:ln>
            <a:noFill/>
          </a:ln>
        </p:spPr>
        <p:txBody>
          <a:bodyPr lIns="91425" tIns="91425" rIns="91425" bIns="91425" anchor="t" anchorCtr="0">
            <a:noAutofit/>
          </a:bodyPr>
          <a:lstStyle/>
          <a:p>
            <a:pPr lvl="0" rtl="0">
              <a:spcBef>
                <a:spcPts val="0"/>
              </a:spcBef>
              <a:buNone/>
            </a:pPr>
            <a:r>
              <a:rPr lang="en-US" b="1">
                <a:solidFill>
                  <a:srgbClr val="FFFFFF"/>
                </a:solidFill>
              </a:rPr>
              <a:t>Hot &amp; Cold Observables</a:t>
            </a:r>
          </a:p>
        </p:txBody>
      </p:sp>
    </p:spTree>
  </p:cSld>
  <p:clrMapOvr>
    <a:masterClrMapping/>
  </p:clrMapOvr>
  <p:transition xmlns:p14="http://schemas.microsoft.com/office/powerpoint/2010/mai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Shape 1071"/>
          <p:cNvSpPr txBox="1"/>
          <p:nvPr/>
        </p:nvSpPr>
        <p:spPr>
          <a:xfrm>
            <a:off x="1010850" y="2207025"/>
            <a:ext cx="4662899" cy="333000"/>
          </a:xfrm>
          <a:prstGeom prst="rect">
            <a:avLst/>
          </a:prstGeom>
          <a:noFill/>
          <a:ln>
            <a:noFill/>
          </a:ln>
        </p:spPr>
        <p:txBody>
          <a:bodyPr lIns="91425" tIns="91425" rIns="91425" bIns="91425" anchor="t" anchorCtr="0">
            <a:noAutofit/>
          </a:bodyPr>
          <a:lstStyle/>
          <a:p>
            <a:pPr rtl="0">
              <a:spcBef>
                <a:spcPts val="0"/>
              </a:spcBef>
              <a:buNone/>
            </a:pPr>
            <a:r>
              <a:rPr lang="en-US"/>
              <a:t>Don’t break the chain:</a:t>
            </a:r>
          </a:p>
          <a:p>
            <a:pPr rtl="0">
              <a:spcBef>
                <a:spcPts val="0"/>
              </a:spcBef>
              <a:buNone/>
            </a:pPr>
            <a:r>
              <a:rPr lang="en-US" u="sng">
                <a:solidFill>
                  <a:schemeClr val="hlink"/>
                </a:solidFill>
                <a:hlinkClick r:id="rId3"/>
              </a:rPr>
              <a:t>http://blog.danlew.net/2015/03/02/dont-break-the-chain/</a:t>
            </a:r>
          </a:p>
          <a:p>
            <a:pPr>
              <a:spcBef>
                <a:spcPts val="0"/>
              </a:spcBef>
              <a:buNone/>
            </a:pPr>
            <a:endParaRPr/>
          </a:p>
        </p:txBody>
      </p:sp>
      <p:sp>
        <p:nvSpPr>
          <p:cNvPr id="1072" name="Shape 1072"/>
          <p:cNvSpPr txBox="1"/>
          <p:nvPr/>
        </p:nvSpPr>
        <p:spPr>
          <a:xfrm>
            <a:off x="1010850" y="1436500"/>
            <a:ext cx="5331900" cy="333000"/>
          </a:xfrm>
          <a:prstGeom prst="rect">
            <a:avLst/>
          </a:prstGeom>
          <a:noFill/>
          <a:ln>
            <a:noFill/>
          </a:ln>
        </p:spPr>
        <p:txBody>
          <a:bodyPr lIns="91425" tIns="91425" rIns="91425" bIns="91425" anchor="t" anchorCtr="0">
            <a:noAutofit/>
          </a:bodyPr>
          <a:lstStyle/>
          <a:p>
            <a:pPr rtl="0">
              <a:spcBef>
                <a:spcPts val="0"/>
              </a:spcBef>
              <a:buNone/>
            </a:pPr>
            <a:r>
              <a:rPr lang="en-US"/>
              <a:t>Reference architecture for Android using RxJava:</a:t>
            </a:r>
          </a:p>
          <a:p>
            <a:pPr>
              <a:spcBef>
                <a:spcPts val="0"/>
              </a:spcBef>
              <a:buNone/>
            </a:pPr>
            <a:r>
              <a:rPr lang="en-US" u="sng">
                <a:solidFill>
                  <a:schemeClr val="hlink"/>
                </a:solidFill>
                <a:hlinkClick r:id="rId4"/>
              </a:rPr>
              <a:t>https://github.com/tehmou/rx-android-architecture</a:t>
            </a:r>
          </a:p>
        </p:txBody>
      </p:sp>
      <p:sp>
        <p:nvSpPr>
          <p:cNvPr id="1073" name="Shape 1073"/>
          <p:cNvSpPr txBox="1"/>
          <p:nvPr/>
        </p:nvSpPr>
        <p:spPr>
          <a:xfrm>
            <a:off x="1010850" y="715487"/>
            <a:ext cx="4751999" cy="333000"/>
          </a:xfrm>
          <a:prstGeom prst="rect">
            <a:avLst/>
          </a:prstGeom>
          <a:noFill/>
          <a:ln>
            <a:noFill/>
          </a:ln>
        </p:spPr>
        <p:txBody>
          <a:bodyPr lIns="91425" tIns="91425" rIns="91425" bIns="91425" anchor="t" anchorCtr="0">
            <a:noAutofit/>
          </a:bodyPr>
          <a:lstStyle/>
          <a:p>
            <a:pPr rtl="0">
              <a:spcBef>
                <a:spcPts val="0"/>
              </a:spcBef>
              <a:buNone/>
            </a:pPr>
            <a:r>
              <a:rPr lang="en-US"/>
              <a:t>The introduction to RxJava you’ve been missing:</a:t>
            </a:r>
          </a:p>
          <a:p>
            <a:pPr rtl="0">
              <a:spcBef>
                <a:spcPts val="0"/>
              </a:spcBef>
              <a:buNone/>
            </a:pPr>
            <a:r>
              <a:rPr lang="en-US" u="sng">
                <a:solidFill>
                  <a:schemeClr val="hlink"/>
                </a:solidFill>
                <a:hlinkClick r:id="rId5"/>
              </a:rPr>
              <a:t>https://gist.github.com/staltz/868e7e9bc2a7b8c1f754</a:t>
            </a:r>
          </a:p>
          <a:p>
            <a:pPr>
              <a:spcBef>
                <a:spcPts val="0"/>
              </a:spcBef>
              <a:buNone/>
            </a:pPr>
            <a:endParaRPr/>
          </a:p>
        </p:txBody>
      </p:sp>
      <p:sp>
        <p:nvSpPr>
          <p:cNvPr id="1074" name="Shape 1074"/>
          <p:cNvSpPr txBox="1"/>
          <p:nvPr/>
        </p:nvSpPr>
        <p:spPr>
          <a:xfrm>
            <a:off x="1010850" y="2928000"/>
            <a:ext cx="2125799" cy="333000"/>
          </a:xfrm>
          <a:prstGeom prst="rect">
            <a:avLst/>
          </a:prstGeom>
          <a:noFill/>
          <a:ln>
            <a:noFill/>
          </a:ln>
        </p:spPr>
        <p:txBody>
          <a:bodyPr lIns="91425" tIns="91425" rIns="91425" bIns="91425" anchor="t" anchorCtr="0">
            <a:noAutofit/>
          </a:bodyPr>
          <a:lstStyle/>
          <a:p>
            <a:pPr rtl="0">
              <a:spcBef>
                <a:spcPts val="0"/>
              </a:spcBef>
              <a:buNone/>
            </a:pPr>
            <a:r>
              <a:rPr lang="en-US"/>
              <a:t>Reactive wiki:</a:t>
            </a:r>
          </a:p>
          <a:p>
            <a:pPr>
              <a:spcBef>
                <a:spcPts val="0"/>
              </a:spcBef>
              <a:buNone/>
            </a:pPr>
            <a:r>
              <a:rPr lang="en-US" u="sng">
                <a:solidFill>
                  <a:schemeClr val="hlink"/>
                </a:solidFill>
                <a:hlinkClick r:id="rId6"/>
              </a:rPr>
              <a:t>http://reactivex.io/</a:t>
            </a:r>
          </a:p>
        </p:txBody>
      </p:sp>
      <p:sp>
        <p:nvSpPr>
          <p:cNvPr id="1075" name="Shape 1075"/>
          <p:cNvSpPr txBox="1"/>
          <p:nvPr/>
        </p:nvSpPr>
        <p:spPr>
          <a:xfrm>
            <a:off x="1010850" y="3698550"/>
            <a:ext cx="5416200" cy="333000"/>
          </a:xfrm>
          <a:prstGeom prst="rect">
            <a:avLst/>
          </a:prstGeom>
          <a:noFill/>
          <a:ln>
            <a:noFill/>
          </a:ln>
        </p:spPr>
        <p:txBody>
          <a:bodyPr lIns="91425" tIns="91425" rIns="91425" bIns="91425" anchor="t" anchorCtr="0">
            <a:noAutofit/>
          </a:bodyPr>
          <a:lstStyle/>
          <a:p>
            <a:pPr rtl="0">
              <a:spcBef>
                <a:spcPts val="0"/>
              </a:spcBef>
              <a:buNone/>
            </a:pPr>
            <a:r>
              <a:rPr lang="en-US"/>
              <a:t>Top 7 tips for RxJava on Android:</a:t>
            </a:r>
          </a:p>
          <a:p>
            <a:pPr>
              <a:spcBef>
                <a:spcPts val="0"/>
              </a:spcBef>
              <a:buNone/>
            </a:pPr>
            <a:r>
              <a:rPr lang="en-US" u="sng">
                <a:solidFill>
                  <a:schemeClr val="hlink"/>
                </a:solidFill>
                <a:hlinkClick r:id="rId7"/>
              </a:rPr>
              <a:t>http://futurice.com/blog/top-7-tips-for-rxjava-on-android</a:t>
            </a:r>
          </a:p>
        </p:txBody>
      </p:sp>
    </p:spTree>
  </p:cSld>
  <p:clrMapOvr>
    <a:masterClrMapping/>
  </p:clrMapOvr>
  <p:transition xmlns:p14="http://schemas.microsoft.com/office/powerpoint/2010/mai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Shape 1081"/>
          <p:cNvSpPr txBox="1"/>
          <p:nvPr/>
        </p:nvSpPr>
        <p:spPr>
          <a:xfrm>
            <a:off x="1134725" y="664000"/>
            <a:ext cx="3458699" cy="333000"/>
          </a:xfrm>
          <a:prstGeom prst="rect">
            <a:avLst/>
          </a:prstGeom>
          <a:noFill/>
          <a:ln>
            <a:noFill/>
          </a:ln>
        </p:spPr>
        <p:txBody>
          <a:bodyPr lIns="91425" tIns="91425" rIns="91425" bIns="91425" anchor="t" anchorCtr="0">
            <a:noAutofit/>
          </a:bodyPr>
          <a:lstStyle/>
          <a:p>
            <a:pPr>
              <a:spcBef>
                <a:spcPts val="0"/>
              </a:spcBef>
              <a:buNone/>
            </a:pPr>
            <a:r>
              <a:rPr lang="en-US"/>
              <a:t>Interactive diagrams of Rx Observables:</a:t>
            </a:r>
            <a:br>
              <a:rPr lang="en-US"/>
            </a:br>
            <a:r>
              <a:rPr lang="en-US" u="sng">
                <a:solidFill>
                  <a:schemeClr val="hlink"/>
                </a:solidFill>
                <a:hlinkClick r:id="rId3"/>
              </a:rPr>
              <a:t>http://rxmarbles.com/</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Shape 383"/>
          <p:cNvPicPr preferRelativeResize="0"/>
          <p:nvPr/>
        </p:nvPicPr>
        <p:blipFill rotWithShape="1">
          <a:blip r:embed="rId3">
            <a:alphaModFix/>
          </a:blip>
          <a:srcRect b="56754"/>
          <a:stretch/>
        </p:blipFill>
        <p:spPr>
          <a:xfrm>
            <a:off x="2986100" y="401850"/>
            <a:ext cx="3090400" cy="1876800"/>
          </a:xfrm>
          <a:prstGeom prst="rect">
            <a:avLst/>
          </a:prstGeom>
          <a:noFill/>
          <a:ln>
            <a:noFill/>
          </a:ln>
        </p:spPr>
      </p:pic>
      <p:sp>
        <p:nvSpPr>
          <p:cNvPr id="384" name="Shape 384"/>
          <p:cNvSpPr txBox="1"/>
          <p:nvPr/>
        </p:nvSpPr>
        <p:spPr>
          <a:xfrm>
            <a:off x="3441600" y="2198275"/>
            <a:ext cx="189000" cy="156000"/>
          </a:xfrm>
          <a:prstGeom prst="rect">
            <a:avLst/>
          </a:prstGeom>
          <a:solidFill>
            <a:srgbClr val="FFFFFF"/>
          </a:solidFill>
          <a:ln>
            <a:noFill/>
          </a:ln>
        </p:spPr>
        <p:txBody>
          <a:bodyPr lIns="91425" tIns="91425" rIns="91425" bIns="91425" anchor="t" anchorCtr="0">
            <a:noAutofit/>
          </a:bodyPr>
          <a:lstStyle/>
          <a:p>
            <a:pPr>
              <a:spcBef>
                <a:spcPts val="0"/>
              </a:spcBef>
              <a:buNone/>
            </a:pPr>
            <a:endParaRPr/>
          </a:p>
        </p:txBody>
      </p:sp>
      <p:sp>
        <p:nvSpPr>
          <p:cNvPr id="385" name="Shape 385"/>
          <p:cNvSpPr txBox="1"/>
          <p:nvPr/>
        </p:nvSpPr>
        <p:spPr>
          <a:xfrm>
            <a:off x="4227475" y="2198275"/>
            <a:ext cx="189000" cy="1560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386" name="Shape 386"/>
          <p:cNvSpPr txBox="1"/>
          <p:nvPr/>
        </p:nvSpPr>
        <p:spPr>
          <a:xfrm>
            <a:off x="4758075" y="2167425"/>
            <a:ext cx="189000" cy="156000"/>
          </a:xfrm>
          <a:prstGeom prst="rect">
            <a:avLst/>
          </a:prstGeom>
          <a:solidFill>
            <a:srgbClr val="FFFFFF"/>
          </a:solidFill>
          <a:ln>
            <a:noFill/>
          </a:ln>
        </p:spPr>
        <p:txBody>
          <a:bodyPr lIns="91425" tIns="91425" rIns="91425" bIns="91425" anchor="t" anchorCtr="0">
            <a:noAutofit/>
          </a:bodyPr>
          <a:lstStyle/>
          <a:p>
            <a:pPr lvl="0" rtl="0">
              <a:spcBef>
                <a:spcPts val="0"/>
              </a:spcBef>
              <a:buNone/>
            </a:pPr>
            <a:endParaRPr/>
          </a:p>
        </p:txBody>
      </p:sp>
      <p:sp>
        <p:nvSpPr>
          <p:cNvPr id="387" name="Shape 387"/>
          <p:cNvSpPr txBox="1"/>
          <p:nvPr/>
        </p:nvSpPr>
        <p:spPr>
          <a:xfrm>
            <a:off x="307650" y="294275"/>
            <a:ext cx="1692300" cy="414599"/>
          </a:xfrm>
          <a:prstGeom prst="rect">
            <a:avLst/>
          </a:prstGeom>
          <a:solidFill>
            <a:schemeClr val="lt2"/>
          </a:solidFill>
          <a:ln>
            <a:noFill/>
          </a:ln>
        </p:spPr>
        <p:txBody>
          <a:bodyPr lIns="91425" tIns="91425" rIns="91425" bIns="91425" anchor="t" anchorCtr="0">
            <a:noAutofit/>
          </a:bodyPr>
          <a:lstStyle/>
          <a:p>
            <a:pPr lvl="0" rtl="0">
              <a:spcBef>
                <a:spcPts val="0"/>
              </a:spcBef>
              <a:buNone/>
            </a:pPr>
            <a:r>
              <a:rPr lang="en-US" b="1">
                <a:solidFill>
                  <a:srgbClr val="FFFFFF"/>
                </a:solidFill>
              </a:rPr>
              <a:t>What is reactive?</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Shape 393"/>
          <p:cNvPicPr preferRelativeResize="0"/>
          <p:nvPr/>
        </p:nvPicPr>
        <p:blipFill rotWithShape="1">
          <a:blip r:embed="rId3">
            <a:alphaModFix/>
          </a:blip>
          <a:srcRect b="31591"/>
          <a:stretch/>
        </p:blipFill>
        <p:spPr>
          <a:xfrm>
            <a:off x="2986100" y="401846"/>
            <a:ext cx="3090400" cy="2968849"/>
          </a:xfrm>
          <a:prstGeom prst="rect">
            <a:avLst/>
          </a:prstGeom>
          <a:noFill/>
          <a:ln>
            <a:noFill/>
          </a:ln>
        </p:spPr>
      </p:pic>
      <p:sp>
        <p:nvSpPr>
          <p:cNvPr id="394" name="Shape 394"/>
          <p:cNvSpPr txBox="1"/>
          <p:nvPr/>
        </p:nvSpPr>
        <p:spPr>
          <a:xfrm>
            <a:off x="307650" y="294275"/>
            <a:ext cx="1692300" cy="414599"/>
          </a:xfrm>
          <a:prstGeom prst="rect">
            <a:avLst/>
          </a:prstGeom>
          <a:solidFill>
            <a:schemeClr val="lt2"/>
          </a:solidFill>
          <a:ln>
            <a:noFill/>
          </a:ln>
        </p:spPr>
        <p:txBody>
          <a:bodyPr lIns="91425" tIns="91425" rIns="91425" bIns="91425" anchor="t" anchorCtr="0">
            <a:noAutofit/>
          </a:bodyPr>
          <a:lstStyle/>
          <a:p>
            <a:pPr lvl="0" rtl="0">
              <a:spcBef>
                <a:spcPts val="0"/>
              </a:spcBef>
              <a:buNone/>
            </a:pPr>
            <a:r>
              <a:rPr lang="en-US" b="1">
                <a:solidFill>
                  <a:srgbClr val="FFFFFF"/>
                </a:solidFill>
              </a:rPr>
              <a:t>What is reactive?</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Shape 400"/>
          <p:cNvPicPr preferRelativeResize="0"/>
          <p:nvPr/>
        </p:nvPicPr>
        <p:blipFill>
          <a:blip r:embed="rId3">
            <a:alphaModFix/>
          </a:blip>
          <a:stretch>
            <a:fillRect/>
          </a:stretch>
        </p:blipFill>
        <p:spPr>
          <a:xfrm>
            <a:off x="2986100" y="401837"/>
            <a:ext cx="3090400" cy="4339824"/>
          </a:xfrm>
          <a:prstGeom prst="rect">
            <a:avLst/>
          </a:prstGeom>
          <a:noFill/>
          <a:ln>
            <a:noFill/>
          </a:ln>
        </p:spPr>
      </p:pic>
      <p:sp>
        <p:nvSpPr>
          <p:cNvPr id="401" name="Shape 401"/>
          <p:cNvSpPr txBox="1"/>
          <p:nvPr/>
        </p:nvSpPr>
        <p:spPr>
          <a:xfrm>
            <a:off x="307650" y="294275"/>
            <a:ext cx="1692300" cy="414599"/>
          </a:xfrm>
          <a:prstGeom prst="rect">
            <a:avLst/>
          </a:prstGeom>
          <a:solidFill>
            <a:schemeClr val="lt2"/>
          </a:solidFill>
          <a:ln>
            <a:noFill/>
          </a:ln>
        </p:spPr>
        <p:txBody>
          <a:bodyPr lIns="91425" tIns="91425" rIns="91425" bIns="91425" anchor="t" anchorCtr="0">
            <a:noAutofit/>
          </a:bodyPr>
          <a:lstStyle/>
          <a:p>
            <a:pPr lvl="0" rtl="0">
              <a:spcBef>
                <a:spcPts val="0"/>
              </a:spcBef>
              <a:buNone/>
            </a:pPr>
            <a:r>
              <a:rPr lang="en-US" b="1">
                <a:solidFill>
                  <a:srgbClr val="FFFFFF"/>
                </a:solidFill>
              </a:rPr>
              <a:t>What is reactive?</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Futurice template">
  <a:themeElements>
    <a:clrScheme name="Futurice colors">
      <a:dk1>
        <a:srgbClr val="000000"/>
      </a:dk1>
      <a:lt1>
        <a:srgbClr val="FFFFFF"/>
      </a:lt1>
      <a:dk2>
        <a:srgbClr val="266826"/>
      </a:dk2>
      <a:lt2>
        <a:srgbClr val="41AF46"/>
      </a:lt2>
      <a:accent1>
        <a:srgbClr val="CDECE4"/>
      </a:accent1>
      <a:accent2>
        <a:srgbClr val="FFF046"/>
      </a:accent2>
      <a:accent3>
        <a:srgbClr val="005A4B"/>
      </a:accent3>
      <a:accent4>
        <a:srgbClr val="BEC3E6"/>
      </a:accent4>
      <a:accent5>
        <a:srgbClr val="46289A"/>
      </a:accent5>
      <a:accent6>
        <a:srgbClr val="FF5240"/>
      </a:accent6>
      <a:hlink>
        <a:srgbClr val="329E41"/>
      </a:hlink>
      <a:folHlink>
        <a:srgbClr val="500A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1255</Words>
  <Application>Microsoft Macintosh PowerPoint</Application>
  <PresentationFormat>On-screen Show (16:9)</PresentationFormat>
  <Paragraphs>389</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Futurice template</vt:lpstr>
      <vt:lpstr>Reactive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RxJava by Netflix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Reactive programming changes the way of thinking</vt:lpstr>
      <vt:lpstr>PowerPoint Presentation</vt:lpstr>
      <vt:lpstr>Cascade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cp:lastModifiedBy>Lucia Payo</cp:lastModifiedBy>
  <cp:revision>1</cp:revision>
  <dcterms:modified xsi:type="dcterms:W3CDTF">2016-11-07T09:31:15Z</dcterms:modified>
</cp:coreProperties>
</file>