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20.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30.xml"/>
  <Override ContentType="application/vnd.openxmlformats-officedocument.presentationml.slideLayout+xml" PartName="/ppt/slideLayouts/slideLayout39.xml"/>
  <Override ContentType="application/vnd.openxmlformats-officedocument.presentationml.slideLayout+xml" PartName="/ppt/slideLayouts/slideLayout7.xml"/>
  <Override ContentType="application/vnd.openxmlformats-officedocument.presentationml.slideLayout+xml" PartName="/ppt/slideLayouts/slideLayout38.xml"/>
  <Override ContentType="application/vnd.openxmlformats-officedocument.presentationml.slideLayout+xml" PartName="/ppt/slideLayouts/slideLayout48.xml"/>
  <Override ContentType="application/vnd.openxmlformats-officedocument.presentationml.slideLayout+xml" PartName="/ppt/slideLayouts/slideLayout24.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28.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22.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50.xml"/>
  <Override ContentType="application/vnd.openxmlformats-officedocument.presentationml.slideLayout+xml" PartName="/ppt/slideLayouts/slideLayout36.xml"/>
  <Override ContentType="application/vnd.openxmlformats-officedocument.presentationml.slideLayout+xml" PartName="/ppt/slideLayouts/slideLayout21.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49.xml"/>
  <Override ContentType="application/vnd.openxmlformats-officedocument.presentationml.slideLayout+xml" PartName="/ppt/slideLayouts/slideLayout41.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25.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34.xml"/>
  <Override ContentType="application/vnd.openxmlformats-officedocument.presentationml.slideLayout+xml" PartName="/ppt/slideLayouts/slideLayout3.xml"/>
  <Override ContentType="application/vnd.openxmlformats-officedocument.presentationml.slideLayout+xml" PartName="/ppt/slideLayouts/slideLayout42.xml"/>
  <Override ContentType="application/vnd.openxmlformats-officedocument.presentationml.slideLayout+xml" PartName="/ppt/slideLayouts/slideLayout47.xml"/>
  <Override ContentType="application/vnd.openxmlformats-officedocument.presentationml.slideLayout+xml" PartName="/ppt/slideLayouts/slideLayout23.xml"/>
  <Override ContentType="application/vnd.openxmlformats-officedocument.presentationml.slideLayout+xml" PartName="/ppt/slideLayouts/slideLayout40.xml"/>
  <Override ContentType="application/vnd.openxmlformats-officedocument.presentationml.slideLayout+xml" PartName="/ppt/slideLayouts/slideLayout1.xml"/>
  <Override ContentType="application/vnd.openxmlformats-officedocument.presentationml.slideLayout+xml" PartName="/ppt/slideLayouts/slideLayout37.xml"/>
  <Override ContentType="application/vnd.openxmlformats-officedocument.presentationml.slideLayout+xml" PartName="/ppt/slideLayouts/slideLayout32.xml"/>
  <Override ContentType="application/vnd.openxmlformats-officedocument.presentationml.slideLayout+xml" PartName="/ppt/slideLayouts/slideLayout13.xml"/>
  <Override ContentType="application/vnd.openxmlformats-officedocument.presentationml.slideLayout+xml" PartName="/ppt/slideLayouts/slideLayout29.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62.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63.xml"/>
  <Override ContentType="application/vnd.openxmlformats-officedocument.presentationml.notesSlide+xml" PartName="/ppt/notesSlides/notesSlide52.xml"/>
  <Override ContentType="application/vnd.openxmlformats-officedocument.presentationml.notesSlide+xml" PartName="/ppt/notesSlides/notesSlide6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61.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62.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slide+xml" PartName="/ppt/slides/slide6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3.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58" Type="http://schemas.openxmlformats.org/officeDocument/2006/relationships/slide" Target="slides/slide53.xml"/><Relationship Id="rId59" Type="http://schemas.openxmlformats.org/officeDocument/2006/relationships/slide" Target="slides/slide54.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1200" u="none" cap="none" strike="noStrike">
                <a:solidFill>
                  <a:schemeClr val="dk1"/>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45" name="Shape 3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12" name="Shape 41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7" name="Shape 4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18" name="Shape 41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26" name="Shape 42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6" name="Shape 4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37" name="Shape 43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52" name="Shape 45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69" name="Shape 46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5" name="Shape 4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86" name="Shape 48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15" name="Shape 51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3" name="Shape 5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44" name="Shape 54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0" name="Shape 5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51" name="Shape 55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51" name="Shape 35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6" name="Shape 5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57" name="Shape 55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4" name="Shape 5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65" name="Shape 56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2" name="Shape 5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73" name="Shape 57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0" name="Shape 5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81" name="Shape 58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8" name="Shape 5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89" name="Shape 58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6" name="Shape 5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97" name="Shape 59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3" name="Shape 6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04" name="Shape 60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0" name="Shape 6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11" name="Shape 61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0" name="Shape 6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21" name="Shape 62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6" name="Shape 6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37" name="Shape 63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57" name="Shape 35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8" name="Shape 6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59" name="Shape 65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6" name="Shape 6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87" name="Shape 68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5" name="Shape 7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16" name="Shape 71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0" name="Shape 7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51" name="Shape 75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6" name="Shape 7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57" name="Shape 75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3" name="Shape 7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solidFill>
                  <a:schemeClr val="dk1"/>
                </a:solidFill>
              </a:rPr>
              <a:t>At this point I have to close the first part of the talk saying that RxJava has some issues and characteristics that are important to be aware of.</a:t>
            </a:r>
          </a:p>
        </p:txBody>
      </p:sp>
      <p:sp>
        <p:nvSpPr>
          <p:cNvPr id="764" name="Shape 76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9" name="Shape 7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Here we have to jump from RxJava to Cascade somehow.</a:t>
            </a:r>
          </a:p>
        </p:txBody>
      </p:sp>
      <p:sp>
        <p:nvSpPr>
          <p:cNvPr id="770" name="Shape 77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7" name="Shape 7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78" name="Shape 77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92" name="Shape 7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93" name="Shape 79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1" name="Shape 8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12" name="Shape 81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64" name="Shape 36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1" name="Shape 8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32" name="Shape 83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0" name="Shape 840"/>
        <p:cNvGrpSpPr/>
        <p:nvPr/>
      </p:nvGrpSpPr>
      <p:grpSpPr>
        <a:xfrm>
          <a:off x="0" y="0"/>
          <a:ext cx="0" cy="0"/>
          <a:chOff x="0" y="0"/>
          <a:chExt cx="0" cy="0"/>
        </a:xfrm>
      </p:grpSpPr>
      <p:sp>
        <p:nvSpPr>
          <p:cNvPr id="841" name="Shape 8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2" name="Shape 8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43" name="Shape 84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9" name="Shape 8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50" name="Shape 85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56" name="Shape 8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57" name="Shape 85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5" name="Shape 8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RxJava does not swallow exceptions (as it should be). It is possible to subscribe an Action instead of an Observer. In the piece of code above if there is a null pointer exception inside the map operator the app will crash because the error is not handled. </a:t>
            </a:r>
          </a:p>
        </p:txBody>
      </p:sp>
      <p:sp>
        <p:nvSpPr>
          <p:cNvPr id="866" name="Shape 86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3" name="Shape 8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Another characteristic of RxJava is that the error event terminates the subscription. What if this is not the desired behavior? What if we want to maintain the subscription? There are some operators to workaround. </a:t>
            </a:r>
          </a:p>
        </p:txBody>
      </p:sp>
      <p:sp>
        <p:nvSpPr>
          <p:cNvPr id="874" name="Shape 87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2" name="Shape 882"/>
        <p:cNvGrpSpPr/>
        <p:nvPr/>
      </p:nvGrpSpPr>
      <p:grpSpPr>
        <a:xfrm>
          <a:off x="0" y="0"/>
          <a:ext cx="0" cy="0"/>
          <a:chOff x="0" y="0"/>
          <a:chExt cx="0" cy="0"/>
        </a:xfrm>
      </p:grpSpPr>
      <p:sp>
        <p:nvSpPr>
          <p:cNvPr id="883" name="Shape 8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4" name="Shape 8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Another characteristic of RxJava is that the error event terminates the subscription. What if this is not the desired behavior? What if we want to maintain the subscription? There are some operators to workaround. </a:t>
            </a:r>
          </a:p>
        </p:txBody>
      </p:sp>
      <p:sp>
        <p:nvSpPr>
          <p:cNvPr id="885" name="Shape 88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3" name="Shape 8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onErrorReturn mirrors the behavior of the observable but when there is an error it emits the passed element and completes. The resulting observable never errors. </a:t>
            </a:r>
          </a:p>
        </p:txBody>
      </p:sp>
      <p:sp>
        <p:nvSpPr>
          <p:cNvPr id="894" name="Shape 89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02" name="Shape 9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onErrorResumeNext switches to a different observable (passed to the method) when there is an error. The resulting Observable never errors.</a:t>
            </a:r>
          </a:p>
        </p:txBody>
      </p:sp>
      <p:sp>
        <p:nvSpPr>
          <p:cNvPr id="903" name="Shape 90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5" name="Shape 915"/>
        <p:cNvGrpSpPr/>
        <p:nvPr/>
      </p:nvGrpSpPr>
      <p:grpSpPr>
        <a:xfrm>
          <a:off x="0" y="0"/>
          <a:ext cx="0" cy="0"/>
          <a:chOff x="0" y="0"/>
          <a:chExt cx="0" cy="0"/>
        </a:xfrm>
      </p:grpSpPr>
      <p:sp>
        <p:nvSpPr>
          <p:cNvPr id="916" name="Shape 9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7" name="Shape 9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18" name="Shape 91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0" name="Shape 3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71" name="Shape 37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2" name="Shape 9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33" name="Shape 93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8" name="Shape 938"/>
        <p:cNvGrpSpPr/>
        <p:nvPr/>
      </p:nvGrpSpPr>
      <p:grpSpPr>
        <a:xfrm>
          <a:off x="0" y="0"/>
          <a:ext cx="0" cy="0"/>
          <a:chOff x="0" y="0"/>
          <a:chExt cx="0" cy="0"/>
        </a:xfrm>
      </p:grpSpPr>
      <p:sp>
        <p:nvSpPr>
          <p:cNvPr id="939" name="Shape 9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0" name="Shape 9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41" name="Shape 94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9" name="Shape 949"/>
        <p:cNvGrpSpPr/>
        <p:nvPr/>
      </p:nvGrpSpPr>
      <p:grpSpPr>
        <a:xfrm>
          <a:off x="0" y="0"/>
          <a:ext cx="0" cy="0"/>
          <a:chOff x="0" y="0"/>
          <a:chExt cx="0" cy="0"/>
        </a:xfrm>
      </p:grpSpPr>
      <p:sp>
        <p:nvSpPr>
          <p:cNvPr id="950" name="Shape 9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1" name="Shape 9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An operator can unsubscribe and/or subscribe internally, it can also switch threads.</a:t>
            </a:r>
          </a:p>
        </p:txBody>
      </p:sp>
      <p:sp>
        <p:nvSpPr>
          <p:cNvPr id="952" name="Shape 95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7" name="Shape 957"/>
        <p:cNvGrpSpPr/>
        <p:nvPr/>
      </p:nvGrpSpPr>
      <p:grpSpPr>
        <a:xfrm>
          <a:off x="0" y="0"/>
          <a:ext cx="0" cy="0"/>
          <a:chOff x="0" y="0"/>
          <a:chExt cx="0" cy="0"/>
        </a:xfrm>
      </p:grpSpPr>
      <p:sp>
        <p:nvSpPr>
          <p:cNvPr id="958" name="Shape 9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9" name="Shape 9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60" name="Shape 96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9" name="Shape 9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70" name="Shape 97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4" name="Shape 974"/>
        <p:cNvGrpSpPr/>
        <p:nvPr/>
      </p:nvGrpSpPr>
      <p:grpSpPr>
        <a:xfrm>
          <a:off x="0" y="0"/>
          <a:ext cx="0" cy="0"/>
          <a:chOff x="0" y="0"/>
          <a:chExt cx="0" cy="0"/>
        </a:xfrm>
      </p:grpSpPr>
      <p:sp>
        <p:nvSpPr>
          <p:cNvPr id="975" name="Shape 9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76" name="Shape 9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77" name="Shape 97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6" name="Shape 9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87" name="Shape 98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5" name="Shape 995"/>
        <p:cNvGrpSpPr/>
        <p:nvPr/>
      </p:nvGrpSpPr>
      <p:grpSpPr>
        <a:xfrm>
          <a:off x="0" y="0"/>
          <a:ext cx="0" cy="0"/>
          <a:chOff x="0" y="0"/>
          <a:chExt cx="0" cy="0"/>
        </a:xfrm>
      </p:grpSpPr>
      <p:sp>
        <p:nvSpPr>
          <p:cNvPr id="996" name="Shape 9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7" name="Shape 9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98" name="Shape 99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4" name="Shape 10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05" name="Shape 100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31" name="Shape 10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32" name="Shape 103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81" name="Shape 38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8" name="Shape 1058"/>
        <p:cNvGrpSpPr/>
        <p:nvPr/>
      </p:nvGrpSpPr>
      <p:grpSpPr>
        <a:xfrm>
          <a:off x="0" y="0"/>
          <a:ext cx="0" cy="0"/>
          <a:chOff x="0" y="0"/>
          <a:chExt cx="0" cy="0"/>
        </a:xfrm>
      </p:grpSpPr>
      <p:sp>
        <p:nvSpPr>
          <p:cNvPr id="1059" name="Shape 10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0" name="Shape 10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61" name="Shape 106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6" name="Shape 1066"/>
        <p:cNvGrpSpPr/>
        <p:nvPr/>
      </p:nvGrpSpPr>
      <p:grpSpPr>
        <a:xfrm>
          <a:off x="0" y="0"/>
          <a:ext cx="0" cy="0"/>
          <a:chOff x="0" y="0"/>
          <a:chExt cx="0" cy="0"/>
        </a:xfrm>
      </p:grpSpPr>
      <p:sp>
        <p:nvSpPr>
          <p:cNvPr id="1067" name="Shape 10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8" name="Shape 10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69" name="Shape 106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6" name="Shape 1076"/>
        <p:cNvGrpSpPr/>
        <p:nvPr/>
      </p:nvGrpSpPr>
      <p:grpSpPr>
        <a:xfrm>
          <a:off x="0" y="0"/>
          <a:ext cx="0" cy="0"/>
          <a:chOff x="0" y="0"/>
          <a:chExt cx="0" cy="0"/>
        </a:xfrm>
      </p:grpSpPr>
      <p:sp>
        <p:nvSpPr>
          <p:cNvPr id="1077" name="Shape 10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8" name="Shape 10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79" name="Shape 107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2" name="Shape 1082"/>
        <p:cNvGrpSpPr/>
        <p:nvPr/>
      </p:nvGrpSpPr>
      <p:grpSpPr>
        <a:xfrm>
          <a:off x="0" y="0"/>
          <a:ext cx="0" cy="0"/>
          <a:chOff x="0" y="0"/>
          <a:chExt cx="0" cy="0"/>
        </a:xfrm>
      </p:grpSpPr>
      <p:sp>
        <p:nvSpPr>
          <p:cNvPr id="1083" name="Shape 10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84" name="Shape 10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85" name="Shape 108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91" name="Shape 39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98" name="Shape 39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05" name="Shape 40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01.png"/><Relationship Id="rId1" Type="http://schemas.openxmlformats.org/officeDocument/2006/relationships/slideMaster" Target="../slideMasters/slideMaster1.xml"/><Relationship Id="rId3"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 Id="rId3"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04.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05.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 Id="rId3" Type="http://schemas.openxmlformats.org/officeDocument/2006/relationships/image" Target="../media/image11.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0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07.jpg"/><Relationship Id="rId1" Type="http://schemas.openxmlformats.org/officeDocument/2006/relationships/slideMaster" Target="../slideMasters/slideMaster1.xml"/><Relationship Id="rId3" Type="http://schemas.openxmlformats.org/officeDocument/2006/relationships/image" Target="../media/image0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08.png"/><Relationship Id="rId1" Type="http://schemas.openxmlformats.org/officeDocument/2006/relationships/slideMaster" Target="../slideMasters/slideMaster1.xml"/><Relationship Id="rId3" Type="http://schemas.openxmlformats.org/officeDocument/2006/relationships/image" Target="../media/image0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07.jp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1">
    <p:spTree>
      <p:nvGrpSpPr>
        <p:cNvPr id="12"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lt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5" name="Shape 15"/>
          <p:cNvSpPr txBox="1"/>
          <p:nvPr>
            <p:ph idx="10" type="dt"/>
          </p:nvPr>
        </p:nvSpPr>
        <p:spPr>
          <a:xfrm>
            <a:off x="757177" y="3956773"/>
            <a:ext cx="2454236" cy="373694"/>
          </a:xfrm>
          <a:prstGeom prst="rect">
            <a:avLst/>
          </a:prstGeom>
          <a:solidFill>
            <a:srgbClr val="FFF046"/>
          </a:solid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pic>
        <p:nvPicPr>
          <p:cNvPr id="16" name="Shape 16"/>
          <p:cNvPicPr preferRelativeResize="0"/>
          <p:nvPr/>
        </p:nvPicPr>
        <p:blipFill rotWithShape="1">
          <a:blip r:embed="rId3">
            <a:alphaModFix/>
          </a:blip>
          <a:srcRect b="73914" l="0" r="0" t="-208"/>
          <a:stretch/>
        </p:blipFill>
        <p:spPr>
          <a:xfrm rot="-5400000">
            <a:off x="1065019" y="-43067"/>
            <a:ext cx="294076" cy="9255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with title">
    <p:spTree>
      <p:nvGrpSpPr>
        <p:cNvPr id="58" name="Shape 58"/>
        <p:cNvGrpSpPr/>
        <p:nvPr/>
      </p:nvGrpSpPr>
      <p:grpSpPr>
        <a:xfrm>
          <a:off x="0" y="0"/>
          <a:ext cx="0" cy="0"/>
          <a:chOff x="0" y="0"/>
          <a:chExt cx="0" cy="0"/>
        </a:xfrm>
      </p:grpSpPr>
      <p:grpSp>
        <p:nvGrpSpPr>
          <p:cNvPr id="59" name="Shape 59"/>
          <p:cNvGrpSpPr/>
          <p:nvPr/>
        </p:nvGrpSpPr>
        <p:grpSpPr>
          <a:xfrm>
            <a:off x="0" y="2286"/>
            <a:ext cx="9144000" cy="5138927"/>
            <a:chOff x="0" y="2286"/>
            <a:chExt cx="9144000" cy="5138927"/>
          </a:xfrm>
        </p:grpSpPr>
        <p:pic>
          <p:nvPicPr>
            <p:cNvPr id="60" name="Shape 60"/>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61" name="Shape 61"/>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62" name="Shape 62"/>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63" name="Shape 63"/>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 type="body"/>
          </p:nvPr>
        </p:nvSpPr>
        <p:spPr>
          <a:xfrm>
            <a:off x="873759" y="2494759"/>
            <a:ext cx="6086475" cy="1414463"/>
          </a:xfrm>
          <a:prstGeom prst="rect">
            <a:avLst/>
          </a:prstGeom>
          <a:noFill/>
          <a:ln>
            <a:noFill/>
          </a:ln>
        </p:spPr>
        <p:txBody>
          <a:bodyPr anchorCtr="0" anchor="t"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and content">
    <p:spTree>
      <p:nvGrpSpPr>
        <p:cNvPr id="65" name="Shape 65"/>
        <p:cNvGrpSpPr/>
        <p:nvPr/>
      </p:nvGrpSpPr>
      <p:grpSpPr>
        <a:xfrm>
          <a:off x="0" y="0"/>
          <a:ext cx="0" cy="0"/>
          <a:chOff x="0" y="0"/>
          <a:chExt cx="0" cy="0"/>
        </a:xfrm>
      </p:grpSpPr>
      <p:grpSp>
        <p:nvGrpSpPr>
          <p:cNvPr id="66" name="Shape 66"/>
          <p:cNvGrpSpPr/>
          <p:nvPr/>
        </p:nvGrpSpPr>
        <p:grpSpPr>
          <a:xfrm>
            <a:off x="0" y="2286"/>
            <a:ext cx="9144000" cy="5138927"/>
            <a:chOff x="0" y="2286"/>
            <a:chExt cx="9144000" cy="5138927"/>
          </a:xfrm>
        </p:grpSpPr>
        <p:pic>
          <p:nvPicPr>
            <p:cNvPr id="67" name="Shape 67"/>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68" name="Shape 68"/>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69" name="Shape 69"/>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70" name="Shape 70"/>
          <p:cNvSpPr txBox="1"/>
          <p:nvPr>
            <p:ph type="title"/>
          </p:nvPr>
        </p:nvSpPr>
        <p:spPr>
          <a:xfrm>
            <a:off x="873759" y="863600"/>
            <a:ext cx="4499598" cy="2110031"/>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a:off x="873759" y="3096597"/>
            <a:ext cx="4499598" cy="1211243"/>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x="5771723" y="863600"/>
            <a:ext cx="2600116" cy="3444241"/>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 points">
    <p:spTree>
      <p:nvGrpSpPr>
        <p:cNvPr id="73" name="Shape 73"/>
        <p:cNvGrpSpPr/>
        <p:nvPr/>
      </p:nvGrpSpPr>
      <p:grpSpPr>
        <a:xfrm>
          <a:off x="0" y="0"/>
          <a:ext cx="0" cy="0"/>
          <a:chOff x="0" y="0"/>
          <a:chExt cx="0" cy="0"/>
        </a:xfrm>
      </p:grpSpPr>
      <p:grpSp>
        <p:nvGrpSpPr>
          <p:cNvPr id="74" name="Shape 74"/>
          <p:cNvGrpSpPr/>
          <p:nvPr/>
        </p:nvGrpSpPr>
        <p:grpSpPr>
          <a:xfrm>
            <a:off x="0" y="2286"/>
            <a:ext cx="9144000" cy="5138927"/>
            <a:chOff x="0" y="2286"/>
            <a:chExt cx="9144000" cy="5138927"/>
          </a:xfrm>
        </p:grpSpPr>
        <p:pic>
          <p:nvPicPr>
            <p:cNvPr id="75" name="Shape 75"/>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76" name="Shape 76"/>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77" name="Shape 77"/>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78" name="Shape 78"/>
          <p:cNvSpPr txBox="1"/>
          <p:nvPr>
            <p:ph type="title"/>
          </p:nvPr>
        </p:nvSpPr>
        <p:spPr>
          <a:xfrm>
            <a:off x="873758" y="863600"/>
            <a:ext cx="6525403" cy="1428352"/>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a:off x="873759" y="2418088"/>
            <a:ext cx="3571240" cy="1969632"/>
          </a:xfrm>
          <a:prstGeom prst="rect">
            <a:avLst/>
          </a:prstGeom>
          <a:noFill/>
          <a:ln>
            <a:noFill/>
          </a:ln>
        </p:spPr>
        <p:txBody>
          <a:bodyPr anchorCtr="0" anchor="t" bIns="91425" lIns="91425" rIns="91425" tIns="91425"/>
          <a:lstStyle>
            <a:lvl1pPr indent="-209550" marL="285750" rtl="0">
              <a:spcBef>
                <a:spcPts val="0"/>
              </a:spcBef>
              <a:spcAft>
                <a:spcPts val="600"/>
              </a:spcAft>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txBox="1"/>
          <p:nvPr>
            <p:ph idx="2" type="body"/>
          </p:nvPr>
        </p:nvSpPr>
        <p:spPr>
          <a:xfrm>
            <a:off x="4800600" y="2418089"/>
            <a:ext cx="3571240" cy="1969632"/>
          </a:xfrm>
          <a:prstGeom prst="rect">
            <a:avLst/>
          </a:prstGeom>
          <a:noFill/>
          <a:ln>
            <a:noFill/>
          </a:ln>
        </p:spPr>
        <p:txBody>
          <a:bodyPr anchorCtr="0" anchor="t" bIns="91425" lIns="91425" rIns="91425" tIns="91425"/>
          <a:lstStyle>
            <a:lvl1pPr indent="-209550" marL="285750" rtl="0">
              <a:spcBef>
                <a:spcPts val="0"/>
              </a:spcBef>
              <a:spcAft>
                <a:spcPts val="600"/>
              </a:spcAft>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 points 2">
    <p:spTree>
      <p:nvGrpSpPr>
        <p:cNvPr id="81" name="Shape 81"/>
        <p:cNvGrpSpPr/>
        <p:nvPr/>
      </p:nvGrpSpPr>
      <p:grpSpPr>
        <a:xfrm>
          <a:off x="0" y="0"/>
          <a:ext cx="0" cy="0"/>
          <a:chOff x="0" y="0"/>
          <a:chExt cx="0" cy="0"/>
        </a:xfrm>
      </p:grpSpPr>
      <p:sp>
        <p:nvSpPr>
          <p:cNvPr id="82" name="Shape 82"/>
          <p:cNvSpPr/>
          <p:nvPr/>
        </p:nvSpPr>
        <p:spPr>
          <a:xfrm>
            <a:off x="387050" y="350895"/>
            <a:ext cx="8402890" cy="4434779"/>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pic>
        <p:nvPicPr>
          <p:cNvPr id="83" name="Shape 83"/>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84" name="Shape 84"/>
          <p:cNvSpPr txBox="1"/>
          <p:nvPr>
            <p:ph idx="1" type="body"/>
          </p:nvPr>
        </p:nvSpPr>
        <p:spPr>
          <a:xfrm>
            <a:off x="873766" y="2588318"/>
            <a:ext cx="4552067" cy="318036"/>
          </a:xfrm>
          <a:prstGeom prst="rect">
            <a:avLst/>
          </a:prstGeom>
          <a:noFill/>
          <a:ln>
            <a:noFill/>
          </a:ln>
        </p:spPr>
        <p:txBody>
          <a:bodyPr anchorCtr="0" anchor="t" bIns="91425" lIns="91425" rIns="91425" tIns="91425"/>
          <a:lstStyle>
            <a:lvl1pPr indent="0" marL="0" rtl="0">
              <a:lnSpc>
                <a:spcPct val="90000"/>
              </a:lnSpc>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5" name="Shape 85"/>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6" name="Shape 86"/>
          <p:cNvSpPr txBox="1"/>
          <p:nvPr>
            <p:ph idx="2" type="body"/>
          </p:nvPr>
        </p:nvSpPr>
        <p:spPr>
          <a:xfrm>
            <a:off x="873766" y="3187380"/>
            <a:ext cx="4552950" cy="1209675"/>
          </a:xfrm>
          <a:prstGeom prst="rect">
            <a:avLst/>
          </a:prstGeom>
          <a:noFill/>
          <a:ln>
            <a:noFill/>
          </a:ln>
        </p:spPr>
        <p:txBody>
          <a:bodyPr anchorCtr="0" anchor="t" bIns="91425" lIns="91425" rIns="91425" tIns="91425"/>
          <a:lstStyle>
            <a:lvl1pPr indent="-114300" marL="171450" rtl="0">
              <a:spcBef>
                <a:spcPts val="0"/>
              </a:spcBef>
              <a:buFont typeface="Arial"/>
              <a:buChar char="•"/>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and content 2">
    <p:spTree>
      <p:nvGrpSpPr>
        <p:cNvPr id="87" name="Shape 87"/>
        <p:cNvGrpSpPr/>
        <p:nvPr/>
      </p:nvGrpSpPr>
      <p:grpSpPr>
        <a:xfrm>
          <a:off x="0" y="0"/>
          <a:ext cx="0" cy="0"/>
          <a:chOff x="0" y="0"/>
          <a:chExt cx="0" cy="0"/>
        </a:xfrm>
      </p:grpSpPr>
      <p:grpSp>
        <p:nvGrpSpPr>
          <p:cNvPr id="88" name="Shape 88"/>
          <p:cNvGrpSpPr/>
          <p:nvPr/>
        </p:nvGrpSpPr>
        <p:grpSpPr>
          <a:xfrm>
            <a:off x="0" y="2286"/>
            <a:ext cx="9144000" cy="5138927"/>
            <a:chOff x="0" y="2286"/>
            <a:chExt cx="9144000" cy="5138927"/>
          </a:xfrm>
        </p:grpSpPr>
        <p:pic>
          <p:nvPicPr>
            <p:cNvPr id="89" name="Shape 89"/>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90" name="Shape 90"/>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91" name="Shape 91"/>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92" name="Shape 92"/>
          <p:cNvSpPr txBox="1"/>
          <p:nvPr>
            <p:ph type="title"/>
          </p:nvPr>
        </p:nvSpPr>
        <p:spPr>
          <a:xfrm>
            <a:off x="873759" y="863600"/>
            <a:ext cx="3688079" cy="2110031"/>
          </a:xfrm>
          <a:prstGeom prst="rect">
            <a:avLst/>
          </a:prstGeom>
          <a:noFill/>
          <a:ln>
            <a:noFill/>
          </a:ln>
        </p:spPr>
        <p:txBody>
          <a:bodyPr anchorCtr="0" anchor="b"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txBox="1"/>
          <p:nvPr>
            <p:ph idx="1" type="body"/>
          </p:nvPr>
        </p:nvSpPr>
        <p:spPr>
          <a:xfrm>
            <a:off x="873759" y="3096597"/>
            <a:ext cx="3688079" cy="1291122"/>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4" name="Shape 94"/>
          <p:cNvSpPr txBox="1"/>
          <p:nvPr>
            <p:ph idx="2" type="body"/>
          </p:nvPr>
        </p:nvSpPr>
        <p:spPr>
          <a:xfrm>
            <a:off x="4895185" y="863600"/>
            <a:ext cx="3486814" cy="3524120"/>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diagram">
    <p:spTree>
      <p:nvGrpSpPr>
        <p:cNvPr id="95" name="Shape 95"/>
        <p:cNvGrpSpPr/>
        <p:nvPr/>
      </p:nvGrpSpPr>
      <p:grpSpPr>
        <a:xfrm>
          <a:off x="0" y="0"/>
          <a:ext cx="0" cy="0"/>
          <a:chOff x="0" y="0"/>
          <a:chExt cx="0" cy="0"/>
        </a:xfrm>
      </p:grpSpPr>
      <p:sp>
        <p:nvSpPr>
          <p:cNvPr id="96" name="Shape 96"/>
          <p:cNvSpPr txBox="1"/>
          <p:nvPr>
            <p:ph type="title"/>
          </p:nvPr>
        </p:nvSpPr>
        <p:spPr>
          <a:xfrm>
            <a:off x="509800" y="482977"/>
            <a:ext cx="8160175" cy="411256"/>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97" name="Shape 97"/>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98" name="Shape 98"/>
          <p:cNvSpPr txBox="1"/>
          <p:nvPr>
            <p:ph idx="1" type="body"/>
          </p:nvPr>
        </p:nvSpPr>
        <p:spPr>
          <a:xfrm>
            <a:off x="509587" y="1324609"/>
            <a:ext cx="8159749" cy="3344226"/>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diagram 2">
    <p:spTree>
      <p:nvGrpSpPr>
        <p:cNvPr id="99" name="Shape 99"/>
        <p:cNvGrpSpPr/>
        <p:nvPr/>
      </p:nvGrpSpPr>
      <p:grpSpPr>
        <a:xfrm>
          <a:off x="0" y="0"/>
          <a:ext cx="0" cy="0"/>
          <a:chOff x="0" y="0"/>
          <a:chExt cx="0" cy="0"/>
        </a:xfrm>
      </p:grpSpPr>
      <p:grpSp>
        <p:nvGrpSpPr>
          <p:cNvPr id="100" name="Shape 100"/>
          <p:cNvGrpSpPr/>
          <p:nvPr/>
        </p:nvGrpSpPr>
        <p:grpSpPr>
          <a:xfrm>
            <a:off x="0" y="2286"/>
            <a:ext cx="9144000" cy="5138927"/>
            <a:chOff x="0" y="2286"/>
            <a:chExt cx="9144000" cy="5138927"/>
          </a:xfrm>
        </p:grpSpPr>
        <p:pic>
          <p:nvPicPr>
            <p:cNvPr id="101" name="Shape 101"/>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102" name="Shape 102"/>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sp>
        <p:nvSpPr>
          <p:cNvPr id="103" name="Shape 103"/>
          <p:cNvSpPr txBox="1"/>
          <p:nvPr>
            <p:ph type="title"/>
          </p:nvPr>
        </p:nvSpPr>
        <p:spPr>
          <a:xfrm>
            <a:off x="863599" y="714879"/>
            <a:ext cx="748792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1" type="body"/>
          </p:nvPr>
        </p:nvSpPr>
        <p:spPr>
          <a:xfrm>
            <a:off x="863599" y="1324611"/>
            <a:ext cx="7487920" cy="3063109"/>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05" name="Shape 105"/>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p:spTree>
      <p:nvGrpSpPr>
        <p:cNvPr id="106" name="Shape 106"/>
        <p:cNvGrpSpPr/>
        <p:nvPr/>
      </p:nvGrpSpPr>
      <p:grpSpPr>
        <a:xfrm>
          <a:off x="0" y="0"/>
          <a:ext cx="0" cy="0"/>
          <a:chOff x="0" y="0"/>
          <a:chExt cx="0" cy="0"/>
        </a:xfrm>
      </p:grpSpPr>
      <p:pic>
        <p:nvPicPr>
          <p:cNvPr id="107" name="Shape 107"/>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08" name="Shape 108"/>
          <p:cNvSpPr txBox="1"/>
          <p:nvPr>
            <p:ph idx="1" type="body"/>
          </p:nvPr>
        </p:nvSpPr>
        <p:spPr>
          <a:xfrm>
            <a:off x="873463" y="2577425"/>
            <a:ext cx="3708184" cy="261609"/>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9" name="Shape 109"/>
          <p:cNvSpPr txBox="1"/>
          <p:nvPr>
            <p:ph idx="2" type="body"/>
          </p:nvPr>
        </p:nvSpPr>
        <p:spPr>
          <a:xfrm>
            <a:off x="873759" y="2958736"/>
            <a:ext cx="3707883" cy="150494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3" type="body"/>
          </p:nvPr>
        </p:nvSpPr>
        <p:spPr>
          <a:xfrm>
            <a:off x="4662553" y="2958736"/>
            <a:ext cx="3707883" cy="15049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1" name="Shape 111"/>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2">
    <p:spTree>
      <p:nvGrpSpPr>
        <p:cNvPr id="112" name="Shape 112"/>
        <p:cNvGrpSpPr/>
        <p:nvPr/>
      </p:nvGrpSpPr>
      <p:grpSpPr>
        <a:xfrm>
          <a:off x="0" y="0"/>
          <a:ext cx="0" cy="0"/>
          <a:chOff x="0" y="0"/>
          <a:chExt cx="0" cy="0"/>
        </a:xfrm>
      </p:grpSpPr>
      <p:pic>
        <p:nvPicPr>
          <p:cNvPr id="113" name="Shape 113"/>
          <p:cNvPicPr preferRelativeResize="0"/>
          <p:nvPr/>
        </p:nvPicPr>
        <p:blipFill rotWithShape="1">
          <a:blip r:embed="rId2">
            <a:alphaModFix/>
          </a:blip>
          <a:srcRect b="0" l="0" r="0" t="0"/>
          <a:stretch/>
        </p:blipFill>
        <p:spPr>
          <a:xfrm>
            <a:off x="4761" y="0"/>
            <a:ext cx="9134475" cy="5143499"/>
          </a:xfrm>
          <a:prstGeom prst="rect">
            <a:avLst/>
          </a:prstGeom>
          <a:noFill/>
          <a:ln>
            <a:noFill/>
          </a:ln>
        </p:spPr>
      </p:pic>
      <p:pic>
        <p:nvPicPr>
          <p:cNvPr id="114" name="Shape 114"/>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15" name="Shape 115"/>
          <p:cNvSpPr txBox="1"/>
          <p:nvPr>
            <p:ph idx="1" type="body"/>
          </p:nvPr>
        </p:nvSpPr>
        <p:spPr>
          <a:xfrm>
            <a:off x="873463" y="2577425"/>
            <a:ext cx="3708184" cy="261609"/>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txBox="1"/>
          <p:nvPr>
            <p:ph idx="2" type="body"/>
          </p:nvPr>
        </p:nvSpPr>
        <p:spPr>
          <a:xfrm>
            <a:off x="873759" y="2958736"/>
            <a:ext cx="3707883" cy="150494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7" name="Shape 117"/>
          <p:cNvSpPr txBox="1"/>
          <p:nvPr>
            <p:ph idx="3" type="body"/>
          </p:nvPr>
        </p:nvSpPr>
        <p:spPr>
          <a:xfrm>
            <a:off x="4662553" y="2958736"/>
            <a:ext cx="3707883" cy="15049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600"/>
              </a:spcAft>
              <a:buFont typeface="Arial"/>
              <a:buNone/>
              <a:defRPr/>
            </a:lvl1pPr>
            <a:lvl2pPr indent="0" marL="457200" marR="0" rtl="0" algn="l">
              <a:lnSpc>
                <a:spcPct val="100000"/>
              </a:lnSpc>
              <a:spcBef>
                <a:spcPts val="0"/>
              </a:spcBef>
              <a:spcAft>
                <a:spcPts val="600"/>
              </a:spcAft>
              <a:buFont typeface="Arial"/>
              <a:buNone/>
              <a:defRPr/>
            </a:lvl2pPr>
            <a:lvl3pPr indent="0" marL="914400" marR="0" rtl="0" algn="l">
              <a:lnSpc>
                <a:spcPct val="100000"/>
              </a:lnSpc>
              <a:spcBef>
                <a:spcPts val="0"/>
              </a:spcBef>
              <a:spcAft>
                <a:spcPts val="600"/>
              </a:spcAft>
              <a:buFont typeface="Arial"/>
              <a:buNone/>
              <a:defRPr/>
            </a:lvl3pPr>
            <a:lvl4pPr indent="0" marL="1371600" marR="0" rtl="0" algn="l">
              <a:lnSpc>
                <a:spcPct val="100000"/>
              </a:lnSpc>
              <a:spcBef>
                <a:spcPts val="0"/>
              </a:spcBef>
              <a:spcAft>
                <a:spcPts val="600"/>
              </a:spcAft>
              <a:buFont typeface="Arial"/>
              <a:buNone/>
              <a:defRPr/>
            </a:lvl4pPr>
            <a:lvl5pPr indent="0" marL="1828800" marR="0" rtl="0" algn="l">
              <a:lnSpc>
                <a:spcPct val="100000"/>
              </a:lnSpc>
              <a:spcBef>
                <a:spcPts val="0"/>
              </a:spcBef>
              <a:spcAft>
                <a:spcPts val="600"/>
              </a:spcAft>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8" name="Shape 118"/>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2 long paragraphs">
    <p:spTree>
      <p:nvGrpSpPr>
        <p:cNvPr id="119" name="Shape 119"/>
        <p:cNvGrpSpPr/>
        <p:nvPr/>
      </p:nvGrpSpPr>
      <p:grpSpPr>
        <a:xfrm>
          <a:off x="0" y="0"/>
          <a:ext cx="0" cy="0"/>
          <a:chOff x="0" y="0"/>
          <a:chExt cx="0" cy="0"/>
        </a:xfrm>
      </p:grpSpPr>
      <p:grpSp>
        <p:nvGrpSpPr>
          <p:cNvPr id="120" name="Shape 120"/>
          <p:cNvGrpSpPr/>
          <p:nvPr/>
        </p:nvGrpSpPr>
        <p:grpSpPr>
          <a:xfrm>
            <a:off x="0" y="2286"/>
            <a:ext cx="9144000" cy="5138927"/>
            <a:chOff x="0" y="2286"/>
            <a:chExt cx="9144000" cy="5138927"/>
          </a:xfrm>
        </p:grpSpPr>
        <p:pic>
          <p:nvPicPr>
            <p:cNvPr id="121" name="Shape 121"/>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122" name="Shape 122"/>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sp>
        <p:nvSpPr>
          <p:cNvPr id="123" name="Shape 123"/>
          <p:cNvSpPr txBox="1"/>
          <p:nvPr>
            <p:ph type="title"/>
          </p:nvPr>
        </p:nvSpPr>
        <p:spPr>
          <a:xfrm>
            <a:off x="871107" y="702447"/>
            <a:ext cx="7505814" cy="34842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24" name="Shape 124"/>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25" name="Shape 125"/>
          <p:cNvSpPr txBox="1"/>
          <p:nvPr>
            <p:ph idx="1" type="body"/>
          </p:nvPr>
        </p:nvSpPr>
        <p:spPr>
          <a:xfrm>
            <a:off x="871107" y="1218534"/>
            <a:ext cx="3573892" cy="3169314"/>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spcAft>
                <a:spcPts val="600"/>
              </a:spcAft>
              <a:buNone/>
              <a:defRPr/>
            </a:lvl2pPr>
            <a:lvl3pPr indent="0" marL="914400" rtl="0">
              <a:spcBef>
                <a:spcPts val="0"/>
              </a:spcBef>
              <a:spcAft>
                <a:spcPts val="600"/>
              </a:spcAft>
              <a:buNone/>
              <a:defRPr/>
            </a:lvl3pPr>
            <a:lvl4pPr indent="0" marL="1371600" rtl="0">
              <a:spcBef>
                <a:spcPts val="0"/>
              </a:spcBef>
              <a:spcAft>
                <a:spcPts val="600"/>
              </a:spcAft>
              <a:buNone/>
              <a:defRPr/>
            </a:lvl4pPr>
            <a:lvl5pPr indent="0" marL="1828800" rtl="0">
              <a:spcBef>
                <a:spcPts val="0"/>
              </a:spcBef>
              <a:spcAft>
                <a:spcPts val="6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6" name="Shape 126"/>
          <p:cNvSpPr txBox="1"/>
          <p:nvPr>
            <p:ph idx="2" type="body"/>
          </p:nvPr>
        </p:nvSpPr>
        <p:spPr>
          <a:xfrm>
            <a:off x="4805680" y="1218534"/>
            <a:ext cx="3571240" cy="3169314"/>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spcAft>
                <a:spcPts val="600"/>
              </a:spcAft>
              <a:buNone/>
              <a:defRPr/>
            </a:lvl2pPr>
            <a:lvl3pPr indent="0" marL="914400" rtl="0">
              <a:spcBef>
                <a:spcPts val="0"/>
              </a:spcBef>
              <a:spcAft>
                <a:spcPts val="600"/>
              </a:spcAft>
              <a:buNone/>
              <a:defRPr/>
            </a:lvl3pPr>
            <a:lvl4pPr indent="0" marL="1371600" rtl="0">
              <a:spcBef>
                <a:spcPts val="0"/>
              </a:spcBef>
              <a:spcAft>
                <a:spcPts val="600"/>
              </a:spcAft>
              <a:buNone/>
              <a:defRPr/>
            </a:lvl4pPr>
            <a:lvl5pPr indent="0" marL="1828800" rtl="0">
              <a:spcBef>
                <a:spcPts val="0"/>
              </a:spcBef>
              <a:spcAft>
                <a:spcPts val="6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2">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9" name="Shape 19"/>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l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pic>
        <p:nvPicPr>
          <p:cNvPr id="20" name="Shape 20"/>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1" name="Shape 21"/>
          <p:cNvSpPr txBox="1"/>
          <p:nvPr>
            <p:ph idx="10" type="dt"/>
          </p:nvPr>
        </p:nvSpPr>
        <p:spPr>
          <a:xfrm>
            <a:off x="757177" y="3956773"/>
            <a:ext cx="2454236" cy="373694"/>
          </a:xfrm>
          <a:prstGeom prst="rect">
            <a:avLst/>
          </a:prstGeom>
          <a:solidFill>
            <a:srgbClr val="FFF046"/>
          </a:solid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127" name="Shape 127"/>
        <p:cNvGrpSpPr/>
        <p:nvPr/>
      </p:nvGrpSpPr>
      <p:grpSpPr>
        <a:xfrm>
          <a:off x="0" y="0"/>
          <a:ext cx="0" cy="0"/>
          <a:chOff x="0" y="0"/>
          <a:chExt cx="0" cy="0"/>
        </a:xfrm>
      </p:grpSpPr>
      <p:pic>
        <p:nvPicPr>
          <p:cNvPr id="128" name="Shape 128"/>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29" name="Shape 129"/>
          <p:cNvSpPr txBox="1"/>
          <p:nvPr>
            <p:ph idx="1" type="body"/>
          </p:nvPr>
        </p:nvSpPr>
        <p:spPr>
          <a:xfrm>
            <a:off x="579439" y="2322558"/>
            <a:ext cx="2306069" cy="430886"/>
          </a:xfrm>
          <a:prstGeom prst="rect">
            <a:avLst/>
          </a:prstGeom>
          <a:noFill/>
          <a:ln>
            <a:noFill/>
          </a:ln>
        </p:spPr>
        <p:txBody>
          <a:bodyPr anchorCtr="0" anchor="t" bIns="91425" lIns="91425" rIns="91425" tIns="91425"/>
          <a:lstStyle>
            <a:lvl1pPr indent="0" marL="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0" name="Shape 130"/>
          <p:cNvSpPr txBox="1"/>
          <p:nvPr>
            <p:ph idx="2" type="body"/>
          </p:nvPr>
        </p:nvSpPr>
        <p:spPr>
          <a:xfrm>
            <a:off x="579439" y="2752989"/>
            <a:ext cx="2306068" cy="185964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txBox="1"/>
          <p:nvPr>
            <p:ph type="title"/>
          </p:nvPr>
        </p:nvSpPr>
        <p:spPr>
          <a:xfrm>
            <a:off x="579439" y="694558"/>
            <a:ext cx="6380478"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2" name="Shape 132"/>
          <p:cNvSpPr txBox="1"/>
          <p:nvPr>
            <p:ph idx="3" type="body"/>
          </p:nvPr>
        </p:nvSpPr>
        <p:spPr>
          <a:xfrm>
            <a:off x="6301603" y="2322558"/>
            <a:ext cx="2306068" cy="430886"/>
          </a:xfrm>
          <a:prstGeom prst="rect">
            <a:avLst/>
          </a:prstGeom>
          <a:noFill/>
          <a:ln>
            <a:noFill/>
          </a:ln>
        </p:spPr>
        <p:txBody>
          <a:bodyPr anchorCtr="0" anchor="t" bIns="91425" lIns="91425" rIns="91425" tIns="91425"/>
          <a:lstStyle>
            <a:lvl1pPr indent="0" marL="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3" name="Shape 133"/>
          <p:cNvSpPr txBox="1"/>
          <p:nvPr>
            <p:ph idx="4" type="body"/>
          </p:nvPr>
        </p:nvSpPr>
        <p:spPr>
          <a:xfrm>
            <a:off x="6301603" y="2753444"/>
            <a:ext cx="2306068" cy="1854365"/>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4" name="Shape 134"/>
          <p:cNvSpPr txBox="1"/>
          <p:nvPr>
            <p:ph idx="5" type="body"/>
          </p:nvPr>
        </p:nvSpPr>
        <p:spPr>
          <a:xfrm>
            <a:off x="3440521" y="2322558"/>
            <a:ext cx="2306069" cy="430886"/>
          </a:xfrm>
          <a:prstGeom prst="rect">
            <a:avLst/>
          </a:prstGeom>
          <a:noFill/>
          <a:ln>
            <a:noFill/>
          </a:ln>
        </p:spPr>
        <p:txBody>
          <a:bodyPr anchorCtr="0" anchor="t" bIns="91425" lIns="91425" rIns="91425" tIns="91425"/>
          <a:lstStyle>
            <a:lvl1pPr indent="0" marL="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6" type="body"/>
          </p:nvPr>
        </p:nvSpPr>
        <p:spPr>
          <a:xfrm>
            <a:off x="3440521" y="2753444"/>
            <a:ext cx="2306069" cy="1854365"/>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2">
    <p:spTree>
      <p:nvGrpSpPr>
        <p:cNvPr id="136" name="Shape 136"/>
        <p:cNvGrpSpPr/>
        <p:nvPr/>
      </p:nvGrpSpPr>
      <p:grpSpPr>
        <a:xfrm>
          <a:off x="0" y="0"/>
          <a:ext cx="0" cy="0"/>
          <a:chOff x="0" y="0"/>
          <a:chExt cx="0" cy="0"/>
        </a:xfrm>
      </p:grpSpPr>
      <p:grpSp>
        <p:nvGrpSpPr>
          <p:cNvPr id="137" name="Shape 137"/>
          <p:cNvGrpSpPr/>
          <p:nvPr/>
        </p:nvGrpSpPr>
        <p:grpSpPr>
          <a:xfrm>
            <a:off x="0" y="2286"/>
            <a:ext cx="9144000" cy="5138927"/>
            <a:chOff x="0" y="2286"/>
            <a:chExt cx="9144000" cy="5138927"/>
          </a:xfrm>
        </p:grpSpPr>
        <p:pic>
          <p:nvPicPr>
            <p:cNvPr id="138" name="Shape 138"/>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139" name="Shape 139"/>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sp>
        <p:nvSpPr>
          <p:cNvPr id="140" name="Shape 140"/>
          <p:cNvSpPr txBox="1"/>
          <p:nvPr>
            <p:ph idx="1" type="body"/>
          </p:nvPr>
        </p:nvSpPr>
        <p:spPr>
          <a:xfrm>
            <a:off x="6031996" y="1218534"/>
            <a:ext cx="2339999" cy="315818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spcAft>
                <a:spcPts val="400"/>
              </a:spcAft>
              <a:buNone/>
              <a:defRPr/>
            </a:lvl2pPr>
            <a:lvl3pPr indent="0" marL="914400" rtl="0">
              <a:spcBef>
                <a:spcPts val="0"/>
              </a:spcBef>
              <a:spcAft>
                <a:spcPts val="400"/>
              </a:spcAft>
              <a:buNone/>
              <a:defRPr/>
            </a:lvl3pPr>
            <a:lvl4pPr indent="0" marL="1371600" rtl="0">
              <a:spcBef>
                <a:spcPts val="0"/>
              </a:spcBef>
              <a:spcAft>
                <a:spcPts val="400"/>
              </a:spcAft>
              <a:buNone/>
              <a:defRPr/>
            </a:lvl4pPr>
            <a:lvl5pPr indent="0" marL="182880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txBox="1"/>
          <p:nvPr>
            <p:ph idx="2" type="body"/>
          </p:nvPr>
        </p:nvSpPr>
        <p:spPr>
          <a:xfrm>
            <a:off x="871107" y="1218534"/>
            <a:ext cx="2322617" cy="315818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spcAft>
                <a:spcPts val="400"/>
              </a:spcAft>
              <a:buNone/>
              <a:defRPr/>
            </a:lvl2pPr>
            <a:lvl3pPr indent="0" marL="914400" rtl="0">
              <a:spcBef>
                <a:spcPts val="0"/>
              </a:spcBef>
              <a:spcAft>
                <a:spcPts val="400"/>
              </a:spcAft>
              <a:buNone/>
              <a:defRPr/>
            </a:lvl3pPr>
            <a:lvl4pPr indent="0" marL="1371600" rtl="0">
              <a:spcBef>
                <a:spcPts val="0"/>
              </a:spcBef>
              <a:spcAft>
                <a:spcPts val="400"/>
              </a:spcAft>
              <a:buNone/>
              <a:defRPr/>
            </a:lvl4pPr>
            <a:lvl5pPr indent="0" marL="182880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3" type="body"/>
          </p:nvPr>
        </p:nvSpPr>
        <p:spPr>
          <a:xfrm>
            <a:off x="3397451" y="1218534"/>
            <a:ext cx="2339999" cy="315818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spcAft>
                <a:spcPts val="400"/>
              </a:spcAft>
              <a:buNone/>
              <a:defRPr/>
            </a:lvl2pPr>
            <a:lvl3pPr indent="0" marL="914400" rtl="0">
              <a:spcBef>
                <a:spcPts val="0"/>
              </a:spcBef>
              <a:spcAft>
                <a:spcPts val="400"/>
              </a:spcAft>
              <a:buNone/>
              <a:defRPr/>
            </a:lvl3pPr>
            <a:lvl4pPr indent="0" marL="1371600" rtl="0">
              <a:spcBef>
                <a:spcPts val="0"/>
              </a:spcBef>
              <a:spcAft>
                <a:spcPts val="400"/>
              </a:spcAft>
              <a:buNone/>
              <a:defRPr/>
            </a:lvl4pPr>
            <a:lvl5pPr indent="0" marL="182880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43" name="Shape 143"/>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44" name="Shape 144"/>
          <p:cNvSpPr txBox="1"/>
          <p:nvPr>
            <p:ph type="title"/>
          </p:nvPr>
        </p:nvSpPr>
        <p:spPr>
          <a:xfrm>
            <a:off x="871107" y="702058"/>
            <a:ext cx="7490022" cy="34842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ragraph and 3 content">
    <p:spTree>
      <p:nvGrpSpPr>
        <p:cNvPr id="145" name="Shape 145"/>
        <p:cNvGrpSpPr/>
        <p:nvPr/>
      </p:nvGrpSpPr>
      <p:grpSpPr>
        <a:xfrm>
          <a:off x="0" y="0"/>
          <a:ext cx="0" cy="0"/>
          <a:chOff x="0" y="0"/>
          <a:chExt cx="0" cy="0"/>
        </a:xfrm>
      </p:grpSpPr>
      <p:sp>
        <p:nvSpPr>
          <p:cNvPr id="146" name="Shape 146"/>
          <p:cNvSpPr txBox="1"/>
          <p:nvPr>
            <p:ph type="title"/>
          </p:nvPr>
        </p:nvSpPr>
        <p:spPr>
          <a:xfrm>
            <a:off x="579439" y="496352"/>
            <a:ext cx="524518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47" name="Shape 147"/>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48" name="Shape 148"/>
          <p:cNvSpPr txBox="1"/>
          <p:nvPr>
            <p:ph idx="1" type="body"/>
          </p:nvPr>
        </p:nvSpPr>
        <p:spPr>
          <a:xfrm>
            <a:off x="3492830" y="1836613"/>
            <a:ext cx="2331790" cy="2776024"/>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2" type="body"/>
          </p:nvPr>
        </p:nvSpPr>
        <p:spPr>
          <a:xfrm>
            <a:off x="579439" y="1836613"/>
            <a:ext cx="2342688" cy="2776024"/>
          </a:xfrm>
          <a:prstGeom prst="rect">
            <a:avLst/>
          </a:prstGeom>
          <a:noFill/>
          <a:ln>
            <a:noFill/>
          </a:ln>
        </p:spPr>
        <p:txBody>
          <a:bodyPr anchorCtr="0" anchor="t" bIns="91425" lIns="91425" rIns="91425" tIns="91425"/>
          <a:lstStyle>
            <a:lvl1pPr indent="0" marL="0" marR="0" rtl="0" algn="l">
              <a:lnSpc>
                <a:spcPct val="100000"/>
              </a:lnSpc>
              <a:spcBef>
                <a:spcPts val="19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0" name="Shape 150"/>
          <p:cNvSpPr txBox="1"/>
          <p:nvPr>
            <p:ph idx="3" type="body"/>
          </p:nvPr>
        </p:nvSpPr>
        <p:spPr>
          <a:xfrm>
            <a:off x="6240425" y="1836613"/>
            <a:ext cx="2342688" cy="2776024"/>
          </a:xfrm>
          <a:prstGeom prst="rect">
            <a:avLst/>
          </a:prstGeom>
          <a:noFill/>
          <a:ln>
            <a:noFill/>
          </a:ln>
        </p:spPr>
        <p:txBody>
          <a:bodyPr anchorCtr="0" anchor="t" bIns="91425" lIns="91425" rIns="91425" tIns="91425"/>
          <a:lstStyle>
            <a:lvl1pPr indent="0" marL="0" marR="0" rtl="0" algn="l">
              <a:lnSpc>
                <a:spcPct val="100000"/>
              </a:lnSpc>
              <a:spcBef>
                <a:spcPts val="19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1" name="Shape 151"/>
          <p:cNvSpPr txBox="1"/>
          <p:nvPr>
            <p:ph idx="4" type="body"/>
          </p:nvPr>
        </p:nvSpPr>
        <p:spPr>
          <a:xfrm>
            <a:off x="579437" y="956038"/>
            <a:ext cx="5245100" cy="753575"/>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s and text">
    <p:spTree>
      <p:nvGrpSpPr>
        <p:cNvPr id="152" name="Shape 152"/>
        <p:cNvGrpSpPr/>
        <p:nvPr/>
      </p:nvGrpSpPr>
      <p:grpSpPr>
        <a:xfrm>
          <a:off x="0" y="0"/>
          <a:ext cx="0" cy="0"/>
          <a:chOff x="0" y="0"/>
          <a:chExt cx="0" cy="0"/>
        </a:xfrm>
      </p:grpSpPr>
      <p:sp>
        <p:nvSpPr>
          <p:cNvPr id="153" name="Shape 153"/>
          <p:cNvSpPr txBox="1"/>
          <p:nvPr>
            <p:ph type="title"/>
          </p:nvPr>
        </p:nvSpPr>
        <p:spPr>
          <a:xfrm>
            <a:off x="579439" y="496352"/>
            <a:ext cx="524518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54" name="Shape 154"/>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55" name="Shape 155"/>
          <p:cNvSpPr/>
          <p:nvPr>
            <p:ph idx="2" type="pic"/>
          </p:nvPr>
        </p:nvSpPr>
        <p:spPr>
          <a:xfrm>
            <a:off x="579437" y="1230312"/>
            <a:ext cx="2555999" cy="1368425"/>
          </a:xfrm>
          <a:prstGeom prst="rect">
            <a:avLst/>
          </a:prstGeom>
          <a:solidFill>
            <a:srgbClr val="F2F2F2"/>
          </a:solidFill>
          <a:ln>
            <a:noFill/>
          </a:ln>
        </p:spPr>
      </p:sp>
      <p:sp>
        <p:nvSpPr>
          <p:cNvPr id="156" name="Shape 156"/>
          <p:cNvSpPr/>
          <p:nvPr>
            <p:ph idx="3" type="pic"/>
          </p:nvPr>
        </p:nvSpPr>
        <p:spPr>
          <a:xfrm>
            <a:off x="3303275" y="1230312"/>
            <a:ext cx="2555999" cy="1368425"/>
          </a:xfrm>
          <a:prstGeom prst="rect">
            <a:avLst/>
          </a:prstGeom>
          <a:solidFill>
            <a:srgbClr val="F2F2F2"/>
          </a:solidFill>
          <a:ln>
            <a:noFill/>
          </a:ln>
        </p:spPr>
      </p:sp>
      <p:sp>
        <p:nvSpPr>
          <p:cNvPr id="157" name="Shape 157"/>
          <p:cNvSpPr/>
          <p:nvPr>
            <p:ph idx="4" type="pic"/>
          </p:nvPr>
        </p:nvSpPr>
        <p:spPr>
          <a:xfrm>
            <a:off x="6027112" y="1230312"/>
            <a:ext cx="2555999" cy="1368425"/>
          </a:xfrm>
          <a:prstGeom prst="rect">
            <a:avLst/>
          </a:prstGeom>
          <a:solidFill>
            <a:srgbClr val="F2F2F2"/>
          </a:solidFill>
          <a:ln>
            <a:noFill/>
          </a:ln>
        </p:spPr>
      </p:sp>
      <p:sp>
        <p:nvSpPr>
          <p:cNvPr id="158" name="Shape 158"/>
          <p:cNvSpPr txBox="1"/>
          <p:nvPr>
            <p:ph idx="1" type="body"/>
          </p:nvPr>
        </p:nvSpPr>
        <p:spPr>
          <a:xfrm>
            <a:off x="579437" y="2725738"/>
            <a:ext cx="2555875" cy="1887537"/>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9" name="Shape 159"/>
          <p:cNvSpPr txBox="1"/>
          <p:nvPr>
            <p:ph idx="5" type="body"/>
          </p:nvPr>
        </p:nvSpPr>
        <p:spPr>
          <a:xfrm>
            <a:off x="3314842" y="2725738"/>
            <a:ext cx="2555875" cy="1887537"/>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0" name="Shape 160"/>
          <p:cNvSpPr txBox="1"/>
          <p:nvPr>
            <p:ph idx="6" type="body"/>
          </p:nvPr>
        </p:nvSpPr>
        <p:spPr>
          <a:xfrm>
            <a:off x="6027237" y="2725738"/>
            <a:ext cx="2555875" cy="1887537"/>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lists">
    <p:spTree>
      <p:nvGrpSpPr>
        <p:cNvPr id="161" name="Shape 161"/>
        <p:cNvGrpSpPr/>
        <p:nvPr/>
      </p:nvGrpSpPr>
      <p:grpSpPr>
        <a:xfrm>
          <a:off x="0" y="0"/>
          <a:ext cx="0" cy="0"/>
          <a:chOff x="0" y="0"/>
          <a:chExt cx="0" cy="0"/>
        </a:xfrm>
      </p:grpSpPr>
      <p:pic>
        <p:nvPicPr>
          <p:cNvPr id="162" name="Shape 162"/>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63" name="Shape 163"/>
          <p:cNvSpPr txBox="1"/>
          <p:nvPr>
            <p:ph type="title"/>
          </p:nvPr>
        </p:nvSpPr>
        <p:spPr>
          <a:xfrm>
            <a:off x="607693" y="516483"/>
            <a:ext cx="7999805" cy="34842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4" name="Shape 164"/>
          <p:cNvSpPr txBox="1"/>
          <p:nvPr>
            <p:ph idx="1" type="body"/>
          </p:nvPr>
        </p:nvSpPr>
        <p:spPr>
          <a:xfrm>
            <a:off x="607693" y="2735385"/>
            <a:ext cx="2403589" cy="491073"/>
          </a:xfrm>
          <a:prstGeom prst="rect">
            <a:avLst/>
          </a:prstGeom>
          <a:solidFill>
            <a:srgbClr val="F2F2F2"/>
          </a:solidFill>
          <a:ln>
            <a:noFill/>
          </a:ln>
        </p:spPr>
        <p:txBody>
          <a:bodyPr anchorCtr="0" anchor="ctr"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5" name="Shape 165"/>
          <p:cNvSpPr txBox="1"/>
          <p:nvPr>
            <p:ph idx="2" type="body"/>
          </p:nvPr>
        </p:nvSpPr>
        <p:spPr>
          <a:xfrm>
            <a:off x="607693" y="3226460"/>
            <a:ext cx="2403290" cy="1359749"/>
          </a:xfrm>
          <a:prstGeom prst="rect">
            <a:avLst/>
          </a:prstGeom>
          <a:solidFill>
            <a:srgbClr val="F2F2F2"/>
          </a:solidFill>
          <a:ln>
            <a:noFill/>
          </a:ln>
        </p:spPr>
        <p:txBody>
          <a:bodyPr anchorCtr="0" anchor="t" bIns="91425" lIns="91425" rIns="91425" tIns="91425"/>
          <a:lstStyle>
            <a:lvl1pPr indent="-114300" marL="285750" rtl="0">
              <a:spcBef>
                <a:spcPts val="0"/>
              </a:spcBef>
              <a:buFont typeface="Arial"/>
              <a:buChar char="•"/>
              <a:defRPr/>
            </a:lvl1pPr>
            <a:lvl2pPr indent="-219075" marL="742950" rtl="0">
              <a:spcBef>
                <a:spcPts val="0"/>
              </a:spcBef>
              <a:buFont typeface="Arial"/>
              <a:buChar char="•"/>
              <a:defRPr/>
            </a:lvl2pPr>
            <a:lvl3pPr indent="-222250" marL="1200150" rtl="0">
              <a:spcBef>
                <a:spcPts val="0"/>
              </a:spcBef>
              <a:buFont typeface="Arial"/>
              <a:buChar char="•"/>
              <a:defRPr/>
            </a:lvl3pPr>
            <a:lvl4pPr indent="-215900" marL="1657350" rtl="0">
              <a:spcBef>
                <a:spcPts val="0"/>
              </a:spcBef>
              <a:buFont typeface="Arial"/>
              <a:buChar char="•"/>
              <a:defRPr/>
            </a:lvl4pPr>
            <a:lvl5pPr indent="-215900" marL="21145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6" name="Shape 166"/>
          <p:cNvSpPr/>
          <p:nvPr>
            <p:ph idx="3" type="pic"/>
          </p:nvPr>
        </p:nvSpPr>
        <p:spPr>
          <a:xfrm>
            <a:off x="607693" y="1218536"/>
            <a:ext cx="2403290" cy="1516849"/>
          </a:xfrm>
          <a:prstGeom prst="rect">
            <a:avLst/>
          </a:prstGeom>
          <a:solidFill>
            <a:srgbClr val="F2F2F2"/>
          </a:solidFill>
          <a:ln>
            <a:noFill/>
          </a:ln>
        </p:spPr>
      </p:sp>
      <p:sp>
        <p:nvSpPr>
          <p:cNvPr id="167" name="Shape 167"/>
          <p:cNvSpPr txBox="1"/>
          <p:nvPr>
            <p:ph idx="4" type="body"/>
          </p:nvPr>
        </p:nvSpPr>
        <p:spPr>
          <a:xfrm>
            <a:off x="3403660" y="2735385"/>
            <a:ext cx="2403589" cy="491073"/>
          </a:xfrm>
          <a:prstGeom prst="rect">
            <a:avLst/>
          </a:prstGeom>
          <a:solidFill>
            <a:srgbClr val="F2F2F2"/>
          </a:solidFill>
          <a:ln>
            <a:noFill/>
          </a:ln>
        </p:spPr>
        <p:txBody>
          <a:bodyPr anchorCtr="0" anchor="ctr"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8" name="Shape 168"/>
          <p:cNvSpPr txBox="1"/>
          <p:nvPr>
            <p:ph idx="5" type="body"/>
          </p:nvPr>
        </p:nvSpPr>
        <p:spPr>
          <a:xfrm>
            <a:off x="3403660" y="3226460"/>
            <a:ext cx="2403290" cy="1359749"/>
          </a:xfrm>
          <a:prstGeom prst="rect">
            <a:avLst/>
          </a:prstGeom>
          <a:solidFill>
            <a:srgbClr val="F2F2F2"/>
          </a:solidFill>
          <a:ln>
            <a:noFill/>
          </a:ln>
        </p:spPr>
        <p:txBody>
          <a:bodyPr anchorCtr="0" anchor="t" bIns="91425" lIns="91425" rIns="91425" tIns="91425"/>
          <a:lstStyle>
            <a:lvl1pPr indent="-114300" marL="285750" rtl="0">
              <a:spcBef>
                <a:spcPts val="0"/>
              </a:spcBef>
              <a:buFont typeface="Arial"/>
              <a:buChar char="•"/>
              <a:defRPr/>
            </a:lvl1pPr>
            <a:lvl2pPr indent="-219075" marL="742950" rtl="0">
              <a:spcBef>
                <a:spcPts val="0"/>
              </a:spcBef>
              <a:buFont typeface="Arial"/>
              <a:buChar char="•"/>
              <a:defRPr/>
            </a:lvl2pPr>
            <a:lvl3pPr indent="-222250" marL="1200150" rtl="0">
              <a:spcBef>
                <a:spcPts val="0"/>
              </a:spcBef>
              <a:buFont typeface="Arial"/>
              <a:buChar char="•"/>
              <a:defRPr/>
            </a:lvl3pPr>
            <a:lvl4pPr indent="-215900" marL="1657350" rtl="0">
              <a:spcBef>
                <a:spcPts val="0"/>
              </a:spcBef>
              <a:buFont typeface="Arial"/>
              <a:buChar char="•"/>
              <a:defRPr/>
            </a:lvl4pPr>
            <a:lvl5pPr indent="-215900" marL="21145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9" name="Shape 169"/>
          <p:cNvSpPr/>
          <p:nvPr>
            <p:ph idx="6" type="pic"/>
          </p:nvPr>
        </p:nvSpPr>
        <p:spPr>
          <a:xfrm>
            <a:off x="3403660" y="1218536"/>
            <a:ext cx="2403290" cy="1516849"/>
          </a:xfrm>
          <a:prstGeom prst="rect">
            <a:avLst/>
          </a:prstGeom>
          <a:solidFill>
            <a:srgbClr val="F2F2F2"/>
          </a:solidFill>
          <a:ln>
            <a:noFill/>
          </a:ln>
        </p:spPr>
      </p:sp>
      <p:sp>
        <p:nvSpPr>
          <p:cNvPr id="170" name="Shape 170"/>
          <p:cNvSpPr txBox="1"/>
          <p:nvPr>
            <p:ph idx="7" type="body"/>
          </p:nvPr>
        </p:nvSpPr>
        <p:spPr>
          <a:xfrm>
            <a:off x="6203910" y="2735385"/>
            <a:ext cx="2403589" cy="491073"/>
          </a:xfrm>
          <a:prstGeom prst="rect">
            <a:avLst/>
          </a:prstGeom>
          <a:solidFill>
            <a:srgbClr val="F2F2F2"/>
          </a:solidFill>
          <a:ln>
            <a:noFill/>
          </a:ln>
        </p:spPr>
        <p:txBody>
          <a:bodyPr anchorCtr="0" anchor="ctr"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1" name="Shape 171"/>
          <p:cNvSpPr txBox="1"/>
          <p:nvPr>
            <p:ph idx="8" type="body"/>
          </p:nvPr>
        </p:nvSpPr>
        <p:spPr>
          <a:xfrm>
            <a:off x="6203910" y="3226460"/>
            <a:ext cx="2403290" cy="1359749"/>
          </a:xfrm>
          <a:prstGeom prst="rect">
            <a:avLst/>
          </a:prstGeom>
          <a:solidFill>
            <a:srgbClr val="F2F2F2"/>
          </a:solidFill>
          <a:ln>
            <a:noFill/>
          </a:ln>
        </p:spPr>
        <p:txBody>
          <a:bodyPr anchorCtr="0" anchor="t" bIns="91425" lIns="91425" rIns="91425" tIns="91425"/>
          <a:lstStyle>
            <a:lvl1pPr indent="-114300" marL="285750" rtl="0">
              <a:spcBef>
                <a:spcPts val="0"/>
              </a:spcBef>
              <a:buFont typeface="Arial"/>
              <a:buChar char="•"/>
              <a:defRPr/>
            </a:lvl1pPr>
            <a:lvl2pPr indent="-219075" marL="742950" rtl="0">
              <a:spcBef>
                <a:spcPts val="0"/>
              </a:spcBef>
              <a:buFont typeface="Arial"/>
              <a:buChar char="•"/>
              <a:defRPr/>
            </a:lvl2pPr>
            <a:lvl3pPr indent="-222250" marL="1200150" rtl="0">
              <a:spcBef>
                <a:spcPts val="0"/>
              </a:spcBef>
              <a:buFont typeface="Arial"/>
              <a:buChar char="•"/>
              <a:defRPr/>
            </a:lvl3pPr>
            <a:lvl4pPr indent="-215900" marL="1657350" rtl="0">
              <a:spcBef>
                <a:spcPts val="0"/>
              </a:spcBef>
              <a:buFont typeface="Arial"/>
              <a:buChar char="•"/>
              <a:defRPr/>
            </a:lvl4pPr>
            <a:lvl5pPr indent="-215900" marL="21145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2" name="Shape 172"/>
          <p:cNvSpPr/>
          <p:nvPr>
            <p:ph idx="9" type="pic"/>
          </p:nvPr>
        </p:nvSpPr>
        <p:spPr>
          <a:xfrm>
            <a:off x="6203910" y="1218536"/>
            <a:ext cx="2403290" cy="1516849"/>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pictures and text">
    <p:spTree>
      <p:nvGrpSpPr>
        <p:cNvPr id="173" name="Shape 173"/>
        <p:cNvGrpSpPr/>
        <p:nvPr/>
      </p:nvGrpSpPr>
      <p:grpSpPr>
        <a:xfrm>
          <a:off x="0" y="0"/>
          <a:ext cx="0" cy="0"/>
          <a:chOff x="0" y="0"/>
          <a:chExt cx="0" cy="0"/>
        </a:xfrm>
      </p:grpSpPr>
      <p:sp>
        <p:nvSpPr>
          <p:cNvPr id="174" name="Shape 174"/>
          <p:cNvSpPr txBox="1"/>
          <p:nvPr>
            <p:ph type="title"/>
          </p:nvPr>
        </p:nvSpPr>
        <p:spPr>
          <a:xfrm>
            <a:off x="579439" y="496352"/>
            <a:ext cx="524518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75" name="Shape 175"/>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76" name="Shape 176"/>
          <p:cNvSpPr/>
          <p:nvPr>
            <p:ph idx="2" type="pic"/>
          </p:nvPr>
        </p:nvSpPr>
        <p:spPr>
          <a:xfrm>
            <a:off x="579437" y="1230312"/>
            <a:ext cx="1747496" cy="1747411"/>
          </a:xfrm>
          <a:prstGeom prst="rect">
            <a:avLst/>
          </a:prstGeom>
          <a:noFill/>
          <a:ln>
            <a:noFill/>
          </a:ln>
        </p:spPr>
      </p:sp>
      <p:sp>
        <p:nvSpPr>
          <p:cNvPr id="177" name="Shape 177"/>
          <p:cNvSpPr/>
          <p:nvPr>
            <p:ph idx="3" type="pic"/>
          </p:nvPr>
        </p:nvSpPr>
        <p:spPr>
          <a:xfrm>
            <a:off x="2664817" y="1230312"/>
            <a:ext cx="1747496" cy="1747411"/>
          </a:xfrm>
          <a:prstGeom prst="rect">
            <a:avLst/>
          </a:prstGeom>
          <a:noFill/>
          <a:ln>
            <a:noFill/>
          </a:ln>
        </p:spPr>
      </p:sp>
      <p:sp>
        <p:nvSpPr>
          <p:cNvPr id="178" name="Shape 178"/>
          <p:cNvSpPr/>
          <p:nvPr>
            <p:ph idx="4" type="pic"/>
          </p:nvPr>
        </p:nvSpPr>
        <p:spPr>
          <a:xfrm>
            <a:off x="4750198" y="1230312"/>
            <a:ext cx="1747496" cy="1747411"/>
          </a:xfrm>
          <a:prstGeom prst="rect">
            <a:avLst/>
          </a:prstGeom>
          <a:noFill/>
          <a:ln>
            <a:noFill/>
          </a:ln>
        </p:spPr>
      </p:sp>
      <p:sp>
        <p:nvSpPr>
          <p:cNvPr id="179" name="Shape 179"/>
          <p:cNvSpPr txBox="1"/>
          <p:nvPr>
            <p:ph idx="1" type="body"/>
          </p:nvPr>
        </p:nvSpPr>
        <p:spPr>
          <a:xfrm>
            <a:off x="579439" y="3087076"/>
            <a:ext cx="1747411" cy="152619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4100" marL="169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0" name="Shape 180"/>
          <p:cNvSpPr txBox="1"/>
          <p:nvPr>
            <p:ph idx="5" type="body"/>
          </p:nvPr>
        </p:nvSpPr>
        <p:spPr>
          <a:xfrm>
            <a:off x="2664859" y="3087076"/>
            <a:ext cx="1747411" cy="1526198"/>
          </a:xfrm>
          <a:prstGeom prst="rect">
            <a:avLst/>
          </a:prstGeom>
          <a:noFill/>
          <a:ln>
            <a:noFill/>
          </a:ln>
        </p:spPr>
        <p:txBody>
          <a:bodyPr anchorCtr="0" anchor="t" bIns="91425" lIns="91425" rIns="91425" tIns="91425"/>
          <a:lstStyle>
            <a:lvl1pPr indent="0" marL="0" marR="0" rtl="0" algn="l">
              <a:lnSpc>
                <a:spcPct val="100000"/>
              </a:lnSpc>
              <a:spcBef>
                <a:spcPts val="0"/>
              </a:spcBef>
              <a:spcAft>
                <a:spcPts val="600"/>
              </a:spcAft>
              <a:buFont typeface="Arial"/>
              <a:buNone/>
              <a:defRPr/>
            </a:lvl1pPr>
            <a:lvl2pPr indent="-4100" marL="169200" rtl="0">
              <a:spcBef>
                <a:spcPts val="0"/>
              </a:spcBef>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1" name="Shape 181"/>
          <p:cNvSpPr txBox="1"/>
          <p:nvPr>
            <p:ph idx="6" type="body"/>
          </p:nvPr>
        </p:nvSpPr>
        <p:spPr>
          <a:xfrm>
            <a:off x="4750280" y="3087076"/>
            <a:ext cx="1747411" cy="1526198"/>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2" name="Shape 182"/>
          <p:cNvSpPr/>
          <p:nvPr>
            <p:ph idx="7" type="pic"/>
          </p:nvPr>
        </p:nvSpPr>
        <p:spPr>
          <a:xfrm>
            <a:off x="6835577" y="1230312"/>
            <a:ext cx="1747496" cy="1747411"/>
          </a:xfrm>
          <a:prstGeom prst="rect">
            <a:avLst/>
          </a:prstGeom>
          <a:noFill/>
          <a:ln>
            <a:noFill/>
          </a:ln>
        </p:spPr>
      </p:sp>
      <p:sp>
        <p:nvSpPr>
          <p:cNvPr id="183" name="Shape 183"/>
          <p:cNvSpPr txBox="1"/>
          <p:nvPr>
            <p:ph idx="8" type="body"/>
          </p:nvPr>
        </p:nvSpPr>
        <p:spPr>
          <a:xfrm>
            <a:off x="6835702" y="3087076"/>
            <a:ext cx="1747411" cy="1526198"/>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aragraphs">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86" name="Shape 186"/>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pic>
        <p:nvPicPr>
          <p:cNvPr id="187" name="Shape 187"/>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88" name="Shape 188"/>
          <p:cNvSpPr txBox="1"/>
          <p:nvPr>
            <p:ph type="title"/>
          </p:nvPr>
        </p:nvSpPr>
        <p:spPr>
          <a:xfrm>
            <a:off x="872171" y="702058"/>
            <a:ext cx="4999153" cy="376642"/>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9" name="Shape 189"/>
          <p:cNvSpPr txBox="1"/>
          <p:nvPr>
            <p:ph idx="1" type="body"/>
          </p:nvPr>
        </p:nvSpPr>
        <p:spPr>
          <a:xfrm>
            <a:off x="872604" y="1449963"/>
            <a:ext cx="4998700" cy="1117836"/>
          </a:xfrm>
          <a:prstGeom prst="rect">
            <a:avLst/>
          </a:prstGeom>
          <a:noFill/>
          <a:ln>
            <a:noFill/>
          </a:ln>
        </p:spPr>
        <p:txBody>
          <a:bodyPr anchorCtr="0" anchor="t" bIns="91425" lIns="91425" rIns="91425" tIns="91425"/>
          <a:lstStyle>
            <a:lvl1pPr indent="0" marL="0" rtl="0">
              <a:spcBef>
                <a:spcPts val="0"/>
              </a:spcBef>
              <a:spcAft>
                <a:spcPts val="4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0" name="Shape 190"/>
          <p:cNvSpPr txBox="1"/>
          <p:nvPr>
            <p:ph idx="2" type="body"/>
          </p:nvPr>
        </p:nvSpPr>
        <p:spPr>
          <a:xfrm>
            <a:off x="872604" y="3292230"/>
            <a:ext cx="2352848" cy="1171819"/>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1" name="Shape 191"/>
          <p:cNvSpPr txBox="1"/>
          <p:nvPr>
            <p:ph idx="3" type="body"/>
          </p:nvPr>
        </p:nvSpPr>
        <p:spPr>
          <a:xfrm>
            <a:off x="3436428" y="3292230"/>
            <a:ext cx="2434878" cy="1171819"/>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nvSpPr>
        <p:spPr>
          <a:xfrm>
            <a:off x="790575" y="2694981"/>
            <a:ext cx="7637565" cy="348429"/>
          </a:xfrm>
          <a:prstGeom prst="rect">
            <a:avLst/>
          </a:prstGeom>
          <a:noFill/>
          <a:ln>
            <a:noFill/>
          </a:ln>
        </p:spPr>
        <p:txBody>
          <a:bodyPr anchorCtr="0" anchor="t" bIns="46800" lIns="108000" rIns="108000" tIns="46800">
            <a:noAutofit/>
          </a:bodyPr>
          <a:lstStyle/>
          <a:p>
            <a:pPr indent="0" lvl="0" marL="0" marR="0" rtl="0" algn="l">
              <a:lnSpc>
                <a:spcPct val="90000"/>
              </a:lnSpc>
              <a:spcBef>
                <a:spcPts val="0"/>
              </a:spcBef>
              <a:buClr>
                <a:srgbClr val="000000"/>
              </a:buClr>
              <a:buFont typeface="Arial"/>
              <a:buNone/>
            </a:pPr>
            <a:r>
              <a:t/>
            </a:r>
            <a:endParaRPr b="0" baseline="0" i="0" sz="1800" u="none" cap="none" strike="noStrike">
              <a:solidFill>
                <a:srgbClr val="000000"/>
              </a:solidFill>
              <a:latin typeface="Arial"/>
              <a:ea typeface="Arial"/>
              <a:cs typeface="Arial"/>
              <a:sym typeface="Arial"/>
            </a:endParaRPr>
          </a:p>
        </p:txBody>
      </p:sp>
      <p:sp>
        <p:nvSpPr>
          <p:cNvPr id="193" name="Shape 193"/>
          <p:cNvSpPr txBox="1"/>
          <p:nvPr>
            <p:ph idx="4" type="body"/>
          </p:nvPr>
        </p:nvSpPr>
        <p:spPr>
          <a:xfrm>
            <a:off x="872171" y="2903915"/>
            <a:ext cx="4998693" cy="276998"/>
          </a:xfrm>
          <a:prstGeom prst="rect">
            <a:avLst/>
          </a:prstGeom>
          <a:noFill/>
          <a:ln>
            <a:noFill/>
          </a:ln>
        </p:spPr>
        <p:txBody>
          <a:bodyPr anchorCtr="0" anchor="b"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4" name="Shape 194"/>
          <p:cNvSpPr txBox="1"/>
          <p:nvPr>
            <p:ph idx="5" type="body"/>
          </p:nvPr>
        </p:nvSpPr>
        <p:spPr>
          <a:xfrm>
            <a:off x="6522989" y="4069066"/>
            <a:ext cx="2266949" cy="716609"/>
          </a:xfrm>
          <a:prstGeom prst="rect">
            <a:avLst/>
          </a:prstGeom>
          <a:solidFill>
            <a:schemeClr val="lt2"/>
          </a:solidFill>
          <a:ln>
            <a:noFill/>
          </a:ln>
        </p:spPr>
        <p:txBody>
          <a:bodyPr anchorCtr="0" anchor="b" bIns="91425" lIns="91425" rIns="91425" tIns="91425"/>
          <a:lstStyle>
            <a:lvl1pPr indent="0" marL="0" rtl="0" algn="l">
              <a:spcBef>
                <a:spcPts val="0"/>
              </a:spcBef>
              <a:spcAft>
                <a:spcPts val="0"/>
              </a:spcAft>
              <a:buClr>
                <a:srgbClr val="F2F2F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title">
    <p:spTree>
      <p:nvGrpSpPr>
        <p:cNvPr id="195" name="Shape 195"/>
        <p:cNvGrpSpPr/>
        <p:nvPr/>
      </p:nvGrpSpPr>
      <p:grpSpPr>
        <a:xfrm>
          <a:off x="0" y="0"/>
          <a:ext cx="0" cy="0"/>
          <a:chOff x="0" y="0"/>
          <a:chExt cx="0" cy="0"/>
        </a:xfrm>
      </p:grpSpPr>
      <p:pic>
        <p:nvPicPr>
          <p:cNvPr id="196" name="Shape 196"/>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97" name="Shape 197"/>
          <p:cNvSpPr txBox="1"/>
          <p:nvPr>
            <p:ph type="title"/>
          </p:nvPr>
        </p:nvSpPr>
        <p:spPr>
          <a:xfrm>
            <a:off x="397210" y="361057"/>
            <a:ext cx="6968790"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list">
    <p:spTree>
      <p:nvGrpSpPr>
        <p:cNvPr id="198" name="Shape 198"/>
        <p:cNvGrpSpPr/>
        <p:nvPr/>
      </p:nvGrpSpPr>
      <p:grpSpPr>
        <a:xfrm>
          <a:off x="0" y="0"/>
          <a:ext cx="0" cy="0"/>
          <a:chOff x="0" y="0"/>
          <a:chExt cx="0" cy="0"/>
        </a:xfrm>
      </p:grpSpPr>
      <p:sp>
        <p:nvSpPr>
          <p:cNvPr id="199" name="Shape 199"/>
          <p:cNvSpPr/>
          <p:nvPr>
            <p:ph idx="2" type="pic"/>
          </p:nvPr>
        </p:nvSpPr>
        <p:spPr>
          <a:xfrm>
            <a:off x="0" y="0"/>
            <a:ext cx="9144000" cy="5143499"/>
          </a:xfrm>
          <a:prstGeom prst="rect">
            <a:avLst/>
          </a:prstGeom>
          <a:noFill/>
          <a:ln>
            <a:noFill/>
          </a:ln>
        </p:spPr>
      </p:sp>
      <p:sp>
        <p:nvSpPr>
          <p:cNvPr id="200" name="Shape 200"/>
          <p:cNvSpPr txBox="1"/>
          <p:nvPr>
            <p:ph type="title"/>
          </p:nvPr>
        </p:nvSpPr>
        <p:spPr>
          <a:xfrm>
            <a:off x="397209" y="361057"/>
            <a:ext cx="4169979" cy="855481"/>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1" name="Shape 201"/>
          <p:cNvSpPr txBox="1"/>
          <p:nvPr>
            <p:ph idx="1" type="body"/>
          </p:nvPr>
        </p:nvSpPr>
        <p:spPr>
          <a:xfrm>
            <a:off x="387348" y="4456148"/>
            <a:ext cx="4179840" cy="307777"/>
          </a:xfrm>
          <a:prstGeom prst="rect">
            <a:avLst/>
          </a:prstGeom>
          <a:noFill/>
          <a:ln>
            <a:noFill/>
          </a:ln>
        </p:spPr>
        <p:txBody>
          <a:bodyPr anchorCtr="0" anchor="b" bIns="91425" lIns="91425" rIns="91425" tIns="91425"/>
          <a:lstStyle>
            <a:lvl1pPr indent="0" marL="0" rtl="0">
              <a:spcBef>
                <a:spcPts val="0"/>
              </a:spcBef>
              <a:spcAft>
                <a:spcPts val="0"/>
              </a:spcAft>
              <a:buFont typeface="Arial"/>
              <a:buNone/>
              <a:defRPr/>
            </a:lvl1pPr>
            <a:lvl2pPr indent="-95250" marL="628650" rtl="0">
              <a:spcBef>
                <a:spcPts val="0"/>
              </a:spcBef>
              <a:buFont typeface="Arial"/>
              <a:buChar char="•"/>
              <a:defRPr/>
            </a:lvl2pPr>
            <a:lvl3pPr indent="-101600" marL="1085850" rtl="0">
              <a:spcBef>
                <a:spcPts val="0"/>
              </a:spcBef>
              <a:buFont typeface="Arial"/>
              <a:buChar char="•"/>
              <a:defRPr/>
            </a:lvl3pPr>
            <a:lvl4pPr indent="-104775" marL="1543050" rtl="0">
              <a:spcBef>
                <a:spcPts val="0"/>
              </a:spcBef>
              <a:buFont typeface="Arial"/>
              <a:buChar char="•"/>
              <a:defRPr/>
            </a:lvl4pPr>
            <a:lvl5pPr indent="-104775" marL="20002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paragraph">
    <p:spTree>
      <p:nvGrpSpPr>
        <p:cNvPr id="202" name="Shape 202"/>
        <p:cNvGrpSpPr/>
        <p:nvPr/>
      </p:nvGrpSpPr>
      <p:grpSpPr>
        <a:xfrm>
          <a:off x="0" y="0"/>
          <a:ext cx="0" cy="0"/>
          <a:chOff x="0" y="0"/>
          <a:chExt cx="0" cy="0"/>
        </a:xfrm>
      </p:grpSpPr>
      <p:sp>
        <p:nvSpPr>
          <p:cNvPr id="203" name="Shape 203"/>
          <p:cNvSpPr/>
          <p:nvPr>
            <p:ph idx="2" type="pic"/>
          </p:nvPr>
        </p:nvSpPr>
        <p:spPr>
          <a:xfrm>
            <a:off x="0" y="0"/>
            <a:ext cx="9144000" cy="5143499"/>
          </a:xfrm>
          <a:prstGeom prst="rect">
            <a:avLst/>
          </a:prstGeom>
          <a:noFill/>
          <a:ln>
            <a:noFill/>
          </a:ln>
        </p:spPr>
      </p:sp>
      <p:sp>
        <p:nvSpPr>
          <p:cNvPr id="204" name="Shape 204"/>
          <p:cNvSpPr txBox="1"/>
          <p:nvPr>
            <p:ph type="title"/>
          </p:nvPr>
        </p:nvSpPr>
        <p:spPr>
          <a:xfrm>
            <a:off x="397209" y="361057"/>
            <a:ext cx="3156475" cy="57591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5" name="Shape 205"/>
          <p:cNvSpPr txBox="1"/>
          <p:nvPr>
            <p:ph idx="1" type="body"/>
          </p:nvPr>
        </p:nvSpPr>
        <p:spPr>
          <a:xfrm>
            <a:off x="8840767" y="371379"/>
            <a:ext cx="179386" cy="2152649"/>
          </a:xfrm>
          <a:prstGeom prst="rect">
            <a:avLst/>
          </a:prstGeom>
          <a:blipFill rotWithShape="1">
            <a:blip r:embed="rId2">
              <a:alphaModFix/>
            </a:blip>
            <a:stretch>
              <a:fillRect b="0" l="0" r="0" t="0"/>
            </a:stretch>
          </a:blip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3">
    <p:spTree>
      <p:nvGrpSpPr>
        <p:cNvPr id="22"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b="0" l="0" r="0" t="0"/>
          <a:stretch/>
        </p:blipFill>
        <p:spPr>
          <a:xfrm>
            <a:off x="0" y="0"/>
            <a:ext cx="9144000" cy="5143499"/>
          </a:xfrm>
          <a:prstGeom prst="rect">
            <a:avLst/>
          </a:prstGeom>
          <a:noFill/>
          <a:ln>
            <a:noFill/>
          </a:ln>
        </p:spPr>
      </p:pic>
      <p:pic>
        <p:nvPicPr>
          <p:cNvPr id="24" name="Shape 24"/>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5" name="Shape 25"/>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6" name="Shape 26"/>
          <p:cNvSpPr txBox="1"/>
          <p:nvPr>
            <p:ph idx="10" type="dt"/>
          </p:nvPr>
        </p:nvSpPr>
        <p:spPr>
          <a:xfrm>
            <a:off x="757177" y="3956773"/>
            <a:ext cx="2454236" cy="373694"/>
          </a:xfrm>
          <a:prstGeom prst="rect">
            <a:avLst/>
          </a:prstGeom>
          <a:solidFill>
            <a:srgbClr val="FFF046"/>
          </a:solid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green label">
    <p:spTree>
      <p:nvGrpSpPr>
        <p:cNvPr id="206" name="Shape 206"/>
        <p:cNvGrpSpPr/>
        <p:nvPr/>
      </p:nvGrpSpPr>
      <p:grpSpPr>
        <a:xfrm>
          <a:off x="0" y="0"/>
          <a:ext cx="0" cy="0"/>
          <a:chOff x="0" y="0"/>
          <a:chExt cx="0" cy="0"/>
        </a:xfrm>
      </p:grpSpPr>
      <p:sp>
        <p:nvSpPr>
          <p:cNvPr id="207" name="Shape 207"/>
          <p:cNvSpPr/>
          <p:nvPr>
            <p:ph idx="2" type="pic"/>
          </p:nvPr>
        </p:nvSpPr>
        <p:spPr>
          <a:xfrm>
            <a:off x="0" y="0"/>
            <a:ext cx="9149861" cy="5143499"/>
          </a:xfrm>
          <a:prstGeom prst="rect">
            <a:avLst/>
          </a:prstGeom>
          <a:noFill/>
          <a:ln>
            <a:noFill/>
          </a:ln>
        </p:spPr>
      </p:sp>
      <p:sp>
        <p:nvSpPr>
          <p:cNvPr id="208" name="Shape 208"/>
          <p:cNvSpPr txBox="1"/>
          <p:nvPr>
            <p:ph idx="1" type="body"/>
          </p:nvPr>
        </p:nvSpPr>
        <p:spPr>
          <a:xfrm>
            <a:off x="6070600" y="3258615"/>
            <a:ext cx="2717799" cy="1523178"/>
          </a:xfrm>
          <a:prstGeom prst="rect">
            <a:avLst/>
          </a:prstGeom>
          <a:solidFill>
            <a:srgbClr val="41AF46"/>
          </a:solidFill>
          <a:ln>
            <a:noFill/>
          </a:ln>
        </p:spPr>
        <p:txBody>
          <a:bodyPr anchorCtr="0" anchor="b" bIns="91425" lIns="91425" rIns="91425" tIns="91425"/>
          <a:lstStyle>
            <a:lvl1pPr indent="0" marL="0" rtl="0">
              <a:lnSpc>
                <a:spcPct val="90000"/>
              </a:lnSpc>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short text 1">
    <p:spTree>
      <p:nvGrpSpPr>
        <p:cNvPr id="209" name="Shape 209"/>
        <p:cNvGrpSpPr/>
        <p:nvPr/>
      </p:nvGrpSpPr>
      <p:grpSpPr>
        <a:xfrm>
          <a:off x="0" y="0"/>
          <a:ext cx="0" cy="0"/>
          <a:chOff x="0" y="0"/>
          <a:chExt cx="0" cy="0"/>
        </a:xfrm>
      </p:grpSpPr>
      <p:pic>
        <p:nvPicPr>
          <p:cNvPr id="210" name="Shape 210"/>
          <p:cNvPicPr preferRelativeResize="0"/>
          <p:nvPr>
            <p:ph idx="2" type="pic"/>
          </p:nvPr>
        </p:nvPicPr>
        <p:blipFill/>
        <p:spPr>
          <a:xfrm>
            <a:off x="0" y="0"/>
            <a:ext cx="9144000" cy="5143499"/>
          </a:xfrm>
          <a:prstGeom prst="rect">
            <a:avLst/>
          </a:prstGeom>
          <a:blipFill rotWithShape="1">
            <a:blip r:embed="rId2">
              <a:alphaModFix/>
            </a:blip>
            <a:stretch>
              <a:fillRect b="0" l="0" r="0" t="0"/>
            </a:stretch>
          </a:blipFill>
          <a:ln>
            <a:noFill/>
          </a:ln>
        </p:spPr>
      </p:pic>
      <p:sp>
        <p:nvSpPr>
          <p:cNvPr id="211" name="Shape 211"/>
          <p:cNvSpPr txBox="1"/>
          <p:nvPr>
            <p:ph type="title"/>
          </p:nvPr>
        </p:nvSpPr>
        <p:spPr>
          <a:xfrm>
            <a:off x="387050" y="3932026"/>
            <a:ext cx="3498236" cy="855481"/>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title 2">
    <p:spTree>
      <p:nvGrpSpPr>
        <p:cNvPr id="212" name="Shape 212"/>
        <p:cNvGrpSpPr/>
        <p:nvPr/>
      </p:nvGrpSpPr>
      <p:grpSpPr>
        <a:xfrm>
          <a:off x="0" y="0"/>
          <a:ext cx="0" cy="0"/>
          <a:chOff x="0" y="0"/>
          <a:chExt cx="0" cy="0"/>
        </a:xfrm>
      </p:grpSpPr>
      <p:pic>
        <p:nvPicPr>
          <p:cNvPr id="213" name="Shape 213"/>
          <p:cNvPicPr preferRelativeResize="0"/>
          <p:nvPr>
            <p:ph idx="2" type="pic"/>
          </p:nvPr>
        </p:nvPicPr>
        <p:blipFill/>
        <p:spPr>
          <a:xfrm>
            <a:off x="0" y="0"/>
            <a:ext cx="9144000" cy="3444239"/>
          </a:xfrm>
          <a:prstGeom prst="rect">
            <a:avLst/>
          </a:prstGeom>
          <a:blipFill rotWithShape="1">
            <a:blip r:embed="rId2">
              <a:alphaModFix/>
            </a:blip>
            <a:stretch>
              <a:fillRect b="0" l="0" r="0" t="0"/>
            </a:stretch>
          </a:blipFill>
          <a:ln>
            <a:noFill/>
          </a:ln>
        </p:spPr>
      </p:pic>
      <p:sp>
        <p:nvSpPr>
          <p:cNvPr id="214" name="Shape 214"/>
          <p:cNvSpPr txBox="1"/>
          <p:nvPr>
            <p:ph type="title"/>
          </p:nvPr>
        </p:nvSpPr>
        <p:spPr>
          <a:xfrm>
            <a:off x="509800" y="3902644"/>
            <a:ext cx="8160173" cy="600163"/>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3 paragraphs">
    <p:spTree>
      <p:nvGrpSpPr>
        <p:cNvPr id="215" name="Shape 215"/>
        <p:cNvGrpSpPr/>
        <p:nvPr/>
      </p:nvGrpSpPr>
      <p:grpSpPr>
        <a:xfrm>
          <a:off x="0" y="0"/>
          <a:ext cx="0" cy="0"/>
          <a:chOff x="0" y="0"/>
          <a:chExt cx="0" cy="0"/>
        </a:xfrm>
      </p:grpSpPr>
      <p:sp>
        <p:nvSpPr>
          <p:cNvPr id="216" name="Shape 216"/>
          <p:cNvSpPr/>
          <p:nvPr>
            <p:ph idx="2" type="pic"/>
          </p:nvPr>
        </p:nvSpPr>
        <p:spPr>
          <a:xfrm>
            <a:off x="0" y="0"/>
            <a:ext cx="9144000" cy="2574451"/>
          </a:xfrm>
          <a:prstGeom prst="rect">
            <a:avLst/>
          </a:prstGeom>
          <a:solidFill>
            <a:schemeClr val="lt2"/>
          </a:solidFill>
          <a:ln>
            <a:noFill/>
          </a:ln>
        </p:spPr>
      </p:sp>
      <p:sp>
        <p:nvSpPr>
          <p:cNvPr id="217" name="Shape 217"/>
          <p:cNvSpPr txBox="1"/>
          <p:nvPr>
            <p:ph type="title"/>
          </p:nvPr>
        </p:nvSpPr>
        <p:spPr>
          <a:xfrm>
            <a:off x="397210" y="361057"/>
            <a:ext cx="6968790"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8" name="Shape 218"/>
          <p:cNvSpPr txBox="1"/>
          <p:nvPr>
            <p:ph idx="1" type="body"/>
          </p:nvPr>
        </p:nvSpPr>
        <p:spPr>
          <a:xfrm>
            <a:off x="387050" y="2732047"/>
            <a:ext cx="2635585" cy="474640"/>
          </a:xfrm>
          <a:prstGeom prst="rect">
            <a:avLst/>
          </a:prstGeom>
          <a:noFill/>
          <a:ln>
            <a:noFill/>
          </a:ln>
        </p:spPr>
        <p:txBody>
          <a:bodyPr anchorCtr="0" anchor="t" bIns="91425" lIns="91425" rIns="91425" tIns="91425"/>
          <a:lstStyle>
            <a:lvl1pPr indent="0" marL="0" rtl="0">
              <a:spcBef>
                <a:spcPts val="0"/>
              </a:spcBef>
              <a:buClr>
                <a:srgbClr val="329E4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9" name="Shape 219"/>
          <p:cNvSpPr txBox="1"/>
          <p:nvPr>
            <p:ph idx="3" type="body"/>
          </p:nvPr>
        </p:nvSpPr>
        <p:spPr>
          <a:xfrm>
            <a:off x="387050" y="3210841"/>
            <a:ext cx="2635585" cy="1567771"/>
          </a:xfrm>
          <a:prstGeom prst="rect">
            <a:avLst/>
          </a:prstGeom>
          <a:noFill/>
          <a:ln>
            <a:noFill/>
          </a:ln>
        </p:spPr>
        <p:txBody>
          <a:bodyPr anchorCtr="0" anchor="t" bIns="91425" lIns="91425" rIns="91425" tIns="91425"/>
          <a:lstStyle>
            <a:lvl1pPr indent="0" marL="0" rtl="0">
              <a:spcBef>
                <a:spcPts val="0"/>
              </a:spcBef>
              <a:spcAft>
                <a:spcPts val="600"/>
              </a:spcAft>
              <a:buClr>
                <a:srgbClr val="000000"/>
              </a:buClr>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0" name="Shape 220"/>
          <p:cNvSpPr txBox="1"/>
          <p:nvPr>
            <p:ph idx="4" type="body"/>
          </p:nvPr>
        </p:nvSpPr>
        <p:spPr>
          <a:xfrm>
            <a:off x="6154353" y="2732047"/>
            <a:ext cx="2635585" cy="474640"/>
          </a:xfrm>
          <a:prstGeom prst="rect">
            <a:avLst/>
          </a:prstGeom>
          <a:noFill/>
          <a:ln>
            <a:noFill/>
          </a:ln>
        </p:spPr>
        <p:txBody>
          <a:bodyPr anchorCtr="0" anchor="t" bIns="91425" lIns="91425" rIns="91425" tIns="91425"/>
          <a:lstStyle>
            <a:lvl1pPr indent="0" marL="0" rtl="0">
              <a:spcBef>
                <a:spcPts val="0"/>
              </a:spcBef>
              <a:buClr>
                <a:srgbClr val="329E4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1" name="Shape 221"/>
          <p:cNvSpPr txBox="1"/>
          <p:nvPr>
            <p:ph idx="5" type="body"/>
          </p:nvPr>
        </p:nvSpPr>
        <p:spPr>
          <a:xfrm>
            <a:off x="6154353" y="3210841"/>
            <a:ext cx="2635585" cy="1567771"/>
          </a:xfrm>
          <a:prstGeom prst="rect">
            <a:avLst/>
          </a:prstGeom>
          <a:noFill/>
          <a:ln>
            <a:noFill/>
          </a:ln>
        </p:spPr>
        <p:txBody>
          <a:bodyPr anchorCtr="0" anchor="t" bIns="91425" lIns="91425" rIns="91425" tIns="91425"/>
          <a:lstStyle>
            <a:lvl1pPr indent="0" marL="0" rtl="0">
              <a:spcBef>
                <a:spcPts val="0"/>
              </a:spcBef>
              <a:spcAft>
                <a:spcPts val="600"/>
              </a:spcAft>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2" name="Shape 222"/>
          <p:cNvSpPr txBox="1"/>
          <p:nvPr>
            <p:ph idx="6" type="body"/>
          </p:nvPr>
        </p:nvSpPr>
        <p:spPr>
          <a:xfrm>
            <a:off x="3257659" y="2732047"/>
            <a:ext cx="2635585" cy="474640"/>
          </a:xfrm>
          <a:prstGeom prst="rect">
            <a:avLst/>
          </a:prstGeom>
          <a:noFill/>
          <a:ln>
            <a:noFill/>
          </a:ln>
        </p:spPr>
        <p:txBody>
          <a:bodyPr anchorCtr="0" anchor="t" bIns="91425" lIns="91425" rIns="91425" tIns="91425"/>
          <a:lstStyle>
            <a:lvl1pPr indent="0" marL="0" rtl="0">
              <a:spcBef>
                <a:spcPts val="0"/>
              </a:spcBef>
              <a:buClr>
                <a:srgbClr val="329E4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3" name="Shape 223"/>
          <p:cNvSpPr txBox="1"/>
          <p:nvPr>
            <p:ph idx="7" type="body"/>
          </p:nvPr>
        </p:nvSpPr>
        <p:spPr>
          <a:xfrm>
            <a:off x="3257659" y="3210841"/>
            <a:ext cx="2635585" cy="1567771"/>
          </a:xfrm>
          <a:prstGeom prst="rect">
            <a:avLst/>
          </a:prstGeom>
          <a:noFill/>
          <a:ln>
            <a:noFill/>
          </a:ln>
        </p:spPr>
        <p:txBody>
          <a:bodyPr anchorCtr="0" anchor="t" bIns="91425" lIns="91425" rIns="91425" tIns="91425"/>
          <a:lstStyle>
            <a:lvl1pPr indent="0" marL="0" rtl="0">
              <a:spcBef>
                <a:spcPts val="0"/>
              </a:spcBef>
              <a:spcAft>
                <a:spcPts val="600"/>
              </a:spcAft>
              <a:buClr>
                <a:srgbClr val="000000"/>
              </a:buClr>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4 paragraphs">
    <p:spTree>
      <p:nvGrpSpPr>
        <p:cNvPr id="224" name="Shape 224"/>
        <p:cNvGrpSpPr/>
        <p:nvPr/>
      </p:nvGrpSpPr>
      <p:grpSpPr>
        <a:xfrm>
          <a:off x="0" y="0"/>
          <a:ext cx="0" cy="0"/>
          <a:chOff x="0" y="0"/>
          <a:chExt cx="0" cy="0"/>
        </a:xfrm>
      </p:grpSpPr>
      <p:pic>
        <p:nvPicPr>
          <p:cNvPr id="225" name="Shape 225"/>
          <p:cNvPicPr preferRelativeResize="0"/>
          <p:nvPr>
            <p:ph idx="2" type="pic"/>
          </p:nvPr>
        </p:nvPicPr>
        <p:blipFill/>
        <p:spPr>
          <a:xfrm>
            <a:off x="0" y="0"/>
            <a:ext cx="9144000" cy="3444239"/>
          </a:xfrm>
          <a:prstGeom prst="rect">
            <a:avLst/>
          </a:prstGeom>
          <a:blipFill rotWithShape="1">
            <a:blip r:embed="rId2">
              <a:alphaModFix/>
            </a:blip>
            <a:stretch>
              <a:fillRect b="0" l="0" r="0" t="0"/>
            </a:stretch>
          </a:blipFill>
          <a:ln>
            <a:noFill/>
          </a:ln>
        </p:spPr>
      </p:pic>
      <p:sp>
        <p:nvSpPr>
          <p:cNvPr id="226" name="Shape 226"/>
          <p:cNvSpPr txBox="1"/>
          <p:nvPr>
            <p:ph type="title"/>
          </p:nvPr>
        </p:nvSpPr>
        <p:spPr>
          <a:xfrm>
            <a:off x="397210" y="361057"/>
            <a:ext cx="6968790"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7" name="Shape 227"/>
          <p:cNvSpPr txBox="1"/>
          <p:nvPr>
            <p:ph idx="1" type="body"/>
          </p:nvPr>
        </p:nvSpPr>
        <p:spPr>
          <a:xfrm>
            <a:off x="387350"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8" name="Shape 228"/>
          <p:cNvSpPr txBox="1"/>
          <p:nvPr>
            <p:ph idx="3" type="body"/>
          </p:nvPr>
        </p:nvSpPr>
        <p:spPr>
          <a:xfrm>
            <a:off x="6738889"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9" name="Shape 229"/>
          <p:cNvSpPr txBox="1"/>
          <p:nvPr>
            <p:ph idx="4" type="body"/>
          </p:nvPr>
        </p:nvSpPr>
        <p:spPr>
          <a:xfrm>
            <a:off x="2501827"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0" name="Shape 230"/>
          <p:cNvSpPr txBox="1"/>
          <p:nvPr>
            <p:ph idx="5" type="body"/>
          </p:nvPr>
        </p:nvSpPr>
        <p:spPr>
          <a:xfrm>
            <a:off x="4623446"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text">
    <p:spTree>
      <p:nvGrpSpPr>
        <p:cNvPr id="231" name="Shape 231"/>
        <p:cNvGrpSpPr/>
        <p:nvPr/>
      </p:nvGrpSpPr>
      <p:grpSpPr>
        <a:xfrm>
          <a:off x="0" y="0"/>
          <a:ext cx="0" cy="0"/>
          <a:chOff x="0" y="0"/>
          <a:chExt cx="0" cy="0"/>
        </a:xfrm>
      </p:grpSpPr>
      <p:pic>
        <p:nvPicPr>
          <p:cNvPr id="232" name="Shape 232"/>
          <p:cNvPicPr preferRelativeResize="0"/>
          <p:nvPr>
            <p:ph idx="2" type="pic"/>
          </p:nvPr>
        </p:nvPicPr>
        <p:blipFill/>
        <p:spPr>
          <a:xfrm>
            <a:off x="0" y="0"/>
            <a:ext cx="3217862" cy="5143499"/>
          </a:xfrm>
          <a:prstGeom prst="rect">
            <a:avLst/>
          </a:prstGeom>
          <a:blipFill rotWithShape="1">
            <a:blip r:embed="rId2">
              <a:alphaModFix/>
            </a:blip>
            <a:stretch>
              <a:fillRect b="0" l="0" r="0" t="0"/>
            </a:stretch>
          </a:blipFill>
          <a:ln>
            <a:noFill/>
          </a:ln>
        </p:spPr>
      </p:pic>
      <p:pic>
        <p:nvPicPr>
          <p:cNvPr id="233" name="Shape 233"/>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34" name="Shape 234"/>
          <p:cNvSpPr txBox="1"/>
          <p:nvPr>
            <p:ph type="title"/>
          </p:nvPr>
        </p:nvSpPr>
        <p:spPr>
          <a:xfrm>
            <a:off x="3667121" y="621812"/>
            <a:ext cx="4707807" cy="765199"/>
          </a:xfrm>
          <a:prstGeom prst="rect">
            <a:avLst/>
          </a:prstGeom>
          <a:noFill/>
          <a:ln>
            <a:noFill/>
          </a:ln>
        </p:spPr>
        <p:txBody>
          <a:bodyPr anchorCtr="0" anchor="t"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5" name="Shape 235"/>
          <p:cNvSpPr txBox="1"/>
          <p:nvPr>
            <p:ph idx="1" type="body"/>
          </p:nvPr>
        </p:nvSpPr>
        <p:spPr>
          <a:xfrm>
            <a:off x="3667512" y="2150369"/>
            <a:ext cx="4707806" cy="338554"/>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6" name="Shape 236"/>
          <p:cNvSpPr txBox="1"/>
          <p:nvPr>
            <p:ph idx="3" type="body"/>
          </p:nvPr>
        </p:nvSpPr>
        <p:spPr>
          <a:xfrm>
            <a:off x="3667512" y="2646956"/>
            <a:ext cx="4707417" cy="2117725"/>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and 3 paragraphs 2">
    <p:spTree>
      <p:nvGrpSpPr>
        <p:cNvPr id="237" name="Shape 237"/>
        <p:cNvGrpSpPr/>
        <p:nvPr/>
      </p:nvGrpSpPr>
      <p:grpSpPr>
        <a:xfrm>
          <a:off x="0" y="0"/>
          <a:ext cx="0" cy="0"/>
          <a:chOff x="0" y="0"/>
          <a:chExt cx="0" cy="0"/>
        </a:xfrm>
      </p:grpSpPr>
      <p:pic>
        <p:nvPicPr>
          <p:cNvPr id="238" name="Shape 238"/>
          <p:cNvPicPr preferRelativeResize="0"/>
          <p:nvPr>
            <p:ph idx="2" type="pic"/>
          </p:nvPr>
        </p:nvPicPr>
        <p:blipFill/>
        <p:spPr>
          <a:xfrm>
            <a:off x="5926137" y="-7512"/>
            <a:ext cx="3217862" cy="5143499"/>
          </a:xfrm>
          <a:prstGeom prst="rect">
            <a:avLst/>
          </a:prstGeom>
          <a:blipFill rotWithShape="1">
            <a:blip r:embed="rId2">
              <a:alphaModFix/>
            </a:blip>
            <a:stretch>
              <a:fillRect b="0" l="0" r="0" t="0"/>
            </a:stretch>
          </a:blipFill>
          <a:ln>
            <a:noFill/>
          </a:ln>
        </p:spPr>
      </p:pic>
      <p:sp>
        <p:nvSpPr>
          <p:cNvPr id="239" name="Shape 239"/>
          <p:cNvSpPr txBox="1"/>
          <p:nvPr>
            <p:ph type="title"/>
          </p:nvPr>
        </p:nvSpPr>
        <p:spPr>
          <a:xfrm>
            <a:off x="393333" y="386862"/>
            <a:ext cx="5157194" cy="35483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0" name="Shape 240"/>
          <p:cNvSpPr txBox="1"/>
          <p:nvPr>
            <p:ph idx="1" type="body"/>
          </p:nvPr>
        </p:nvSpPr>
        <p:spPr>
          <a:xfrm>
            <a:off x="3120691" y="3536662"/>
            <a:ext cx="2429751" cy="124020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1" name="Shape 241"/>
          <p:cNvSpPr txBox="1"/>
          <p:nvPr>
            <p:ph idx="3" type="body"/>
          </p:nvPr>
        </p:nvSpPr>
        <p:spPr>
          <a:xfrm>
            <a:off x="393332" y="3536662"/>
            <a:ext cx="2441107" cy="1240209"/>
          </a:xfrm>
          <a:prstGeom prst="rect">
            <a:avLst/>
          </a:prstGeom>
          <a:noFill/>
          <a:ln>
            <a:noFill/>
          </a:ln>
        </p:spPr>
        <p:txBody>
          <a:bodyPr anchorCtr="0" anchor="t" bIns="91425" lIns="91425" rIns="91425" tIns="91425"/>
          <a:lstStyle>
            <a:lvl1pPr indent="0" marL="0" marR="0" rtl="0" algn="l">
              <a:lnSpc>
                <a:spcPct val="100000"/>
              </a:lnSpc>
              <a:spcBef>
                <a:spcPts val="19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2" name="Shape 242"/>
          <p:cNvSpPr txBox="1"/>
          <p:nvPr>
            <p:ph idx="4" type="body"/>
          </p:nvPr>
        </p:nvSpPr>
        <p:spPr>
          <a:xfrm>
            <a:off x="393330" y="1806658"/>
            <a:ext cx="5157114" cy="1500072"/>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3" name="Shape 243"/>
          <p:cNvSpPr txBox="1"/>
          <p:nvPr>
            <p:ph idx="5" type="body"/>
          </p:nvPr>
        </p:nvSpPr>
        <p:spPr>
          <a:xfrm>
            <a:off x="393332" y="1452203"/>
            <a:ext cx="5157111" cy="261609"/>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content">
    <p:spTree>
      <p:nvGrpSpPr>
        <p:cNvPr id="244" name="Shape 244"/>
        <p:cNvGrpSpPr/>
        <p:nvPr/>
      </p:nvGrpSpPr>
      <p:grpSpPr>
        <a:xfrm>
          <a:off x="0" y="0"/>
          <a:ext cx="0" cy="0"/>
          <a:chOff x="0" y="0"/>
          <a:chExt cx="0" cy="0"/>
        </a:xfrm>
      </p:grpSpPr>
      <p:pic>
        <p:nvPicPr>
          <p:cNvPr id="245" name="Shape 245"/>
          <p:cNvPicPr preferRelativeResize="0"/>
          <p:nvPr>
            <p:ph idx="2" type="pic"/>
          </p:nvPr>
        </p:nvPicPr>
        <p:blipFill/>
        <p:spPr>
          <a:xfrm>
            <a:off x="0" y="0"/>
            <a:ext cx="3217862" cy="5143499"/>
          </a:xfrm>
          <a:prstGeom prst="rect">
            <a:avLst/>
          </a:prstGeom>
          <a:blipFill rotWithShape="1">
            <a:blip r:embed="rId2">
              <a:alphaModFix/>
            </a:blip>
            <a:stretch>
              <a:fillRect b="0" l="0" r="0" t="0"/>
            </a:stretch>
          </a:blipFill>
          <a:ln>
            <a:noFill/>
          </a:ln>
        </p:spPr>
      </p:pic>
      <p:pic>
        <p:nvPicPr>
          <p:cNvPr id="246" name="Shape 246"/>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47" name="Shape 247"/>
          <p:cNvSpPr txBox="1"/>
          <p:nvPr>
            <p:ph idx="1" type="body"/>
          </p:nvPr>
        </p:nvSpPr>
        <p:spPr>
          <a:xfrm>
            <a:off x="3628978" y="1391920"/>
            <a:ext cx="5160962" cy="3393755"/>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indent="0" marL="457200" rtl="0">
              <a:spcBef>
                <a:spcPts val="0"/>
              </a:spcBef>
              <a:buClr>
                <a:srgbClr val="000000"/>
              </a:buClr>
              <a:buNone/>
              <a:defRPr/>
            </a:lvl2pPr>
            <a:lvl3pPr indent="0" marL="914400" rtl="0">
              <a:spcBef>
                <a:spcPts val="0"/>
              </a:spcBef>
              <a:buClr>
                <a:srgbClr val="000000"/>
              </a:buClr>
              <a:buNone/>
              <a:defRPr/>
            </a:lvl3pPr>
            <a:lvl4pPr indent="0" marL="1371600" rtl="0">
              <a:spcBef>
                <a:spcPts val="0"/>
              </a:spcBef>
              <a:buClr>
                <a:srgbClr val="000000"/>
              </a:buClr>
              <a:buNone/>
              <a:defRPr/>
            </a:lvl4pPr>
            <a:lvl5pPr indent="0" marL="1828800" rtl="0">
              <a:spcBef>
                <a:spcPts val="0"/>
              </a:spcBef>
              <a:buClr>
                <a:srgbClr val="0000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8" name="Shape 248"/>
          <p:cNvSpPr txBox="1"/>
          <p:nvPr>
            <p:ph type="title"/>
          </p:nvPr>
        </p:nvSpPr>
        <p:spPr>
          <a:xfrm>
            <a:off x="3628978" y="371378"/>
            <a:ext cx="5160962" cy="91894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short text 2">
    <p:spTree>
      <p:nvGrpSpPr>
        <p:cNvPr id="249" name="Shape 249"/>
        <p:cNvGrpSpPr/>
        <p:nvPr/>
      </p:nvGrpSpPr>
      <p:grpSpPr>
        <a:xfrm>
          <a:off x="0" y="0"/>
          <a:ext cx="0" cy="0"/>
          <a:chOff x="0" y="0"/>
          <a:chExt cx="0" cy="0"/>
        </a:xfrm>
      </p:grpSpPr>
      <p:pic>
        <p:nvPicPr>
          <p:cNvPr id="250" name="Shape 250"/>
          <p:cNvPicPr preferRelativeResize="0"/>
          <p:nvPr>
            <p:ph idx="2" type="pic"/>
          </p:nvPr>
        </p:nvPicPr>
        <p:blipFill/>
        <p:spPr>
          <a:xfrm>
            <a:off x="3217863" y="0"/>
            <a:ext cx="5926136" cy="5143499"/>
          </a:xfrm>
          <a:prstGeom prst="rect">
            <a:avLst/>
          </a:prstGeom>
          <a:blipFill rotWithShape="1">
            <a:blip r:embed="rId2">
              <a:alphaModFix/>
            </a:blip>
            <a:tile algn="tl" flip="none" tx="0" sx="100000" ty="0" sy="100000"/>
          </a:blipFill>
          <a:ln>
            <a:noFill/>
          </a:ln>
        </p:spPr>
      </p:pic>
      <p:sp>
        <p:nvSpPr>
          <p:cNvPr id="251" name="Shape 251"/>
          <p:cNvSpPr txBox="1"/>
          <p:nvPr>
            <p:ph idx="1" type="body"/>
          </p:nvPr>
        </p:nvSpPr>
        <p:spPr>
          <a:xfrm>
            <a:off x="387050" y="4538010"/>
            <a:ext cx="2660950" cy="238526"/>
          </a:xfrm>
          <a:prstGeom prst="rect">
            <a:avLst/>
          </a:prstGeom>
          <a:noFill/>
          <a:ln>
            <a:noFill/>
          </a:ln>
        </p:spPr>
        <p:txBody>
          <a:bodyPr anchorCtr="0" anchor="b"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osaic">
    <p:spTree>
      <p:nvGrpSpPr>
        <p:cNvPr id="252" name="Shape 252"/>
        <p:cNvGrpSpPr/>
        <p:nvPr/>
      </p:nvGrpSpPr>
      <p:grpSpPr>
        <a:xfrm>
          <a:off x="0" y="0"/>
          <a:ext cx="0" cy="0"/>
          <a:chOff x="0" y="0"/>
          <a:chExt cx="0" cy="0"/>
        </a:xfrm>
      </p:grpSpPr>
      <p:sp>
        <p:nvSpPr>
          <p:cNvPr id="253" name="Shape 253"/>
          <p:cNvSpPr/>
          <p:nvPr>
            <p:ph idx="2" type="pic"/>
          </p:nvPr>
        </p:nvSpPr>
        <p:spPr>
          <a:xfrm>
            <a:off x="3199911" y="0"/>
            <a:ext cx="5949949" cy="5143499"/>
          </a:xfrm>
          <a:prstGeom prst="rect">
            <a:avLst/>
          </a:prstGeom>
          <a:noFill/>
          <a:ln>
            <a:noFill/>
          </a:ln>
        </p:spPr>
      </p:sp>
      <p:sp>
        <p:nvSpPr>
          <p:cNvPr id="254" name="Shape 254"/>
          <p:cNvSpPr/>
          <p:nvPr>
            <p:ph idx="3" type="pic"/>
          </p:nvPr>
        </p:nvSpPr>
        <p:spPr>
          <a:xfrm>
            <a:off x="0" y="0"/>
            <a:ext cx="3194049" cy="3193843"/>
          </a:xfrm>
          <a:prstGeom prst="rect">
            <a:avLst/>
          </a:prstGeom>
          <a:noFill/>
          <a:ln>
            <a:noFill/>
          </a:ln>
        </p:spPr>
      </p:sp>
      <p:sp>
        <p:nvSpPr>
          <p:cNvPr id="255" name="Shape 255"/>
          <p:cNvSpPr/>
          <p:nvPr>
            <p:ph idx="4" type="pic"/>
          </p:nvPr>
        </p:nvSpPr>
        <p:spPr>
          <a:xfrm>
            <a:off x="0" y="3193843"/>
            <a:ext cx="1968253" cy="1949656"/>
          </a:xfrm>
          <a:prstGeom prst="rect">
            <a:avLst/>
          </a:prstGeom>
          <a:noFill/>
          <a:ln>
            <a:noFill/>
          </a:ln>
        </p:spPr>
      </p:sp>
      <p:sp>
        <p:nvSpPr>
          <p:cNvPr id="256" name="Shape 256"/>
          <p:cNvSpPr/>
          <p:nvPr>
            <p:ph idx="5" type="pic"/>
          </p:nvPr>
        </p:nvSpPr>
        <p:spPr>
          <a:xfrm>
            <a:off x="1968251" y="3938289"/>
            <a:ext cx="1225798" cy="1205208"/>
          </a:xfrm>
          <a:prstGeom prst="rect">
            <a:avLst/>
          </a:prstGeom>
          <a:noFill/>
          <a:ln>
            <a:noFill/>
          </a:ln>
        </p:spPr>
      </p:sp>
      <p:sp>
        <p:nvSpPr>
          <p:cNvPr id="257" name="Shape 257"/>
          <p:cNvSpPr/>
          <p:nvPr>
            <p:ph idx="6" type="pic"/>
          </p:nvPr>
        </p:nvSpPr>
        <p:spPr>
          <a:xfrm>
            <a:off x="2474481" y="3193844"/>
            <a:ext cx="719568" cy="744445"/>
          </a:xfrm>
          <a:prstGeom prst="rect">
            <a:avLst/>
          </a:prstGeom>
          <a:noFill/>
          <a:ln>
            <a:noFill/>
          </a:ln>
        </p:spPr>
      </p:sp>
      <p:sp>
        <p:nvSpPr>
          <p:cNvPr id="258" name="Shape 258"/>
          <p:cNvSpPr/>
          <p:nvPr>
            <p:ph idx="7" type="pic"/>
          </p:nvPr>
        </p:nvSpPr>
        <p:spPr>
          <a:xfrm>
            <a:off x="1968251" y="3193843"/>
            <a:ext cx="496500" cy="501962"/>
          </a:xfrm>
          <a:prstGeom prst="rect">
            <a:avLst/>
          </a:prstGeom>
          <a:noFill/>
          <a:ln>
            <a:noFill/>
          </a:ln>
        </p:spPr>
      </p:sp>
      <p:sp>
        <p:nvSpPr>
          <p:cNvPr id="259" name="Shape 259"/>
          <p:cNvSpPr/>
          <p:nvPr>
            <p:ph idx="8" type="pic"/>
          </p:nvPr>
        </p:nvSpPr>
        <p:spPr>
          <a:xfrm>
            <a:off x="1968251" y="3695805"/>
            <a:ext cx="254299" cy="242483"/>
          </a:xfrm>
          <a:prstGeom prst="rect">
            <a:avLst/>
          </a:prstGeom>
          <a:noFill/>
          <a:ln>
            <a:noFill/>
          </a:ln>
        </p:spPr>
      </p:sp>
      <p:sp>
        <p:nvSpPr>
          <p:cNvPr id="260" name="Shape 260"/>
          <p:cNvSpPr/>
          <p:nvPr>
            <p:ph idx="9" type="pic"/>
          </p:nvPr>
        </p:nvSpPr>
        <p:spPr>
          <a:xfrm>
            <a:off x="2222551" y="3697807"/>
            <a:ext cx="242200" cy="242483"/>
          </a:xfrm>
          <a:prstGeom prst="rect">
            <a:avLst/>
          </a:prstGeom>
          <a:noFill/>
          <a:ln>
            <a:noFill/>
          </a:ln>
        </p:spPr>
      </p:sp>
      <p:sp>
        <p:nvSpPr>
          <p:cNvPr id="261" name="Shape 261"/>
          <p:cNvSpPr txBox="1"/>
          <p:nvPr>
            <p:ph idx="1" type="body"/>
          </p:nvPr>
        </p:nvSpPr>
        <p:spPr>
          <a:xfrm>
            <a:off x="6070600" y="3991510"/>
            <a:ext cx="2717799" cy="790283"/>
          </a:xfrm>
          <a:prstGeom prst="rect">
            <a:avLst/>
          </a:prstGeom>
          <a:solidFill>
            <a:srgbClr val="41AF46"/>
          </a:solidFill>
          <a:ln>
            <a:noFill/>
          </a:ln>
        </p:spPr>
        <p:txBody>
          <a:bodyPr anchorCtr="0" anchor="b" bIns="91425" lIns="91425" rIns="91425" tIns="91425"/>
          <a:lstStyle>
            <a:lvl1pPr indent="0" marL="0" rtl="0">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4">
    <p:spTree>
      <p:nvGrpSpPr>
        <p:cNvPr id="27" name="Shape 27"/>
        <p:cNvGrpSpPr/>
        <p:nvPr/>
      </p:nvGrpSpPr>
      <p:grpSpPr>
        <a:xfrm>
          <a:off x="0" y="0"/>
          <a:ext cx="0" cy="0"/>
          <a:chOff x="0" y="0"/>
          <a:chExt cx="0" cy="0"/>
        </a:xfrm>
      </p:grpSpPr>
      <p:pic>
        <p:nvPicPr>
          <p:cNvPr id="28" name="Shape 28"/>
          <p:cNvPicPr preferRelativeResize="0"/>
          <p:nvPr/>
        </p:nvPicPr>
        <p:blipFill rotWithShape="1">
          <a:blip r:embed="rId2">
            <a:alphaModFix/>
          </a:blip>
          <a:srcRect b="0" l="0" r="0" t="0"/>
          <a:stretch/>
        </p:blipFill>
        <p:spPr>
          <a:xfrm>
            <a:off x="0" y="0"/>
            <a:ext cx="9144000" cy="5143499"/>
          </a:xfrm>
          <a:prstGeom prst="rect">
            <a:avLst/>
          </a:prstGeom>
          <a:noFill/>
          <a:ln>
            <a:noFill/>
          </a:ln>
        </p:spPr>
      </p:pic>
      <p:pic>
        <p:nvPicPr>
          <p:cNvPr id="29" name="Shape 29"/>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30" name="Shape 30"/>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accen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1" name="Shape 31"/>
          <p:cNvSpPr txBox="1"/>
          <p:nvPr>
            <p:ph idx="10" type="dt"/>
          </p:nvPr>
        </p:nvSpPr>
        <p:spPr>
          <a:xfrm>
            <a:off x="757177" y="3956773"/>
            <a:ext cx="2454236" cy="373694"/>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rofile ">
    <p:spTree>
      <p:nvGrpSpPr>
        <p:cNvPr id="262" name="Shape 262"/>
        <p:cNvGrpSpPr/>
        <p:nvPr/>
      </p:nvGrpSpPr>
      <p:grpSpPr>
        <a:xfrm>
          <a:off x="0" y="0"/>
          <a:ext cx="0" cy="0"/>
          <a:chOff x="0" y="0"/>
          <a:chExt cx="0" cy="0"/>
        </a:xfrm>
      </p:grpSpPr>
      <p:sp>
        <p:nvSpPr>
          <p:cNvPr id="263" name="Shape 263"/>
          <p:cNvSpPr txBox="1"/>
          <p:nvPr>
            <p:ph type="title"/>
          </p:nvPr>
        </p:nvSpPr>
        <p:spPr>
          <a:xfrm>
            <a:off x="3603625" y="364770"/>
            <a:ext cx="5186315" cy="85725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4" name="Shape 264"/>
          <p:cNvSpPr/>
          <p:nvPr>
            <p:ph idx="2" type="pic"/>
          </p:nvPr>
        </p:nvSpPr>
        <p:spPr>
          <a:xfrm>
            <a:off x="0" y="0"/>
            <a:ext cx="3195637" cy="5143499"/>
          </a:xfrm>
          <a:prstGeom prst="rect">
            <a:avLst/>
          </a:prstGeom>
          <a:noFill/>
          <a:ln>
            <a:noFill/>
          </a:ln>
        </p:spPr>
      </p:sp>
      <p:sp>
        <p:nvSpPr>
          <p:cNvPr id="265" name="Shape 265"/>
          <p:cNvSpPr txBox="1"/>
          <p:nvPr>
            <p:ph idx="1" type="body"/>
          </p:nvPr>
        </p:nvSpPr>
        <p:spPr>
          <a:xfrm>
            <a:off x="3603625" y="1304955"/>
            <a:ext cx="5186315" cy="746582"/>
          </a:xfrm>
          <a:prstGeom prst="rect">
            <a:avLst/>
          </a:prstGeom>
          <a:noFill/>
          <a:ln>
            <a:noFill/>
          </a:ln>
        </p:spPr>
        <p:txBody>
          <a:bodyPr anchorCtr="0" anchor="t" bIns="91425" lIns="91425" rIns="91425" tIns="91425"/>
          <a:lstStyle>
            <a:lvl1pPr indent="0" marL="0" rtl="0">
              <a:spcBef>
                <a:spcPts val="0"/>
              </a:spcBef>
              <a:spcAft>
                <a:spcPts val="0"/>
              </a:spcAft>
              <a:buClr>
                <a:srgbClr val="210F00"/>
              </a:buClr>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6" name="Shape 266"/>
          <p:cNvSpPr txBox="1"/>
          <p:nvPr>
            <p:ph idx="3" type="body"/>
          </p:nvPr>
        </p:nvSpPr>
        <p:spPr>
          <a:xfrm>
            <a:off x="3603625" y="2540000"/>
            <a:ext cx="2523211" cy="2223926"/>
          </a:xfrm>
          <a:prstGeom prst="rect">
            <a:avLst/>
          </a:prstGeom>
          <a:noFill/>
          <a:ln>
            <a:noFill/>
          </a:ln>
        </p:spPr>
        <p:txBody>
          <a:bodyPr anchorCtr="0" anchor="t" bIns="91425" lIns="91425" rIns="91425" tIns="91425"/>
          <a:lstStyle>
            <a:lvl1pPr indent="0" marL="0" rtl="0">
              <a:spcBef>
                <a:spcPts val="0"/>
              </a:spcBef>
              <a:spcAft>
                <a:spcPts val="0"/>
              </a:spcAft>
              <a:buClr>
                <a:srgbClr val="210F00"/>
              </a:buClr>
              <a:buFont typeface="Arial"/>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7" name="Shape 267"/>
          <p:cNvSpPr txBox="1"/>
          <p:nvPr>
            <p:ph idx="4" type="body"/>
          </p:nvPr>
        </p:nvSpPr>
        <p:spPr>
          <a:xfrm>
            <a:off x="6244867" y="4083737"/>
            <a:ext cx="2550404" cy="680188"/>
          </a:xfrm>
          <a:prstGeom prst="rect">
            <a:avLst/>
          </a:prstGeom>
          <a:noFill/>
          <a:ln>
            <a:noFill/>
          </a:ln>
        </p:spPr>
        <p:txBody>
          <a:bodyPr anchorCtr="0" anchor="t" bIns="91425" lIns="91425" rIns="91425" tIns="91425"/>
          <a:lstStyle>
            <a:lvl1pPr indent="0" marL="0" rtl="0">
              <a:spcBef>
                <a:spcPts val="0"/>
              </a:spcBef>
              <a:spcAft>
                <a:spcPts val="0"/>
              </a:spcAft>
              <a:buClr>
                <a:srgbClr val="41AF46"/>
              </a:buClr>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8" name="Shape 268"/>
          <p:cNvSpPr txBox="1"/>
          <p:nvPr>
            <p:ph idx="5" type="body"/>
          </p:nvPr>
        </p:nvSpPr>
        <p:spPr>
          <a:xfrm>
            <a:off x="3603625" y="2145983"/>
            <a:ext cx="2523213" cy="310962"/>
          </a:xfrm>
          <a:prstGeom prst="rect">
            <a:avLst/>
          </a:prstGeom>
          <a:noFill/>
          <a:ln>
            <a:noFill/>
          </a:ln>
        </p:spPr>
        <p:txBody>
          <a:bodyPr anchorCtr="0" anchor="ctr" bIns="91425" lIns="91425" rIns="91425" tIns="91425"/>
          <a:lstStyle>
            <a:lvl1pPr indent="0" marL="0" rtl="0">
              <a:spcBef>
                <a:spcPts val="0"/>
              </a:spcBef>
              <a:buClr>
                <a:schemeClr val="dk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9" name="Shape 269"/>
          <p:cNvSpPr txBox="1"/>
          <p:nvPr>
            <p:ph idx="6" type="body"/>
          </p:nvPr>
        </p:nvSpPr>
        <p:spPr>
          <a:xfrm>
            <a:off x="6244869" y="2145983"/>
            <a:ext cx="2545071" cy="310962"/>
          </a:xfrm>
          <a:prstGeom prst="rect">
            <a:avLst/>
          </a:prstGeom>
          <a:noFill/>
          <a:ln>
            <a:noFill/>
          </a:ln>
        </p:spPr>
        <p:txBody>
          <a:bodyPr anchorCtr="0" anchor="ctr" bIns="91425" lIns="91425" rIns="91425" tIns="91425"/>
          <a:lstStyle>
            <a:lvl1pPr indent="0" marL="0" marR="0" rtl="0" algn="l">
              <a:lnSpc>
                <a:spcPct val="100000"/>
              </a:lnSpc>
              <a:spcBef>
                <a:spcPts val="240"/>
              </a:spcBef>
              <a:spcAft>
                <a:spcPts val="0"/>
              </a:spcAft>
              <a:buClr>
                <a:schemeClr val="dk1"/>
              </a:buClr>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0" name="Shape 270"/>
          <p:cNvSpPr txBox="1"/>
          <p:nvPr>
            <p:ph idx="7" type="body"/>
          </p:nvPr>
        </p:nvSpPr>
        <p:spPr>
          <a:xfrm>
            <a:off x="6244867" y="2540000"/>
            <a:ext cx="2545071" cy="1434106"/>
          </a:xfrm>
          <a:prstGeom prst="rect">
            <a:avLst/>
          </a:prstGeom>
          <a:noFill/>
          <a:ln>
            <a:noFill/>
          </a:ln>
        </p:spPr>
        <p:txBody>
          <a:bodyPr anchorCtr="0" anchor="t" bIns="91425" lIns="91425" rIns="91425" tIns="91425"/>
          <a:lstStyle>
            <a:lvl1pPr indent="0" marL="0" rtl="0">
              <a:spcBef>
                <a:spcPts val="0"/>
              </a:spcBef>
              <a:spcAft>
                <a:spcPts val="0"/>
              </a:spcAft>
              <a:buClr>
                <a:srgbClr val="210F00"/>
              </a:buClr>
              <a:buFont typeface="Arial"/>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1" name="Shape 271"/>
          <p:cNvSpPr txBox="1"/>
          <p:nvPr>
            <p:ph idx="8" type="body"/>
          </p:nvPr>
        </p:nvSpPr>
        <p:spPr>
          <a:xfrm>
            <a:off x="387051" y="4342975"/>
            <a:ext cx="2437430" cy="420950"/>
          </a:xfrm>
          <a:prstGeom prst="rect">
            <a:avLst/>
          </a:prstGeom>
          <a:solidFill>
            <a:srgbClr val="C4E2D9"/>
          </a:solidFill>
          <a:ln>
            <a:noFill/>
          </a:ln>
        </p:spPr>
        <p:txBody>
          <a:bodyPr anchorCtr="0" anchor="b" bIns="91425" lIns="91425" rIns="91425" tIns="91425"/>
          <a:lstStyle>
            <a:lvl1pPr indent="-95250" marL="171450" rtl="0">
              <a:spcBef>
                <a:spcPts val="0"/>
              </a:spcBef>
              <a:spcAft>
                <a:spcPts val="0"/>
              </a:spcAft>
              <a:buClr>
                <a:srgbClr val="210F00"/>
              </a:buClr>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272" name="Shape 272"/>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rofiles">
    <p:spTree>
      <p:nvGrpSpPr>
        <p:cNvPr id="273" name="Shape 273"/>
        <p:cNvGrpSpPr/>
        <p:nvPr/>
      </p:nvGrpSpPr>
      <p:grpSpPr>
        <a:xfrm>
          <a:off x="0" y="0"/>
          <a:ext cx="0" cy="0"/>
          <a:chOff x="0" y="0"/>
          <a:chExt cx="0" cy="0"/>
        </a:xfrm>
      </p:grpSpPr>
      <p:sp>
        <p:nvSpPr>
          <p:cNvPr id="274" name="Shape 274"/>
          <p:cNvSpPr/>
          <p:nvPr>
            <p:ph idx="2" type="pic"/>
          </p:nvPr>
        </p:nvSpPr>
        <p:spPr>
          <a:xfrm>
            <a:off x="397210" y="1076288"/>
            <a:ext cx="2132148" cy="1843005"/>
          </a:xfrm>
          <a:prstGeom prst="rect">
            <a:avLst/>
          </a:prstGeom>
          <a:noFill/>
          <a:ln>
            <a:noFill/>
          </a:ln>
        </p:spPr>
      </p:sp>
      <p:sp>
        <p:nvSpPr>
          <p:cNvPr id="275" name="Shape 275"/>
          <p:cNvSpPr txBox="1"/>
          <p:nvPr>
            <p:ph idx="1" type="body"/>
          </p:nvPr>
        </p:nvSpPr>
        <p:spPr>
          <a:xfrm>
            <a:off x="397210" y="2923481"/>
            <a:ext cx="2132148" cy="438903"/>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6" name="Shape 276"/>
          <p:cNvSpPr txBox="1"/>
          <p:nvPr>
            <p:ph idx="3" type="body"/>
          </p:nvPr>
        </p:nvSpPr>
        <p:spPr>
          <a:xfrm>
            <a:off x="397210" y="3373407"/>
            <a:ext cx="2132148"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7" name="Shape 277"/>
          <p:cNvSpPr txBox="1"/>
          <p:nvPr>
            <p:ph idx="4" type="body"/>
          </p:nvPr>
        </p:nvSpPr>
        <p:spPr>
          <a:xfrm>
            <a:off x="397210" y="4095658"/>
            <a:ext cx="2132148"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8" name="Shape 278"/>
          <p:cNvSpPr txBox="1"/>
          <p:nvPr>
            <p:ph type="title"/>
          </p:nvPr>
        </p:nvSpPr>
        <p:spPr>
          <a:xfrm>
            <a:off x="397210" y="361057"/>
            <a:ext cx="8392729"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9" name="Shape 279"/>
          <p:cNvSpPr/>
          <p:nvPr>
            <p:ph idx="5" type="pic"/>
          </p:nvPr>
        </p:nvSpPr>
        <p:spPr>
          <a:xfrm>
            <a:off x="3530201" y="1080475"/>
            <a:ext cx="2132148" cy="1843005"/>
          </a:xfrm>
          <a:prstGeom prst="rect">
            <a:avLst/>
          </a:prstGeom>
          <a:noFill/>
          <a:ln>
            <a:noFill/>
          </a:ln>
        </p:spPr>
      </p:sp>
      <p:sp>
        <p:nvSpPr>
          <p:cNvPr id="280" name="Shape 280"/>
          <p:cNvSpPr txBox="1"/>
          <p:nvPr>
            <p:ph idx="6" type="body"/>
          </p:nvPr>
        </p:nvSpPr>
        <p:spPr>
          <a:xfrm>
            <a:off x="6657790" y="2923481"/>
            <a:ext cx="2132148" cy="438903"/>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1" name="Shape 281"/>
          <p:cNvSpPr txBox="1"/>
          <p:nvPr>
            <p:ph idx="7" type="body"/>
          </p:nvPr>
        </p:nvSpPr>
        <p:spPr>
          <a:xfrm>
            <a:off x="6657790" y="3373407"/>
            <a:ext cx="2132148"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2" name="Shape 282"/>
          <p:cNvSpPr txBox="1"/>
          <p:nvPr>
            <p:ph idx="8" type="body"/>
          </p:nvPr>
        </p:nvSpPr>
        <p:spPr>
          <a:xfrm>
            <a:off x="6657790" y="4095658"/>
            <a:ext cx="2132148"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3" name="Shape 283"/>
          <p:cNvSpPr/>
          <p:nvPr>
            <p:ph idx="9" type="pic"/>
          </p:nvPr>
        </p:nvSpPr>
        <p:spPr>
          <a:xfrm>
            <a:off x="6657790" y="1076288"/>
            <a:ext cx="2132148" cy="1843005"/>
          </a:xfrm>
          <a:prstGeom prst="rect">
            <a:avLst/>
          </a:prstGeom>
          <a:noFill/>
          <a:ln>
            <a:noFill/>
          </a:ln>
        </p:spPr>
      </p:sp>
      <p:sp>
        <p:nvSpPr>
          <p:cNvPr id="284" name="Shape 284"/>
          <p:cNvSpPr txBox="1"/>
          <p:nvPr>
            <p:ph idx="13" type="body"/>
          </p:nvPr>
        </p:nvSpPr>
        <p:spPr>
          <a:xfrm>
            <a:off x="3530201" y="2923481"/>
            <a:ext cx="2132148" cy="438903"/>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5" name="Shape 285"/>
          <p:cNvSpPr txBox="1"/>
          <p:nvPr>
            <p:ph idx="14" type="body"/>
          </p:nvPr>
        </p:nvSpPr>
        <p:spPr>
          <a:xfrm>
            <a:off x="3530201" y="3373407"/>
            <a:ext cx="2132148"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6" name="Shape 286"/>
          <p:cNvSpPr txBox="1"/>
          <p:nvPr>
            <p:ph idx="15" type="body"/>
          </p:nvPr>
        </p:nvSpPr>
        <p:spPr>
          <a:xfrm>
            <a:off x="3530201" y="4095658"/>
            <a:ext cx="2132148"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profiles">
    <p:spTree>
      <p:nvGrpSpPr>
        <p:cNvPr id="287" name="Shape 287"/>
        <p:cNvGrpSpPr/>
        <p:nvPr/>
      </p:nvGrpSpPr>
      <p:grpSpPr>
        <a:xfrm>
          <a:off x="0" y="0"/>
          <a:ext cx="0" cy="0"/>
          <a:chOff x="0" y="0"/>
          <a:chExt cx="0" cy="0"/>
        </a:xfrm>
      </p:grpSpPr>
      <p:sp>
        <p:nvSpPr>
          <p:cNvPr id="288" name="Shape 288"/>
          <p:cNvSpPr/>
          <p:nvPr>
            <p:ph idx="2" type="pic"/>
          </p:nvPr>
        </p:nvSpPr>
        <p:spPr>
          <a:xfrm>
            <a:off x="397211" y="1076288"/>
            <a:ext cx="1922244" cy="1819784"/>
          </a:xfrm>
          <a:prstGeom prst="rect">
            <a:avLst/>
          </a:prstGeom>
          <a:noFill/>
          <a:ln>
            <a:noFill/>
          </a:ln>
        </p:spPr>
      </p:sp>
      <p:sp>
        <p:nvSpPr>
          <p:cNvPr id="289" name="Shape 289"/>
          <p:cNvSpPr txBox="1"/>
          <p:nvPr>
            <p:ph idx="1" type="body"/>
          </p:nvPr>
        </p:nvSpPr>
        <p:spPr>
          <a:xfrm>
            <a:off x="397211"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0" name="Shape 290"/>
          <p:cNvSpPr txBox="1"/>
          <p:nvPr>
            <p:ph idx="3" type="body"/>
          </p:nvPr>
        </p:nvSpPr>
        <p:spPr>
          <a:xfrm>
            <a:off x="397211"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1" name="Shape 291"/>
          <p:cNvSpPr txBox="1"/>
          <p:nvPr>
            <p:ph idx="4" type="body"/>
          </p:nvPr>
        </p:nvSpPr>
        <p:spPr>
          <a:xfrm>
            <a:off x="397211"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2" name="Shape 292"/>
          <p:cNvSpPr txBox="1"/>
          <p:nvPr>
            <p:ph type="title"/>
          </p:nvPr>
        </p:nvSpPr>
        <p:spPr>
          <a:xfrm>
            <a:off x="397210" y="361057"/>
            <a:ext cx="8392729"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3" name="Shape 293"/>
          <p:cNvSpPr/>
          <p:nvPr>
            <p:ph idx="5" type="pic"/>
          </p:nvPr>
        </p:nvSpPr>
        <p:spPr>
          <a:xfrm>
            <a:off x="2538243" y="1076288"/>
            <a:ext cx="1922244" cy="1819784"/>
          </a:xfrm>
          <a:prstGeom prst="rect">
            <a:avLst/>
          </a:prstGeom>
          <a:noFill/>
          <a:ln>
            <a:noFill/>
          </a:ln>
        </p:spPr>
      </p:sp>
      <p:sp>
        <p:nvSpPr>
          <p:cNvPr id="294" name="Shape 294"/>
          <p:cNvSpPr txBox="1"/>
          <p:nvPr>
            <p:ph idx="6" type="body"/>
          </p:nvPr>
        </p:nvSpPr>
        <p:spPr>
          <a:xfrm>
            <a:off x="2538243"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5" name="Shape 295"/>
          <p:cNvSpPr txBox="1"/>
          <p:nvPr>
            <p:ph idx="7" type="body"/>
          </p:nvPr>
        </p:nvSpPr>
        <p:spPr>
          <a:xfrm>
            <a:off x="2538243"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6" name="Shape 296"/>
          <p:cNvSpPr txBox="1"/>
          <p:nvPr>
            <p:ph idx="8" type="body"/>
          </p:nvPr>
        </p:nvSpPr>
        <p:spPr>
          <a:xfrm>
            <a:off x="2538243"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7" name="Shape 297"/>
          <p:cNvSpPr/>
          <p:nvPr>
            <p:ph idx="9" type="pic"/>
          </p:nvPr>
        </p:nvSpPr>
        <p:spPr>
          <a:xfrm>
            <a:off x="6867696" y="1076288"/>
            <a:ext cx="1922244" cy="1819784"/>
          </a:xfrm>
          <a:prstGeom prst="rect">
            <a:avLst/>
          </a:prstGeom>
          <a:noFill/>
          <a:ln>
            <a:noFill/>
          </a:ln>
        </p:spPr>
      </p:sp>
      <p:sp>
        <p:nvSpPr>
          <p:cNvPr id="298" name="Shape 298"/>
          <p:cNvSpPr txBox="1"/>
          <p:nvPr>
            <p:ph idx="13" type="body"/>
          </p:nvPr>
        </p:nvSpPr>
        <p:spPr>
          <a:xfrm>
            <a:off x="6867696"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9" name="Shape 299"/>
          <p:cNvSpPr txBox="1"/>
          <p:nvPr>
            <p:ph idx="14" type="body"/>
          </p:nvPr>
        </p:nvSpPr>
        <p:spPr>
          <a:xfrm>
            <a:off x="6867696"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0" name="Shape 300"/>
          <p:cNvSpPr txBox="1"/>
          <p:nvPr>
            <p:ph idx="15" type="body"/>
          </p:nvPr>
        </p:nvSpPr>
        <p:spPr>
          <a:xfrm>
            <a:off x="6867696"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1" name="Shape 301"/>
          <p:cNvSpPr/>
          <p:nvPr>
            <p:ph idx="16" type="pic"/>
          </p:nvPr>
        </p:nvSpPr>
        <p:spPr>
          <a:xfrm>
            <a:off x="4684683" y="1076288"/>
            <a:ext cx="1922244" cy="1819784"/>
          </a:xfrm>
          <a:prstGeom prst="rect">
            <a:avLst/>
          </a:prstGeom>
          <a:noFill/>
          <a:ln>
            <a:noFill/>
          </a:ln>
        </p:spPr>
      </p:sp>
      <p:sp>
        <p:nvSpPr>
          <p:cNvPr id="302" name="Shape 302"/>
          <p:cNvSpPr txBox="1"/>
          <p:nvPr>
            <p:ph idx="17" type="body"/>
          </p:nvPr>
        </p:nvSpPr>
        <p:spPr>
          <a:xfrm>
            <a:off x="4684683"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3" name="Shape 303"/>
          <p:cNvSpPr txBox="1"/>
          <p:nvPr>
            <p:ph idx="18" type="body"/>
          </p:nvPr>
        </p:nvSpPr>
        <p:spPr>
          <a:xfrm>
            <a:off x="4684683"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4" name="Shape 304"/>
          <p:cNvSpPr txBox="1"/>
          <p:nvPr>
            <p:ph idx="19" type="body"/>
          </p:nvPr>
        </p:nvSpPr>
        <p:spPr>
          <a:xfrm>
            <a:off x="4684683"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7 profiles">
    <p:spTree>
      <p:nvGrpSpPr>
        <p:cNvPr id="305" name="Shape 305"/>
        <p:cNvGrpSpPr/>
        <p:nvPr/>
      </p:nvGrpSpPr>
      <p:grpSpPr>
        <a:xfrm>
          <a:off x="0" y="0"/>
          <a:ext cx="0" cy="0"/>
          <a:chOff x="0" y="0"/>
          <a:chExt cx="0" cy="0"/>
        </a:xfrm>
      </p:grpSpPr>
      <p:sp>
        <p:nvSpPr>
          <p:cNvPr id="306" name="Shape 306"/>
          <p:cNvSpPr txBox="1"/>
          <p:nvPr>
            <p:ph type="title"/>
          </p:nvPr>
        </p:nvSpPr>
        <p:spPr>
          <a:xfrm>
            <a:off x="5294450" y="1846573"/>
            <a:ext cx="1484060" cy="1484060"/>
          </a:xfrm>
          <a:prstGeom prst="rect">
            <a:avLst/>
          </a:prstGeom>
          <a:solidFill>
            <a:schemeClr val="lt2"/>
          </a:solid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7" name="Shape 307"/>
          <p:cNvSpPr txBox="1"/>
          <p:nvPr>
            <p:ph idx="1" type="body"/>
          </p:nvPr>
        </p:nvSpPr>
        <p:spPr>
          <a:xfrm>
            <a:off x="2317658" y="357250"/>
            <a:ext cx="1482389" cy="1482389"/>
          </a:xfrm>
          <a:prstGeom prst="rect">
            <a:avLst/>
          </a:prstGeom>
          <a:noFill/>
          <a:ln>
            <a:noFill/>
          </a:ln>
        </p:spPr>
        <p:txBody>
          <a:bodyPr anchorCtr="0" anchor="t" bIns="91425" lIns="91425" rIns="91425" tIns="91425"/>
          <a:lstStyle>
            <a:lvl1pPr indent="0" marL="0" marR="0" rtl="0" algn="l">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8" name="Shape 308"/>
          <p:cNvSpPr/>
          <p:nvPr>
            <p:ph idx="2" type="pic"/>
          </p:nvPr>
        </p:nvSpPr>
        <p:spPr>
          <a:xfrm>
            <a:off x="828505" y="357250"/>
            <a:ext cx="1482389" cy="1482389"/>
          </a:xfrm>
          <a:prstGeom prst="rect">
            <a:avLst/>
          </a:prstGeom>
          <a:solidFill>
            <a:srgbClr val="D8D8D8"/>
          </a:solidFill>
          <a:ln>
            <a:noFill/>
          </a:ln>
        </p:spPr>
      </p:sp>
      <p:sp>
        <p:nvSpPr>
          <p:cNvPr id="309" name="Shape 309"/>
          <p:cNvSpPr/>
          <p:nvPr>
            <p:ph idx="3" type="pic"/>
          </p:nvPr>
        </p:nvSpPr>
        <p:spPr>
          <a:xfrm>
            <a:off x="5292914" y="357250"/>
            <a:ext cx="1482389" cy="1482389"/>
          </a:xfrm>
          <a:prstGeom prst="rect">
            <a:avLst/>
          </a:prstGeom>
          <a:solidFill>
            <a:srgbClr val="D8D8D8"/>
          </a:solidFill>
          <a:ln>
            <a:noFill/>
          </a:ln>
        </p:spPr>
      </p:sp>
      <p:sp>
        <p:nvSpPr>
          <p:cNvPr id="310" name="Shape 310"/>
          <p:cNvSpPr txBox="1"/>
          <p:nvPr>
            <p:ph idx="4" type="body"/>
          </p:nvPr>
        </p:nvSpPr>
        <p:spPr>
          <a:xfrm>
            <a:off x="828505" y="3335946"/>
            <a:ext cx="1482389" cy="1482389"/>
          </a:xfrm>
          <a:prstGeom prst="rect">
            <a:avLst/>
          </a:prstGeom>
          <a:noFill/>
          <a:ln>
            <a:noFill/>
          </a:ln>
        </p:spPr>
        <p:txBody>
          <a:bodyPr anchorCtr="0" anchor="t" bIns="91425" lIns="91425" rIns="91425" tIns="91425"/>
          <a:lstStyle>
            <a:lvl1pPr indent="0" marL="0" rtl="0" algn="l">
              <a:spcBef>
                <a:spcPts val="0"/>
              </a:spcBef>
              <a:buClr>
                <a:schemeClr val="l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1" name="Shape 311"/>
          <p:cNvSpPr txBox="1"/>
          <p:nvPr>
            <p:ph idx="5" type="body"/>
          </p:nvPr>
        </p:nvSpPr>
        <p:spPr>
          <a:xfrm>
            <a:off x="5296082" y="3335946"/>
            <a:ext cx="1482389" cy="1482389"/>
          </a:xfrm>
          <a:prstGeom prst="rect">
            <a:avLst/>
          </a:prstGeom>
          <a:noFill/>
          <a:ln>
            <a:noFill/>
          </a:ln>
        </p:spPr>
        <p:txBody>
          <a:bodyPr anchorCtr="0" anchor="b"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2" name="Shape 312"/>
          <p:cNvSpPr txBox="1"/>
          <p:nvPr>
            <p:ph idx="6" type="body"/>
          </p:nvPr>
        </p:nvSpPr>
        <p:spPr>
          <a:xfrm>
            <a:off x="6782489" y="1846930"/>
            <a:ext cx="1482389" cy="1482389"/>
          </a:xfrm>
          <a:prstGeom prst="rect">
            <a:avLst/>
          </a:prstGeom>
          <a:noFill/>
          <a:ln>
            <a:noFill/>
          </a:ln>
        </p:spPr>
        <p:txBody>
          <a:bodyPr anchorCtr="0" anchor="t"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3" name="Shape 313"/>
          <p:cNvSpPr txBox="1"/>
          <p:nvPr>
            <p:ph idx="7" type="body"/>
          </p:nvPr>
        </p:nvSpPr>
        <p:spPr>
          <a:xfrm>
            <a:off x="2317849" y="1846930"/>
            <a:ext cx="1482389" cy="1482389"/>
          </a:xfrm>
          <a:prstGeom prst="rect">
            <a:avLst/>
          </a:prstGeom>
          <a:noFill/>
          <a:ln>
            <a:noFill/>
          </a:ln>
        </p:spPr>
        <p:txBody>
          <a:bodyPr anchorCtr="0" anchor="t"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4" name="Shape 314"/>
          <p:cNvSpPr txBox="1"/>
          <p:nvPr>
            <p:ph idx="8" type="body"/>
          </p:nvPr>
        </p:nvSpPr>
        <p:spPr>
          <a:xfrm>
            <a:off x="3807932" y="357250"/>
            <a:ext cx="1482389" cy="1482389"/>
          </a:xfrm>
          <a:prstGeom prst="rect">
            <a:avLst/>
          </a:prstGeom>
          <a:noFill/>
          <a:ln>
            <a:noFill/>
          </a:ln>
        </p:spPr>
        <p:txBody>
          <a:bodyPr anchorCtr="0" anchor="t"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5" name="Shape 315"/>
          <p:cNvSpPr txBox="1"/>
          <p:nvPr>
            <p:ph idx="9" type="body"/>
          </p:nvPr>
        </p:nvSpPr>
        <p:spPr>
          <a:xfrm>
            <a:off x="3804573" y="3335946"/>
            <a:ext cx="1482389" cy="1482389"/>
          </a:xfrm>
          <a:prstGeom prst="rect">
            <a:avLst/>
          </a:prstGeom>
          <a:noFill/>
          <a:ln>
            <a:noFill/>
          </a:ln>
        </p:spPr>
        <p:txBody>
          <a:bodyPr anchorCtr="0" anchor="b" bIns="91425" lIns="91425" rIns="91425" tIns="91425"/>
          <a:lstStyle>
            <a:lvl1pPr indent="0" marL="0" marR="0" rtl="0" algn="l">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6" name="Shape 316"/>
          <p:cNvSpPr/>
          <p:nvPr>
            <p:ph idx="13" type="pic"/>
          </p:nvPr>
        </p:nvSpPr>
        <p:spPr>
          <a:xfrm>
            <a:off x="3807192" y="1846930"/>
            <a:ext cx="1482389" cy="1482389"/>
          </a:xfrm>
          <a:prstGeom prst="rect">
            <a:avLst/>
          </a:prstGeom>
          <a:solidFill>
            <a:srgbClr val="D8D8D8"/>
          </a:solidFill>
          <a:ln>
            <a:noFill/>
          </a:ln>
        </p:spPr>
      </p:sp>
      <p:sp>
        <p:nvSpPr>
          <p:cNvPr id="317" name="Shape 317"/>
          <p:cNvSpPr/>
          <p:nvPr>
            <p:ph idx="14" type="pic"/>
          </p:nvPr>
        </p:nvSpPr>
        <p:spPr>
          <a:xfrm>
            <a:off x="828505" y="1846930"/>
            <a:ext cx="1482389" cy="1482389"/>
          </a:xfrm>
          <a:prstGeom prst="rect">
            <a:avLst/>
          </a:prstGeom>
          <a:solidFill>
            <a:srgbClr val="D8D8D8"/>
          </a:solidFill>
          <a:ln>
            <a:noFill/>
          </a:ln>
        </p:spPr>
      </p:sp>
      <p:sp>
        <p:nvSpPr>
          <p:cNvPr id="318" name="Shape 318"/>
          <p:cNvSpPr/>
          <p:nvPr>
            <p:ph idx="15" type="pic"/>
          </p:nvPr>
        </p:nvSpPr>
        <p:spPr>
          <a:xfrm>
            <a:off x="6783150" y="3335946"/>
            <a:ext cx="1482389" cy="1482389"/>
          </a:xfrm>
          <a:prstGeom prst="rect">
            <a:avLst/>
          </a:prstGeom>
          <a:solidFill>
            <a:srgbClr val="D8D8D8"/>
          </a:solidFill>
          <a:ln>
            <a:noFill/>
          </a:ln>
        </p:spPr>
      </p:sp>
      <p:sp>
        <p:nvSpPr>
          <p:cNvPr id="319" name="Shape 319"/>
          <p:cNvSpPr/>
          <p:nvPr>
            <p:ph idx="16" type="pic"/>
          </p:nvPr>
        </p:nvSpPr>
        <p:spPr>
          <a:xfrm>
            <a:off x="6782489" y="357250"/>
            <a:ext cx="1482389" cy="1482389"/>
          </a:xfrm>
          <a:prstGeom prst="rect">
            <a:avLst/>
          </a:prstGeom>
          <a:solidFill>
            <a:srgbClr val="D8D8D8"/>
          </a:solidFill>
          <a:ln>
            <a:noFill/>
          </a:ln>
        </p:spPr>
      </p:sp>
      <p:sp>
        <p:nvSpPr>
          <p:cNvPr id="320" name="Shape 320"/>
          <p:cNvSpPr/>
          <p:nvPr>
            <p:ph idx="17" type="pic"/>
          </p:nvPr>
        </p:nvSpPr>
        <p:spPr>
          <a:xfrm>
            <a:off x="2317615" y="3335946"/>
            <a:ext cx="1482389" cy="1482389"/>
          </a:xfrm>
          <a:prstGeom prst="rect">
            <a:avLst/>
          </a:prstGeom>
          <a:solidFill>
            <a:srgbClr val="D8D8D8"/>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21" name="Shape 321"/>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border 1">
    <p:spTree>
      <p:nvGrpSpPr>
        <p:cNvPr id="322" name="Shape 322"/>
        <p:cNvGrpSpPr/>
        <p:nvPr/>
      </p:nvGrpSpPr>
      <p:grpSpPr>
        <a:xfrm>
          <a:off x="0" y="0"/>
          <a:ext cx="0" cy="0"/>
          <a:chOff x="0" y="0"/>
          <a:chExt cx="0" cy="0"/>
        </a:xfrm>
      </p:grpSpPr>
      <p:grpSp>
        <p:nvGrpSpPr>
          <p:cNvPr id="323" name="Shape 323"/>
          <p:cNvGrpSpPr/>
          <p:nvPr/>
        </p:nvGrpSpPr>
        <p:grpSpPr>
          <a:xfrm>
            <a:off x="0" y="2286"/>
            <a:ext cx="9144000" cy="5138927"/>
            <a:chOff x="0" y="2286"/>
            <a:chExt cx="9144000" cy="5138927"/>
          </a:xfrm>
        </p:grpSpPr>
        <p:pic>
          <p:nvPicPr>
            <p:cNvPr id="324" name="Shape 324"/>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325" name="Shape 325"/>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326" name="Shape 326"/>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border 2">
    <p:spTree>
      <p:nvGrpSpPr>
        <p:cNvPr id="327" name="Shape 327"/>
        <p:cNvGrpSpPr/>
        <p:nvPr/>
      </p:nvGrpSpPr>
      <p:grpSpPr>
        <a:xfrm>
          <a:off x="0" y="0"/>
          <a:ext cx="0" cy="0"/>
          <a:chOff x="0" y="0"/>
          <a:chExt cx="0" cy="0"/>
        </a:xfrm>
      </p:grpSpPr>
      <p:pic>
        <p:nvPicPr>
          <p:cNvPr id="328" name="Shape 328"/>
          <p:cNvPicPr preferRelativeResize="0"/>
          <p:nvPr/>
        </p:nvPicPr>
        <p:blipFill rotWithShape="1">
          <a:blip r:embed="rId2">
            <a:alphaModFix/>
          </a:blip>
          <a:srcRect b="0" l="0" r="0" t="0"/>
          <a:stretch/>
        </p:blipFill>
        <p:spPr>
          <a:xfrm>
            <a:off x="0" y="0"/>
            <a:ext cx="9144000" cy="5143499"/>
          </a:xfrm>
          <a:prstGeom prst="rect">
            <a:avLst/>
          </a:prstGeom>
          <a:noFill/>
          <a:ln>
            <a:noFill/>
          </a:ln>
        </p:spPr>
      </p:pic>
      <p:pic>
        <p:nvPicPr>
          <p:cNvPr id="329" name="Shape 329"/>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330" name="Shape 330"/>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Blank with border 1">
    <p:spTree>
      <p:nvGrpSpPr>
        <p:cNvPr id="331" name="Shape 331"/>
        <p:cNvGrpSpPr/>
        <p:nvPr/>
      </p:nvGrpSpPr>
      <p:grpSpPr>
        <a:xfrm>
          <a:off x="0" y="0"/>
          <a:ext cx="0" cy="0"/>
          <a:chOff x="0" y="0"/>
          <a:chExt cx="0" cy="0"/>
        </a:xfrm>
      </p:grpSpPr>
      <p:pic>
        <p:nvPicPr>
          <p:cNvPr id="332" name="Shape 332"/>
          <p:cNvPicPr preferRelativeResize="0"/>
          <p:nvPr/>
        </p:nvPicPr>
        <p:blipFill rotWithShape="1">
          <a:blip r:embed="rId2">
            <a:alphaModFix/>
          </a:blip>
          <a:srcRect b="0" l="0" r="0" t="0"/>
          <a:stretch/>
        </p:blipFill>
        <p:spPr>
          <a:xfrm>
            <a:off x="0" y="2286"/>
            <a:ext cx="9144000" cy="5138927"/>
          </a:xfrm>
          <a:prstGeom prst="rect">
            <a:avLst/>
          </a:prstGeom>
          <a:noFill/>
          <a:ln>
            <a:noFill/>
          </a:ln>
        </p:spPr>
      </p:pic>
      <p:pic>
        <p:nvPicPr>
          <p:cNvPr id="333" name="Shape 333"/>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ttern 2">
    <p:spTree>
      <p:nvGrpSpPr>
        <p:cNvPr id="334" name="Shape 334"/>
        <p:cNvGrpSpPr/>
        <p:nvPr/>
      </p:nvGrpSpPr>
      <p:grpSpPr>
        <a:xfrm>
          <a:off x="0" y="0"/>
          <a:ext cx="0" cy="0"/>
          <a:chOff x="0" y="0"/>
          <a:chExt cx="0" cy="0"/>
        </a:xfrm>
      </p:grpSpPr>
      <p:pic>
        <p:nvPicPr>
          <p:cNvPr id="335" name="Shape 335"/>
          <p:cNvPicPr preferRelativeResize="0"/>
          <p:nvPr/>
        </p:nvPicPr>
        <p:blipFill rotWithShape="1">
          <a:blip r:embed="rId2">
            <a:alphaModFix/>
          </a:blip>
          <a:srcRect b="0" l="0" r="0" t="0"/>
          <a:stretch/>
        </p:blipFill>
        <p:spPr>
          <a:xfrm>
            <a:off x="0" y="0"/>
            <a:ext cx="9144000" cy="5151119"/>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ttern 5">
    <p:spTree>
      <p:nvGrpSpPr>
        <p:cNvPr id="336" name="Shape 336"/>
        <p:cNvGrpSpPr/>
        <p:nvPr/>
      </p:nvGrpSpPr>
      <p:grpSpPr>
        <a:xfrm>
          <a:off x="0" y="0"/>
          <a:ext cx="0" cy="0"/>
          <a:chOff x="0" y="0"/>
          <a:chExt cx="0" cy="0"/>
        </a:xfrm>
      </p:grpSpPr>
      <p:pic>
        <p:nvPicPr>
          <p:cNvPr id="337" name="Shape 337"/>
          <p:cNvPicPr preferRelativeResize="0"/>
          <p:nvPr/>
        </p:nvPicPr>
        <p:blipFill rotWithShape="1">
          <a:blip r:embed="rId2">
            <a:alphaModFix/>
          </a:blip>
          <a:srcRect b="0" l="0" r="0" t="0"/>
          <a:stretch/>
        </p:blipFill>
        <p:spPr>
          <a:xfrm>
            <a:off x="0" y="0"/>
            <a:ext cx="9144000"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Photo">
    <p:spTree>
      <p:nvGrpSpPr>
        <p:cNvPr id="32" name="Shape 32"/>
        <p:cNvGrpSpPr/>
        <p:nvPr/>
      </p:nvGrpSpPr>
      <p:grpSpPr>
        <a:xfrm>
          <a:off x="0" y="0"/>
          <a:ext cx="0" cy="0"/>
          <a:chOff x="0" y="0"/>
          <a:chExt cx="0" cy="0"/>
        </a:xfrm>
      </p:grpSpPr>
      <p:pic>
        <p:nvPicPr>
          <p:cNvPr id="33" name="Shape 33"/>
          <p:cNvPicPr preferRelativeResize="0"/>
          <p:nvPr>
            <p:ph idx="2" type="pic"/>
          </p:nvPr>
        </p:nvPicPr>
        <p:blipFill/>
        <p:spPr>
          <a:xfrm>
            <a:off x="0" y="0"/>
            <a:ext cx="9144000" cy="5143499"/>
          </a:xfrm>
          <a:prstGeom prst="rect">
            <a:avLst/>
          </a:prstGeom>
          <a:blipFill rotWithShape="1">
            <a:blip r:embed="rId2">
              <a:alphaModFix/>
            </a:blip>
            <a:stretch>
              <a:fillRect b="0" l="0" r="0" t="0"/>
            </a:stretch>
          </a:blipFill>
          <a:ln>
            <a:noFill/>
          </a:ln>
        </p:spPr>
      </p:pic>
      <p:sp>
        <p:nvSpPr>
          <p:cNvPr id="34" name="Shape 34"/>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l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5" name="Shape 35"/>
          <p:cNvSpPr txBox="1"/>
          <p:nvPr>
            <p:ph idx="1" type="body"/>
          </p:nvPr>
        </p:nvSpPr>
        <p:spPr>
          <a:xfrm>
            <a:off x="8840767" y="371379"/>
            <a:ext cx="179386" cy="2152649"/>
          </a:xfrm>
          <a:prstGeom prst="rect">
            <a:avLst/>
          </a:prstGeom>
          <a:blipFill rotWithShape="1">
            <a:blip r:embed="rId3">
              <a:alphaModFix/>
            </a:blip>
            <a:stretch>
              <a:fillRect b="0" l="0" r="0" t="0"/>
            </a:stretch>
          </a:blip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x="757177" y="3956773"/>
            <a:ext cx="2454236" cy="2769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ttern 6">
    <p:spTree>
      <p:nvGrpSpPr>
        <p:cNvPr id="338" name="Shape 338"/>
        <p:cNvGrpSpPr/>
        <p:nvPr/>
      </p:nvGrpSpPr>
      <p:grpSpPr>
        <a:xfrm>
          <a:off x="0" y="0"/>
          <a:ext cx="0" cy="0"/>
          <a:chOff x="0" y="0"/>
          <a:chExt cx="0" cy="0"/>
        </a:xfrm>
      </p:grpSpPr>
      <p:pic>
        <p:nvPicPr>
          <p:cNvPr id="339" name="Shape 339"/>
          <p:cNvPicPr preferRelativeResize="0"/>
          <p:nvPr/>
        </p:nvPicPr>
        <p:blipFill rotWithShape="1">
          <a:blip r:embed="rId2">
            <a:alphaModFix/>
          </a:blip>
          <a:srcRect b="0" l="0" r="0" t="0"/>
          <a:stretch/>
        </p:blipFill>
        <p:spPr>
          <a:xfrm>
            <a:off x="0" y="0"/>
            <a:ext cx="9144000" cy="51511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with presenter">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b="0" l="0" r="0" t="0"/>
          <a:stretch/>
        </p:blipFill>
        <p:spPr>
          <a:xfrm>
            <a:off x="4761" y="0"/>
            <a:ext cx="9139238" cy="5143499"/>
          </a:xfrm>
          <a:prstGeom prst="rect">
            <a:avLst/>
          </a:prstGeom>
          <a:noFill/>
          <a:ln>
            <a:noFill/>
          </a:ln>
        </p:spPr>
      </p:pic>
      <p:sp>
        <p:nvSpPr>
          <p:cNvPr id="39" name="Shape 39"/>
          <p:cNvSpPr txBox="1"/>
          <p:nvPr>
            <p:ph type="ctrTitle"/>
          </p:nvPr>
        </p:nvSpPr>
        <p:spPr>
          <a:xfrm>
            <a:off x="533658" y="1939184"/>
            <a:ext cx="4790182" cy="1806236"/>
          </a:xfrm>
          <a:prstGeom prst="rect">
            <a:avLst/>
          </a:prstGeom>
          <a:noFill/>
          <a:ln>
            <a:noFill/>
          </a:ln>
        </p:spPr>
        <p:txBody>
          <a:bodyPr anchorCtr="0" anchor="b" bIns="91425" lIns="91425" rIns="91425" tIns="91425"/>
          <a:lstStyle>
            <a:lvl1pPr indent="0" marL="0" marR="0" rtl="0" algn="l">
              <a:lnSpc>
                <a:spcPct val="80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40" name="Shape 40"/>
          <p:cNvSpPr/>
          <p:nvPr/>
        </p:nvSpPr>
        <p:spPr>
          <a:xfrm>
            <a:off x="6180667" y="3877732"/>
            <a:ext cx="2609272" cy="907943"/>
          </a:xfrm>
          <a:prstGeom prst="rect">
            <a:avLst/>
          </a:prstGeom>
          <a:solidFill>
            <a:srgbClr val="41A23C"/>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41" name="Shape 41"/>
          <p:cNvSpPr/>
          <p:nvPr>
            <p:ph idx="2" type="pic"/>
          </p:nvPr>
        </p:nvSpPr>
        <p:spPr>
          <a:xfrm>
            <a:off x="6278562" y="3973512"/>
            <a:ext cx="715962" cy="715962"/>
          </a:xfrm>
          <a:prstGeom prst="rect">
            <a:avLst/>
          </a:prstGeom>
          <a:noFill/>
          <a:ln>
            <a:noFill/>
          </a:ln>
        </p:spPr>
      </p:sp>
      <p:sp>
        <p:nvSpPr>
          <p:cNvPr id="42" name="Shape 42"/>
          <p:cNvSpPr txBox="1"/>
          <p:nvPr>
            <p:ph idx="1" type="body"/>
          </p:nvPr>
        </p:nvSpPr>
        <p:spPr>
          <a:xfrm>
            <a:off x="7108825" y="3973512"/>
            <a:ext cx="1577975" cy="715962"/>
          </a:xfrm>
          <a:prstGeom prst="rect">
            <a:avLst/>
          </a:prstGeom>
          <a:noFill/>
          <a:ln>
            <a:noFill/>
          </a:ln>
        </p:spPr>
        <p:txBody>
          <a:bodyPr anchorCtr="0" anchor="b" bIns="91425" lIns="91425" rIns="91425" tIns="91425"/>
          <a:lstStyle>
            <a:lvl1pPr indent="0" marL="0" rtl="0">
              <a:spcBef>
                <a:spcPts val="0"/>
              </a:spcBef>
              <a:spcAft>
                <a:spcPts val="0"/>
              </a:spcAft>
              <a:buClr>
                <a:srgbClr val="FFFFFF"/>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0" type="dt"/>
          </p:nvPr>
        </p:nvSpPr>
        <p:spPr>
          <a:xfrm>
            <a:off x="533658" y="3784053"/>
            <a:ext cx="4790182" cy="373694"/>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pic>
        <p:nvPicPr>
          <p:cNvPr id="44" name="Shape 44"/>
          <p:cNvPicPr preferRelativeResize="0"/>
          <p:nvPr/>
        </p:nvPicPr>
        <p:blipFill rotWithShape="1">
          <a:blip r:embed="rId3">
            <a:alphaModFix/>
          </a:blip>
          <a:srcRect b="73914" l="0" r="0" t="-208"/>
          <a:stretch/>
        </p:blipFill>
        <p:spPr>
          <a:xfrm rot="-5400000">
            <a:off x="927000" y="-48268"/>
            <a:ext cx="263407" cy="8289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45" name="Shape 45"/>
        <p:cNvGrpSpPr/>
        <p:nvPr/>
      </p:nvGrpSpPr>
      <p:grpSpPr>
        <a:xfrm>
          <a:off x="0" y="0"/>
          <a:ext cx="0" cy="0"/>
          <a:chOff x="0" y="0"/>
          <a:chExt cx="0" cy="0"/>
        </a:xfrm>
      </p:grpSpPr>
      <p:sp>
        <p:nvSpPr>
          <p:cNvPr id="46" name="Shape 46"/>
          <p:cNvSpPr/>
          <p:nvPr/>
        </p:nvSpPr>
        <p:spPr>
          <a:xfrm>
            <a:off x="0" y="0"/>
            <a:ext cx="9144000" cy="5143499"/>
          </a:xfrm>
          <a:prstGeom prst="rect">
            <a:avLst/>
          </a:prstGeom>
          <a:solidFill>
            <a:srgbClr val="26262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sp>
        <p:nvSpPr>
          <p:cNvPr id="47" name="Shape 47"/>
          <p:cNvSpPr txBox="1"/>
          <p:nvPr>
            <p:ph type="title"/>
          </p:nvPr>
        </p:nvSpPr>
        <p:spPr>
          <a:xfrm>
            <a:off x="863600" y="2365588"/>
            <a:ext cx="7447279" cy="318036"/>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p:spTree>
      <p:nvGrpSpPr>
        <p:cNvPr id="48" name="Shape 48"/>
        <p:cNvGrpSpPr/>
        <p:nvPr/>
      </p:nvGrpSpPr>
      <p:grpSpPr>
        <a:xfrm>
          <a:off x="0" y="0"/>
          <a:ext cx="0" cy="0"/>
          <a:chOff x="0" y="0"/>
          <a:chExt cx="0" cy="0"/>
        </a:xfrm>
      </p:grpSpPr>
      <p:grpSp>
        <p:nvGrpSpPr>
          <p:cNvPr id="49" name="Shape 49"/>
          <p:cNvGrpSpPr/>
          <p:nvPr/>
        </p:nvGrpSpPr>
        <p:grpSpPr>
          <a:xfrm>
            <a:off x="0" y="2286"/>
            <a:ext cx="9144000" cy="5138927"/>
            <a:chOff x="0" y="2286"/>
            <a:chExt cx="9144000" cy="5138927"/>
          </a:xfrm>
        </p:grpSpPr>
        <p:pic>
          <p:nvPicPr>
            <p:cNvPr id="50" name="Shape 50"/>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51" name="Shape 51"/>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52" name="Shape 52"/>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53" name="Shape 53"/>
          <p:cNvSpPr txBox="1"/>
          <p:nvPr>
            <p:ph type="title"/>
          </p:nvPr>
        </p:nvSpPr>
        <p:spPr>
          <a:xfrm>
            <a:off x="863600" y="2196310"/>
            <a:ext cx="7447279" cy="656590"/>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with picture">
    <p:spTree>
      <p:nvGrpSpPr>
        <p:cNvPr id="54" name="Shape 54"/>
        <p:cNvGrpSpPr/>
        <p:nvPr/>
      </p:nvGrpSpPr>
      <p:grpSpPr>
        <a:xfrm>
          <a:off x="0" y="0"/>
          <a:ext cx="0" cy="0"/>
          <a:chOff x="0" y="0"/>
          <a:chExt cx="0" cy="0"/>
        </a:xfrm>
      </p:grpSpPr>
      <p:pic>
        <p:nvPicPr>
          <p:cNvPr id="55" name="Shape 55"/>
          <p:cNvPicPr preferRelativeResize="0"/>
          <p:nvPr>
            <p:ph idx="2" type="pic"/>
          </p:nvPr>
        </p:nvPicPr>
        <p:blipFill/>
        <p:spPr>
          <a:xfrm>
            <a:off x="0" y="0"/>
            <a:ext cx="9144000" cy="5143499"/>
          </a:xfrm>
          <a:prstGeom prst="rect">
            <a:avLst/>
          </a:prstGeom>
          <a:blipFill rotWithShape="1">
            <a:blip r:embed="rId2">
              <a:alphaModFix/>
            </a:blip>
            <a:stretch>
              <a:fillRect b="0" l="0" r="0" t="0"/>
            </a:stretch>
          </a:blipFill>
          <a:ln>
            <a:noFill/>
          </a:ln>
        </p:spPr>
      </p:pic>
      <p:pic>
        <p:nvPicPr>
          <p:cNvPr id="56" name="Shape 56"/>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57" name="Shape 57"/>
          <p:cNvSpPr txBox="1"/>
          <p:nvPr>
            <p:ph type="title"/>
          </p:nvPr>
        </p:nvSpPr>
        <p:spPr>
          <a:xfrm>
            <a:off x="863600" y="2196310"/>
            <a:ext cx="7447279" cy="656590"/>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19" Type="http://schemas.openxmlformats.org/officeDocument/2006/relationships/slideLayout" Target="../slideLayouts/slideLayout19.xml"/><Relationship Id="rId36" Type="http://schemas.openxmlformats.org/officeDocument/2006/relationships/slideLayout" Target="../slideLayouts/slideLayout3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12" Type="http://schemas.openxmlformats.org/officeDocument/2006/relationships/slideLayout" Target="../slideLayouts/slideLayout12.xml"/><Relationship Id="rId31" Type="http://schemas.openxmlformats.org/officeDocument/2006/relationships/slideLayout" Target="../slideLayouts/slideLayout31.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51" Type="http://schemas.openxmlformats.org/officeDocument/2006/relationships/theme" Target="../theme/theme2.xml"/><Relationship Id="rId50" Type="http://schemas.openxmlformats.org/officeDocument/2006/relationships/slideLayout" Target="../slideLayouts/slideLayout50.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29" Type="http://schemas.openxmlformats.org/officeDocument/2006/relationships/slideLayout" Target="../slideLayouts/slideLayout29.xml"/><Relationship Id="rId49" Type="http://schemas.openxmlformats.org/officeDocument/2006/relationships/slideLayout" Target="../slideLayouts/slideLayout4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 Type="http://schemas.openxmlformats.org/officeDocument/2006/relationships/slideLayout" Target="../slideLayouts/slideLayout2.xml"/><Relationship Id="rId21" Type="http://schemas.openxmlformats.org/officeDocument/2006/relationships/slideLayout" Target="../slideLayouts/slideLayout21.xml"/><Relationship Id="rId40" Type="http://schemas.openxmlformats.org/officeDocument/2006/relationships/slideLayout" Target="../slideLayouts/slideLayout40.xml"/><Relationship Id="rId1" Type="http://schemas.openxmlformats.org/officeDocument/2006/relationships/slideLayout" Target="../slideLayouts/slideLayout1.xml"/><Relationship Id="rId22" Type="http://schemas.openxmlformats.org/officeDocument/2006/relationships/slideLayout" Target="../slideLayouts/slideLayout22.xml"/><Relationship Id="rId41" Type="http://schemas.openxmlformats.org/officeDocument/2006/relationships/slideLayout" Target="../slideLayouts/slideLayout41.xml"/><Relationship Id="rId4" Type="http://schemas.openxmlformats.org/officeDocument/2006/relationships/slideLayout" Target="../slideLayouts/slideLayout4.xml"/><Relationship Id="rId23" Type="http://schemas.openxmlformats.org/officeDocument/2006/relationships/slideLayout" Target="../slideLayouts/slideLayout23.xml"/><Relationship Id="rId42" Type="http://schemas.openxmlformats.org/officeDocument/2006/relationships/slideLayout" Target="../slideLayouts/slideLayout42.xml"/><Relationship Id="rId3" Type="http://schemas.openxmlformats.org/officeDocument/2006/relationships/slideLayout" Target="../slideLayouts/slideLayout3.xml"/><Relationship Id="rId24" Type="http://schemas.openxmlformats.org/officeDocument/2006/relationships/slideLayout" Target="../slideLayouts/slideLayout24.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509800" y="483216"/>
            <a:ext cx="8160173" cy="992424"/>
          </a:xfrm>
          <a:prstGeom prst="rect">
            <a:avLst/>
          </a:prstGeom>
          <a:noFill/>
          <a:ln>
            <a:noFill/>
          </a:ln>
        </p:spPr>
        <p:txBody>
          <a:bodyPr anchorCtr="0" anchor="ctr" bIns="91425" lIns="91425" rIns="91425" tIns="91425"/>
          <a:lstStyle>
            <a:lvl1pPr indent="0" marL="0" marR="0" rtl="0" algn="l">
              <a:lnSpc>
                <a:spcPct val="90000"/>
              </a:lnSpc>
              <a:spcBef>
                <a:spcPts val="0"/>
              </a:spcBef>
              <a:buClr>
                <a:srgbClr val="000000"/>
              </a:buClr>
              <a:buFont typeface="Raleway"/>
              <a:buNone/>
              <a:defRPr>
                <a:latin typeface="Raleway"/>
                <a:ea typeface="Raleway"/>
                <a:cs typeface="Raleway"/>
                <a:sym typeface="Raleway"/>
              </a:defRPr>
            </a:lvl1pPr>
            <a:lvl2pPr indent="0" marL="0" marR="0" rtl="0" algn="l">
              <a:spcBef>
                <a:spcPts val="0"/>
              </a:spcBef>
              <a:buFont typeface="Raleway"/>
              <a:defRPr>
                <a:latin typeface="Raleway"/>
                <a:ea typeface="Raleway"/>
                <a:cs typeface="Raleway"/>
                <a:sym typeface="Raleway"/>
              </a:defRPr>
            </a:lvl2pPr>
            <a:lvl3pPr indent="0" marL="0" marR="0" rtl="0" algn="l">
              <a:spcBef>
                <a:spcPts val="0"/>
              </a:spcBef>
              <a:buFont typeface="Raleway"/>
              <a:defRPr>
                <a:latin typeface="Raleway"/>
                <a:ea typeface="Raleway"/>
                <a:cs typeface="Raleway"/>
                <a:sym typeface="Raleway"/>
              </a:defRPr>
            </a:lvl3pPr>
            <a:lvl4pPr indent="0" marL="0" marR="0" rtl="0" algn="l">
              <a:spcBef>
                <a:spcPts val="0"/>
              </a:spcBef>
              <a:buFont typeface="Raleway"/>
              <a:defRPr>
                <a:latin typeface="Raleway"/>
                <a:ea typeface="Raleway"/>
                <a:cs typeface="Raleway"/>
                <a:sym typeface="Raleway"/>
              </a:defRPr>
            </a:lvl4pPr>
            <a:lvl5pPr indent="0" marL="0" marR="0" rtl="0" algn="l">
              <a:spcBef>
                <a:spcPts val="0"/>
              </a:spcBef>
              <a:buFont typeface="Raleway"/>
              <a:defRPr>
                <a:latin typeface="Raleway"/>
                <a:ea typeface="Raleway"/>
                <a:cs typeface="Raleway"/>
                <a:sym typeface="Raleway"/>
              </a:defRPr>
            </a:lvl5pPr>
            <a:lvl6pPr indent="0" marL="0" marR="0" rtl="0" algn="l">
              <a:spcBef>
                <a:spcPts val="0"/>
              </a:spcBef>
              <a:buFont typeface="Raleway"/>
              <a:defRPr>
                <a:latin typeface="Raleway"/>
                <a:ea typeface="Raleway"/>
                <a:cs typeface="Raleway"/>
                <a:sym typeface="Raleway"/>
              </a:defRPr>
            </a:lvl6pPr>
            <a:lvl7pPr indent="0" marL="0" marR="0" rtl="0" algn="l">
              <a:spcBef>
                <a:spcPts val="0"/>
              </a:spcBef>
              <a:buFont typeface="Raleway"/>
              <a:defRPr>
                <a:latin typeface="Raleway"/>
                <a:ea typeface="Raleway"/>
                <a:cs typeface="Raleway"/>
                <a:sym typeface="Raleway"/>
              </a:defRPr>
            </a:lvl7pPr>
            <a:lvl8pPr indent="0" marL="0" marR="0" rtl="0" algn="l">
              <a:spcBef>
                <a:spcPts val="0"/>
              </a:spcBef>
              <a:buFont typeface="Raleway"/>
              <a:defRPr>
                <a:latin typeface="Raleway"/>
                <a:ea typeface="Raleway"/>
                <a:cs typeface="Raleway"/>
                <a:sym typeface="Raleway"/>
              </a:defRPr>
            </a:lvl8pPr>
            <a:lvl9pPr indent="0" marL="0" marR="0" rtl="0" algn="l">
              <a:spcBef>
                <a:spcPts val="0"/>
              </a:spcBef>
              <a:buFont typeface="Raleway"/>
              <a:defRPr>
                <a:latin typeface="Raleway"/>
                <a:ea typeface="Raleway"/>
                <a:cs typeface="Raleway"/>
                <a:sym typeface="Raleway"/>
              </a:defRPr>
            </a:lvl9pPr>
          </a:lstStyle>
          <a:p/>
        </p:txBody>
      </p:sp>
      <p:sp>
        <p:nvSpPr>
          <p:cNvPr id="10" name="Shape 10"/>
          <p:cNvSpPr txBox="1"/>
          <p:nvPr>
            <p:ph idx="1" type="body"/>
          </p:nvPr>
        </p:nvSpPr>
        <p:spPr>
          <a:xfrm>
            <a:off x="509800" y="1591903"/>
            <a:ext cx="8160173" cy="3076485"/>
          </a:xfrm>
          <a:prstGeom prst="rect">
            <a:avLst/>
          </a:prstGeom>
          <a:noFill/>
          <a:ln>
            <a:noFill/>
          </a:ln>
        </p:spPr>
        <p:txBody>
          <a:bodyPr anchorCtr="0" anchor="t" bIns="91425" lIns="91425" rIns="91425" tIns="91425"/>
          <a:lstStyle>
            <a:lvl1pPr indent="-254000" marL="342900" marR="0" rtl="0" algn="l">
              <a:spcBef>
                <a:spcPts val="0"/>
              </a:spcBef>
              <a:spcAft>
                <a:spcPts val="600"/>
              </a:spcAft>
              <a:buClr>
                <a:schemeClr val="dk1"/>
              </a:buClr>
              <a:buFont typeface="Raleway"/>
              <a:buChar char="•"/>
              <a:defRPr>
                <a:latin typeface="Raleway"/>
                <a:ea typeface="Raleway"/>
                <a:cs typeface="Raleway"/>
                <a:sym typeface="Raleway"/>
              </a:defRPr>
            </a:lvl1pPr>
            <a:lvl2pPr indent="-209550" marL="742950" marR="0" rtl="0" algn="l">
              <a:spcBef>
                <a:spcPts val="0"/>
              </a:spcBef>
              <a:spcAft>
                <a:spcPts val="600"/>
              </a:spcAft>
              <a:buClr>
                <a:schemeClr val="dk1"/>
              </a:buClr>
              <a:buFont typeface="Raleway"/>
              <a:buChar char="•"/>
              <a:defRPr>
                <a:latin typeface="Raleway"/>
                <a:ea typeface="Raleway"/>
                <a:cs typeface="Raleway"/>
                <a:sym typeface="Raleway"/>
              </a:defRPr>
            </a:lvl2pPr>
            <a:lvl3pPr indent="-215900" marL="1200150" marR="0" rtl="0" algn="l">
              <a:spcBef>
                <a:spcPts val="0"/>
              </a:spcBef>
              <a:spcAft>
                <a:spcPts val="600"/>
              </a:spcAft>
              <a:buClr>
                <a:schemeClr val="dk1"/>
              </a:buClr>
              <a:buFont typeface="Raleway"/>
              <a:buChar char="•"/>
              <a:defRPr>
                <a:latin typeface="Raleway"/>
                <a:ea typeface="Raleway"/>
                <a:cs typeface="Raleway"/>
                <a:sym typeface="Raleway"/>
              </a:defRPr>
            </a:lvl3pPr>
            <a:lvl4pPr indent="-219075" marL="1657350" marR="0" rtl="0" algn="l">
              <a:spcBef>
                <a:spcPts val="0"/>
              </a:spcBef>
              <a:spcAft>
                <a:spcPts val="600"/>
              </a:spcAft>
              <a:buClr>
                <a:schemeClr val="dk1"/>
              </a:buClr>
              <a:buFont typeface="Raleway"/>
              <a:buChar char="•"/>
              <a:defRPr>
                <a:latin typeface="Raleway"/>
                <a:ea typeface="Raleway"/>
                <a:cs typeface="Raleway"/>
                <a:sym typeface="Raleway"/>
              </a:defRPr>
            </a:lvl4pPr>
            <a:lvl5pPr indent="-219075" marL="2114550" marR="0" rtl="0" algn="l">
              <a:spcBef>
                <a:spcPts val="0"/>
              </a:spcBef>
              <a:spcAft>
                <a:spcPts val="600"/>
              </a:spcAft>
              <a:buClr>
                <a:schemeClr val="dk1"/>
              </a:buClr>
              <a:buFont typeface="Raleway"/>
              <a:buChar char="•"/>
              <a:defRPr>
                <a:latin typeface="Raleway"/>
                <a:ea typeface="Raleway"/>
                <a:cs typeface="Raleway"/>
                <a:sym typeface="Raleway"/>
              </a:defRPr>
            </a:lvl5pPr>
            <a:lvl6pPr indent="-101600" marL="2514600" marR="0" rtl="0" algn="l">
              <a:spcBef>
                <a:spcPts val="400"/>
              </a:spcBef>
              <a:buClr>
                <a:schemeClr val="dk1"/>
              </a:buClr>
              <a:buFont typeface="Raleway"/>
              <a:buChar char="•"/>
              <a:defRPr>
                <a:latin typeface="Raleway"/>
                <a:ea typeface="Raleway"/>
                <a:cs typeface="Raleway"/>
                <a:sym typeface="Raleway"/>
              </a:defRPr>
            </a:lvl6pPr>
            <a:lvl7pPr indent="-101600" marL="2971800" marR="0" rtl="0" algn="l">
              <a:spcBef>
                <a:spcPts val="400"/>
              </a:spcBef>
              <a:buClr>
                <a:schemeClr val="dk1"/>
              </a:buClr>
              <a:buFont typeface="Raleway"/>
              <a:buChar char="•"/>
              <a:defRPr>
                <a:latin typeface="Raleway"/>
                <a:ea typeface="Raleway"/>
                <a:cs typeface="Raleway"/>
                <a:sym typeface="Raleway"/>
              </a:defRPr>
            </a:lvl7pPr>
            <a:lvl8pPr indent="-101600" marL="3429000" marR="0" rtl="0" algn="l">
              <a:spcBef>
                <a:spcPts val="400"/>
              </a:spcBef>
              <a:buClr>
                <a:schemeClr val="dk1"/>
              </a:buClr>
              <a:buFont typeface="Raleway"/>
              <a:buChar char="•"/>
              <a:defRPr>
                <a:latin typeface="Raleway"/>
                <a:ea typeface="Raleway"/>
                <a:cs typeface="Raleway"/>
                <a:sym typeface="Raleway"/>
              </a:defRPr>
            </a:lvl8pPr>
            <a:lvl9pPr indent="-101600" marL="3886200" marR="0" rtl="0" algn="l">
              <a:spcBef>
                <a:spcPts val="400"/>
              </a:spcBef>
              <a:buClr>
                <a:schemeClr val="dk1"/>
              </a:buClr>
              <a:buFont typeface="Raleway"/>
              <a:buChar char="•"/>
              <a:defRPr>
                <a:latin typeface="Raleway"/>
                <a:ea typeface="Raleway"/>
                <a:cs typeface="Raleway"/>
                <a:sym typeface="Raleway"/>
              </a:defRPr>
            </a:lvl9pPr>
          </a:lstStyle>
          <a:p/>
        </p:txBody>
      </p:sp>
      <p:sp>
        <p:nvSpPr>
          <p:cNvPr id="11" name="Shape 11"/>
          <p:cNvSpPr txBox="1"/>
          <p:nvPr/>
        </p:nvSpPr>
        <p:spPr>
          <a:xfrm>
            <a:off x="5795635" y="2289477"/>
            <a:ext cx="1431021"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Raleway"/>
              <a:ea typeface="Raleway"/>
              <a:cs typeface="Raleway"/>
              <a:sym typeface="Raleway"/>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4.png"/><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4.png"/><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4.png"/><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4.png"/><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4.png"/><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 Id="rId3" Type="http://schemas.openxmlformats.org/officeDocument/2006/relationships/image" Target="../media/image25.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 Id="rId3" Type="http://schemas.openxmlformats.org/officeDocument/2006/relationships/image" Target="../media/image26.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 Id="rId3" Type="http://schemas.openxmlformats.org/officeDocument/2006/relationships/image" Target="../media/image28.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 Id="rId3"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 Id="rId3" Type="http://schemas.openxmlformats.org/officeDocument/2006/relationships/hyperlink" Target="https://github.com/ReactiveX/RxJava/wiki/Backpressure"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 Id="rId3" Type="http://schemas.openxmlformats.org/officeDocument/2006/relationships/image" Target="../media/image2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 Id="rId3" Type="http://schemas.openxmlformats.org/officeDocument/2006/relationships/image" Target="../media/image3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 Id="rId4" Type="http://schemas.openxmlformats.org/officeDocument/2006/relationships/hyperlink" Target="https://github.com/tehmou/rx-android-architecture" TargetMode="External"/><Relationship Id="rId3" Type="http://schemas.openxmlformats.org/officeDocument/2006/relationships/hyperlink" Target="http://blog.danlew.net/2015/03/02/dont-break-the-chain/" TargetMode="External"/><Relationship Id="rId6" Type="http://schemas.openxmlformats.org/officeDocument/2006/relationships/hyperlink" Target="http://reactivex.io/" TargetMode="External"/><Relationship Id="rId5" Type="http://schemas.openxmlformats.org/officeDocument/2006/relationships/hyperlink" Target="https://gist.github.com/staltz/868e7e9bc2a7b8c1f754" TargetMode="External"/><Relationship Id="rId7" Type="http://schemas.openxmlformats.org/officeDocument/2006/relationships/hyperlink" Target="http://futurice.com/blog/top-7-tips-for-rxjava-on-android"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 Id="rId3" Type="http://schemas.openxmlformats.org/officeDocument/2006/relationships/hyperlink" Target="http://rxmarble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ctrTitle"/>
          </p:nvPr>
        </p:nvSpPr>
        <p:spPr>
          <a:xfrm>
            <a:off x="705052" y="2129344"/>
            <a:ext cx="7035600" cy="1510800"/>
          </a:xfrm>
          <a:prstGeom prst="rect">
            <a:avLst/>
          </a:prstGeom>
          <a:noFill/>
          <a:ln>
            <a:noFill/>
          </a:ln>
        </p:spPr>
        <p:txBody>
          <a:bodyPr anchorCtr="0" anchor="b" bIns="108000" lIns="0" rIns="108000" tIns="108000">
            <a:noAutofit/>
          </a:bodyPr>
          <a:lstStyle/>
          <a:p>
            <a:pPr indent="0" lvl="0" marL="0" marR="0" rtl="0" algn="l">
              <a:lnSpc>
                <a:spcPct val="75000"/>
              </a:lnSpc>
              <a:spcBef>
                <a:spcPts val="0"/>
              </a:spcBef>
              <a:buClr>
                <a:schemeClr val="lt1"/>
              </a:buClr>
              <a:buSzPct val="25000"/>
              <a:buFont typeface="Arial"/>
              <a:buNone/>
            </a:pPr>
            <a:r>
              <a:rPr b="1" lang="en-US" sz="6000">
                <a:solidFill>
                  <a:schemeClr val="lt1"/>
                </a:solidFill>
              </a:rPr>
              <a:t>Reactive Programming</a:t>
            </a:r>
          </a:p>
        </p:txBody>
      </p:sp>
      <p:sp>
        <p:nvSpPr>
          <p:cNvPr id="342" name="Shape 342"/>
          <p:cNvSpPr txBox="1"/>
          <p:nvPr>
            <p:ph idx="10" type="dt"/>
          </p:nvPr>
        </p:nvSpPr>
        <p:spPr>
          <a:xfrm>
            <a:off x="757177" y="3956773"/>
            <a:ext cx="2454299" cy="373800"/>
          </a:xfrm>
          <a:prstGeom prst="rect">
            <a:avLst/>
          </a:prstGeom>
          <a:solidFill>
            <a:srgbClr val="FFF046"/>
          </a:solidFill>
          <a:ln>
            <a:noFill/>
          </a:ln>
        </p:spPr>
        <p:txBody>
          <a:bodyPr anchorCtr="0" anchor="t" bIns="93600" lIns="108000" rIns="108000" tIns="93600">
            <a:noAutofit/>
          </a:bodyPr>
          <a:lstStyle/>
          <a:p>
            <a:pPr indent="0" lvl="0" marL="0" marR="0" rtl="0" algn="l">
              <a:spcBef>
                <a:spcPts val="0"/>
              </a:spcBef>
              <a:buClr>
                <a:srgbClr val="000000"/>
              </a:buClr>
              <a:buSzPct val="25000"/>
              <a:buFont typeface="Arial"/>
              <a:buNone/>
            </a:pPr>
            <a:r>
              <a:rPr b="0" baseline="0" i="0" lang="en-US" sz="1200" u="none" cap="none" strike="noStrike">
                <a:solidFill>
                  <a:srgbClr val="000000"/>
                </a:solidFill>
                <a:latin typeface="Raleway"/>
                <a:ea typeface="Raleway"/>
                <a:cs typeface="Raleway"/>
                <a:sym typeface="Raleway"/>
              </a:rPr>
              <a:t>2/16/2015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nvSpPr>
        <p:spPr>
          <a:xfrm>
            <a:off x="1049850" y="2118925"/>
            <a:ext cx="7044299" cy="626100"/>
          </a:xfrm>
          <a:prstGeom prst="rect">
            <a:avLst/>
          </a:prstGeom>
          <a:noFill/>
          <a:ln>
            <a:noFill/>
          </a:ln>
        </p:spPr>
        <p:txBody>
          <a:bodyPr anchorCtr="0" anchor="t" bIns="91425" lIns="91425" rIns="91425" tIns="91425">
            <a:noAutofit/>
          </a:bodyPr>
          <a:lstStyle/>
          <a:p>
            <a:pPr algn="ctr">
              <a:spcBef>
                <a:spcPts val="0"/>
              </a:spcBef>
              <a:buNone/>
            </a:pPr>
            <a:r>
              <a:rPr lang="en-US" sz="2400"/>
              <a:t>Reactive programming is programming with asynchronous data streams</a:t>
            </a:r>
          </a:p>
        </p:txBody>
      </p:sp>
      <p:sp>
        <p:nvSpPr>
          <p:cNvPr id="408" name="Shape 408"/>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Font typeface="Arial"/>
              <a:buChar char="-"/>
            </a:pPr>
            <a:r>
              <a:rPr lang="en-US" sz="2400">
                <a:solidFill>
                  <a:srgbClr val="FFFFFF"/>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chemeClr val="accent2"/>
              </a:buClr>
              <a:buSzPct val="100000"/>
              <a:buFont typeface="Arial"/>
              <a:buChar char="-"/>
            </a:pPr>
            <a:r>
              <a:rPr lang="en-US" sz="2400">
                <a:solidFill>
                  <a:schemeClr val="accent2"/>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Let’s Code!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pic>
        <p:nvPicPr>
          <p:cNvPr id="420" name="Shape 420"/>
          <p:cNvPicPr preferRelativeResize="0"/>
          <p:nvPr/>
        </p:nvPicPr>
        <p:blipFill rotWithShape="1">
          <a:blip r:embed="rId3">
            <a:alphaModFix/>
          </a:blip>
          <a:srcRect b="7887" l="0" r="0" t="7574"/>
          <a:stretch/>
        </p:blipFill>
        <p:spPr>
          <a:xfrm>
            <a:off x="1925975" y="1431537"/>
            <a:ext cx="5292050" cy="2280424"/>
          </a:xfrm>
          <a:prstGeom prst="rect">
            <a:avLst/>
          </a:prstGeom>
          <a:noFill/>
          <a:ln>
            <a:noFill/>
          </a:ln>
        </p:spPr>
      </p:pic>
      <p:sp>
        <p:nvSpPr>
          <p:cNvPr id="421" name="Shape 421"/>
          <p:cNvSpPr txBox="1"/>
          <p:nvPr/>
        </p:nvSpPr>
        <p:spPr>
          <a:xfrm>
            <a:off x="3313350" y="623625"/>
            <a:ext cx="2517300" cy="657299"/>
          </a:xfrm>
          <a:prstGeom prst="rect">
            <a:avLst/>
          </a:prstGeom>
          <a:noFill/>
          <a:ln>
            <a:noFill/>
          </a:ln>
        </p:spPr>
        <p:txBody>
          <a:bodyPr anchorCtr="0" anchor="t" bIns="91425" lIns="91425" rIns="91425" tIns="91425">
            <a:noAutofit/>
          </a:bodyPr>
          <a:lstStyle/>
          <a:p>
            <a:pPr>
              <a:spcBef>
                <a:spcPts val="0"/>
              </a:spcBef>
              <a:buNone/>
            </a:pPr>
            <a:r>
              <a:rPr lang="en-US" sz="2400"/>
              <a:t>The Observable</a:t>
            </a:r>
          </a:p>
        </p:txBody>
      </p:sp>
      <p:sp>
        <p:nvSpPr>
          <p:cNvPr id="422" name="Shape 422"/>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a:spcBef>
                <a:spcPts val="0"/>
              </a:spcBef>
              <a:buNone/>
            </a:pPr>
            <a:r>
              <a:rPr b="1" lang="en-US"/>
              <a:t>Concepts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grpSp>
        <p:nvGrpSpPr>
          <p:cNvPr id="428" name="Shape 428"/>
          <p:cNvGrpSpPr/>
          <p:nvPr/>
        </p:nvGrpSpPr>
        <p:grpSpPr>
          <a:xfrm>
            <a:off x="1845425" y="475025"/>
            <a:ext cx="5378699" cy="1116900"/>
            <a:chOff x="1845425" y="361325"/>
            <a:chExt cx="5378699" cy="1116900"/>
          </a:xfrm>
        </p:grpSpPr>
        <p:sp>
          <p:nvSpPr>
            <p:cNvPr id="429" name="Shape 429"/>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30" name="Shape 430"/>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31" name="Shape 431"/>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32" name="Shape 432"/>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433" name="Shape 433"/>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40" name="Shape 440"/>
          <p:cNvGrpSpPr/>
          <p:nvPr/>
        </p:nvGrpSpPr>
        <p:grpSpPr>
          <a:xfrm>
            <a:off x="1845425" y="475025"/>
            <a:ext cx="5378699" cy="1116900"/>
            <a:chOff x="1845425" y="361325"/>
            <a:chExt cx="5378699" cy="1116900"/>
          </a:xfrm>
        </p:grpSpPr>
        <p:sp>
          <p:nvSpPr>
            <p:cNvPr id="441" name="Shape 441"/>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42" name="Shape 442"/>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43" name="Shape 443"/>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44" name="Shape 444"/>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45" name="Shape 445"/>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46" name="Shape 446"/>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47" name="Shape 447"/>
          <p:cNvSpPr txBox="1"/>
          <p:nvPr/>
        </p:nvSpPr>
        <p:spPr>
          <a:xfrm>
            <a:off x="4109525" y="4320675"/>
            <a:ext cx="9591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448" name="Shape 448"/>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55" name="Shape 455"/>
          <p:cNvGrpSpPr/>
          <p:nvPr/>
        </p:nvGrpSpPr>
        <p:grpSpPr>
          <a:xfrm>
            <a:off x="1845425" y="475025"/>
            <a:ext cx="5378699" cy="1116900"/>
            <a:chOff x="1845425" y="361325"/>
            <a:chExt cx="5378699" cy="1116900"/>
          </a:xfrm>
        </p:grpSpPr>
        <p:sp>
          <p:nvSpPr>
            <p:cNvPr id="456" name="Shape 456"/>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57" name="Shape 457"/>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58" name="Shape 458"/>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59" name="Shape 459"/>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60" name="Shape 460"/>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61" name="Shape 461"/>
          <p:cNvSpPr txBox="1"/>
          <p:nvPr/>
        </p:nvSpPr>
        <p:spPr>
          <a:xfrm>
            <a:off x="4044079" y="3657710"/>
            <a:ext cx="1055980" cy="748355"/>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62" name="Shape 462"/>
          <p:cNvSpPr txBox="1"/>
          <p:nvPr/>
        </p:nvSpPr>
        <p:spPr>
          <a:xfrm>
            <a:off x="4109525" y="4320675"/>
            <a:ext cx="9591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463" name="Shape 463"/>
          <p:cNvCxnSpPr/>
          <p:nvPr/>
        </p:nvCxnSpPr>
        <p:spPr>
          <a:xfrm rot="10800000">
            <a:off x="4565250" y="1678725"/>
            <a:ext cx="13499" cy="1397999"/>
          </a:xfrm>
          <a:prstGeom prst="straightConnector1">
            <a:avLst/>
          </a:prstGeom>
          <a:noFill/>
          <a:ln cap="flat" w="19050">
            <a:solidFill>
              <a:schemeClr val="accent6"/>
            </a:solidFill>
            <a:prstDash val="solid"/>
            <a:round/>
            <a:headEnd len="lg" w="lg" type="none"/>
            <a:tailEnd len="lg" w="lg" type="triangle"/>
          </a:ln>
        </p:spPr>
      </p:cxnSp>
      <p:sp>
        <p:nvSpPr>
          <p:cNvPr id="464" name="Shape 464"/>
          <p:cNvSpPr txBox="1"/>
          <p:nvPr/>
        </p:nvSpPr>
        <p:spPr>
          <a:xfrm>
            <a:off x="3368375" y="2220700"/>
            <a:ext cx="2441399" cy="374399"/>
          </a:xfrm>
          <a:prstGeom prst="rect">
            <a:avLst/>
          </a:prstGeom>
          <a:solidFill>
            <a:srgbClr val="FFFFFF"/>
          </a:solidFill>
          <a:ln>
            <a:noFill/>
          </a:ln>
        </p:spPr>
        <p:txBody>
          <a:bodyPr anchorCtr="0" anchor="t" bIns="91425" lIns="91425" rIns="91425" tIns="91425">
            <a:noAutofit/>
          </a:bodyPr>
          <a:lstStyle/>
          <a:p>
            <a:pPr>
              <a:spcBef>
                <a:spcPts val="0"/>
              </a:spcBef>
              <a:buNone/>
            </a:pPr>
            <a:r>
              <a:rPr lang="en-US" sz="1200">
                <a:solidFill>
                  <a:schemeClr val="accent6"/>
                </a:solidFill>
              </a:rPr>
              <a:t>observable.subscribe(observer)</a:t>
            </a:r>
          </a:p>
        </p:txBody>
      </p:sp>
      <p:sp>
        <p:nvSpPr>
          <p:cNvPr id="465" name="Shape 465"/>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72" name="Shape 472"/>
          <p:cNvGrpSpPr/>
          <p:nvPr/>
        </p:nvGrpSpPr>
        <p:grpSpPr>
          <a:xfrm>
            <a:off x="1845425" y="475025"/>
            <a:ext cx="5378699" cy="1116900"/>
            <a:chOff x="1845425" y="361325"/>
            <a:chExt cx="5378699" cy="1116900"/>
          </a:xfrm>
        </p:grpSpPr>
        <p:sp>
          <p:nvSpPr>
            <p:cNvPr id="473" name="Shape 473"/>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74" name="Shape 474"/>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75" name="Shape 475"/>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76" name="Shape 476"/>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77" name="Shape 477"/>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78" name="Shape 478"/>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79" name="Shape 479"/>
          <p:cNvSpPr txBox="1"/>
          <p:nvPr/>
        </p:nvSpPr>
        <p:spPr>
          <a:xfrm>
            <a:off x="4109525" y="4310125"/>
            <a:ext cx="9591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480" name="Shape 480"/>
          <p:cNvCxnSpPr/>
          <p:nvPr/>
        </p:nvCxnSpPr>
        <p:spPr>
          <a:xfrm rot="10800000">
            <a:off x="4565250" y="1678725"/>
            <a:ext cx="13499" cy="1397999"/>
          </a:xfrm>
          <a:prstGeom prst="straightConnector1">
            <a:avLst/>
          </a:prstGeom>
          <a:noFill/>
          <a:ln cap="flat" w="19050">
            <a:solidFill>
              <a:schemeClr val="accent6"/>
            </a:solidFill>
            <a:prstDash val="solid"/>
            <a:round/>
            <a:headEnd len="lg" w="lg" type="none"/>
            <a:tailEnd len="lg" w="lg" type="triangle"/>
          </a:ln>
        </p:spPr>
      </p:cxnSp>
      <p:sp>
        <p:nvSpPr>
          <p:cNvPr id="481" name="Shape 481"/>
          <p:cNvSpPr txBox="1"/>
          <p:nvPr/>
        </p:nvSpPr>
        <p:spPr>
          <a:xfrm>
            <a:off x="3368375" y="2131300"/>
            <a:ext cx="2441399" cy="553200"/>
          </a:xfrm>
          <a:prstGeom prst="rect">
            <a:avLst/>
          </a:prstGeom>
          <a:solidFill>
            <a:srgbClr val="FFFFFF"/>
          </a:solidFill>
          <a:ln>
            <a:noFill/>
          </a:ln>
        </p:spPr>
        <p:txBody>
          <a:bodyPr anchorCtr="0" anchor="t" bIns="91425" lIns="91425" rIns="91425" tIns="91425">
            <a:noAutofit/>
          </a:bodyPr>
          <a:lstStyle/>
          <a:p>
            <a:pPr rtl="0" algn="ctr">
              <a:spcBef>
                <a:spcPts val="0"/>
              </a:spcBef>
              <a:buNone/>
            </a:pPr>
            <a:r>
              <a:rPr lang="en-US" sz="1200">
                <a:solidFill>
                  <a:schemeClr val="accent6"/>
                </a:solidFill>
              </a:rPr>
              <a:t>Subscription =</a:t>
            </a:r>
          </a:p>
          <a:p>
            <a:pPr lvl="0" rtl="0" algn="ctr">
              <a:spcBef>
                <a:spcPts val="0"/>
              </a:spcBef>
              <a:buNone/>
            </a:pPr>
            <a:r>
              <a:rPr lang="en-US" sz="1200">
                <a:solidFill>
                  <a:schemeClr val="accent6"/>
                </a:solidFill>
              </a:rPr>
              <a:t>observable.subscribe(observer)</a:t>
            </a:r>
          </a:p>
        </p:txBody>
      </p:sp>
      <p:sp>
        <p:nvSpPr>
          <p:cNvPr id="482" name="Shape 482"/>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89" name="Shape 489"/>
          <p:cNvGrpSpPr/>
          <p:nvPr/>
        </p:nvGrpSpPr>
        <p:grpSpPr>
          <a:xfrm>
            <a:off x="1845425" y="475025"/>
            <a:ext cx="5378699" cy="1116900"/>
            <a:chOff x="1845425" y="361325"/>
            <a:chExt cx="5378699" cy="1116900"/>
          </a:xfrm>
        </p:grpSpPr>
        <p:sp>
          <p:nvSpPr>
            <p:cNvPr id="490" name="Shape 490"/>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91" name="Shape 491"/>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92" name="Shape 492"/>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93" name="Shape 493"/>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94" name="Shape 494"/>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95" name="Shape 495"/>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96" name="Shape 496"/>
          <p:cNvSpPr txBox="1"/>
          <p:nvPr/>
        </p:nvSpPr>
        <p:spPr>
          <a:xfrm>
            <a:off x="3997625" y="4310125"/>
            <a:ext cx="11829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Observer_2</a:t>
            </a:r>
          </a:p>
        </p:txBody>
      </p:sp>
      <p:cxnSp>
        <p:nvCxnSpPr>
          <p:cNvPr id="497" name="Shape 497"/>
          <p:cNvCxnSpPr/>
          <p:nvPr/>
        </p:nvCxnSpPr>
        <p:spPr>
          <a:xfrm rot="10800000">
            <a:off x="4565250" y="1678725"/>
            <a:ext cx="13499" cy="1397999"/>
          </a:xfrm>
          <a:prstGeom prst="straightConnector1">
            <a:avLst/>
          </a:prstGeom>
          <a:noFill/>
          <a:ln cap="flat" w="19050">
            <a:solidFill>
              <a:schemeClr val="accent6"/>
            </a:solidFill>
            <a:prstDash val="solid"/>
            <a:round/>
            <a:headEnd len="lg" w="lg" type="none"/>
            <a:tailEnd len="lg" w="lg" type="triangle"/>
          </a:ln>
        </p:spPr>
      </p:cxnSp>
      <p:sp>
        <p:nvSpPr>
          <p:cNvPr id="498" name="Shape 498"/>
          <p:cNvSpPr txBox="1"/>
          <p:nvPr/>
        </p:nvSpPr>
        <p:spPr>
          <a:xfrm>
            <a:off x="3506100" y="2188725"/>
            <a:ext cx="2131800" cy="491700"/>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US" sz="1000">
                <a:solidFill>
                  <a:schemeClr val="accent6"/>
                </a:solidFill>
              </a:rPr>
              <a:t>Subscription_2 =</a:t>
            </a:r>
          </a:p>
          <a:p>
            <a:pPr lvl="0" rtl="0" algn="ctr">
              <a:spcBef>
                <a:spcPts val="0"/>
              </a:spcBef>
              <a:buNone/>
            </a:pPr>
            <a:r>
              <a:rPr lang="en-US" sz="1000">
                <a:solidFill>
                  <a:schemeClr val="accent6"/>
                </a:solidFill>
              </a:rPr>
              <a:t>observable.subscribe(observer_2)</a:t>
            </a:r>
          </a:p>
        </p:txBody>
      </p:sp>
      <p:sp>
        <p:nvSpPr>
          <p:cNvPr id="499" name="Shape 499"/>
          <p:cNvSpPr/>
          <p:nvPr/>
        </p:nvSpPr>
        <p:spPr>
          <a:xfrm>
            <a:off x="6322025" y="304195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00" name="Shape 500"/>
          <p:cNvPicPr preferRelativeResize="0"/>
          <p:nvPr/>
        </p:nvPicPr>
        <p:blipFill rotWithShape="1">
          <a:blip r:embed="rId4">
            <a:alphaModFix/>
          </a:blip>
          <a:srcRect b="34244" l="6447" r="6429" t="20950"/>
          <a:stretch/>
        </p:blipFill>
        <p:spPr>
          <a:xfrm>
            <a:off x="6677532" y="3095304"/>
            <a:ext cx="762451" cy="440166"/>
          </a:xfrm>
          <a:prstGeom prst="rect">
            <a:avLst/>
          </a:prstGeom>
          <a:noFill/>
          <a:ln>
            <a:noFill/>
          </a:ln>
        </p:spPr>
      </p:pic>
      <p:sp>
        <p:nvSpPr>
          <p:cNvPr id="501" name="Shape 501"/>
          <p:cNvSpPr txBox="1"/>
          <p:nvPr/>
        </p:nvSpPr>
        <p:spPr>
          <a:xfrm>
            <a:off x="6530779" y="347578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02" name="Shape 502"/>
          <p:cNvSpPr txBox="1"/>
          <p:nvPr/>
        </p:nvSpPr>
        <p:spPr>
          <a:xfrm>
            <a:off x="6499325" y="413875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Observer_3</a:t>
            </a:r>
          </a:p>
        </p:txBody>
      </p:sp>
      <p:sp>
        <p:nvSpPr>
          <p:cNvPr id="503" name="Shape 503"/>
          <p:cNvSpPr/>
          <p:nvPr/>
        </p:nvSpPr>
        <p:spPr>
          <a:xfrm>
            <a:off x="1348625" y="309530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04" name="Shape 504"/>
          <p:cNvPicPr preferRelativeResize="0"/>
          <p:nvPr/>
        </p:nvPicPr>
        <p:blipFill rotWithShape="1">
          <a:blip r:embed="rId4">
            <a:alphaModFix/>
          </a:blip>
          <a:srcRect b="34244" l="6447" r="6429" t="20950"/>
          <a:stretch/>
        </p:blipFill>
        <p:spPr>
          <a:xfrm>
            <a:off x="1704131" y="3148654"/>
            <a:ext cx="762451" cy="440166"/>
          </a:xfrm>
          <a:prstGeom prst="rect">
            <a:avLst/>
          </a:prstGeom>
          <a:noFill/>
          <a:ln>
            <a:noFill/>
          </a:ln>
        </p:spPr>
      </p:pic>
      <p:sp>
        <p:nvSpPr>
          <p:cNvPr id="505" name="Shape 505"/>
          <p:cNvSpPr txBox="1"/>
          <p:nvPr/>
        </p:nvSpPr>
        <p:spPr>
          <a:xfrm>
            <a:off x="1557379" y="352913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06" name="Shape 506"/>
          <p:cNvSpPr txBox="1"/>
          <p:nvPr/>
        </p:nvSpPr>
        <p:spPr>
          <a:xfrm>
            <a:off x="1525925" y="419210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Observer_1</a:t>
            </a:r>
          </a:p>
        </p:txBody>
      </p:sp>
      <p:cxnSp>
        <p:nvCxnSpPr>
          <p:cNvPr id="507" name="Shape 507"/>
          <p:cNvCxnSpPr/>
          <p:nvPr/>
        </p:nvCxnSpPr>
        <p:spPr>
          <a:xfrm rot="10800000">
            <a:off x="6206950" y="1759049"/>
            <a:ext cx="949799" cy="1130400"/>
          </a:xfrm>
          <a:prstGeom prst="straightConnector1">
            <a:avLst/>
          </a:prstGeom>
          <a:noFill/>
          <a:ln cap="flat" w="19050">
            <a:solidFill>
              <a:schemeClr val="accent6"/>
            </a:solidFill>
            <a:prstDash val="solid"/>
            <a:round/>
            <a:headEnd len="lg" w="lg" type="none"/>
            <a:tailEnd len="lg" w="lg" type="triangle"/>
          </a:ln>
        </p:spPr>
      </p:cxnSp>
      <p:sp>
        <p:nvSpPr>
          <p:cNvPr id="508" name="Shape 508"/>
          <p:cNvSpPr txBox="1"/>
          <p:nvPr/>
        </p:nvSpPr>
        <p:spPr>
          <a:xfrm>
            <a:off x="5615950" y="2131862"/>
            <a:ext cx="2131800" cy="491700"/>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US" sz="1000">
                <a:solidFill>
                  <a:schemeClr val="accent6"/>
                </a:solidFill>
              </a:rPr>
              <a:t>Subscription_3 =</a:t>
            </a:r>
          </a:p>
          <a:p>
            <a:pPr lvl="0" rtl="0" algn="ctr">
              <a:spcBef>
                <a:spcPts val="0"/>
              </a:spcBef>
              <a:buNone/>
            </a:pPr>
            <a:r>
              <a:rPr lang="en-US" sz="1000">
                <a:solidFill>
                  <a:schemeClr val="accent6"/>
                </a:solidFill>
              </a:rPr>
              <a:t>observable.subscribe(observer_3)</a:t>
            </a:r>
          </a:p>
        </p:txBody>
      </p:sp>
      <p:cxnSp>
        <p:nvCxnSpPr>
          <p:cNvPr id="509" name="Shape 509"/>
          <p:cNvCxnSpPr/>
          <p:nvPr/>
        </p:nvCxnSpPr>
        <p:spPr>
          <a:xfrm flipH="1" rot="10800000">
            <a:off x="2106900" y="1801787"/>
            <a:ext cx="722399" cy="1137000"/>
          </a:xfrm>
          <a:prstGeom prst="straightConnector1">
            <a:avLst/>
          </a:prstGeom>
          <a:noFill/>
          <a:ln cap="flat" w="19050">
            <a:solidFill>
              <a:schemeClr val="accent6"/>
            </a:solidFill>
            <a:prstDash val="solid"/>
            <a:round/>
            <a:headEnd len="lg" w="lg" type="none"/>
            <a:tailEnd len="lg" w="lg" type="triangle"/>
          </a:ln>
        </p:spPr>
      </p:cxnSp>
      <p:sp>
        <p:nvSpPr>
          <p:cNvPr id="510" name="Shape 510"/>
          <p:cNvSpPr txBox="1"/>
          <p:nvPr/>
        </p:nvSpPr>
        <p:spPr>
          <a:xfrm>
            <a:off x="1396250" y="2131862"/>
            <a:ext cx="2131800" cy="491700"/>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US" sz="1000">
                <a:solidFill>
                  <a:schemeClr val="accent6"/>
                </a:solidFill>
              </a:rPr>
              <a:t>Subscription_1 =</a:t>
            </a:r>
          </a:p>
          <a:p>
            <a:pPr lvl="0" rtl="0" algn="ctr">
              <a:spcBef>
                <a:spcPts val="0"/>
              </a:spcBef>
              <a:buNone/>
            </a:pPr>
            <a:r>
              <a:rPr lang="en-US" sz="1000">
                <a:solidFill>
                  <a:schemeClr val="accent6"/>
                </a:solidFill>
              </a:rPr>
              <a:t>observable.subscribe(observer_3)</a:t>
            </a:r>
          </a:p>
        </p:txBody>
      </p:sp>
      <p:sp>
        <p:nvSpPr>
          <p:cNvPr id="511" name="Shape 511"/>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518" name="Shape 518"/>
          <p:cNvGrpSpPr/>
          <p:nvPr/>
        </p:nvGrpSpPr>
        <p:grpSpPr>
          <a:xfrm>
            <a:off x="1845425" y="475025"/>
            <a:ext cx="5378699" cy="1116900"/>
            <a:chOff x="1845425" y="361325"/>
            <a:chExt cx="5378699" cy="1116900"/>
          </a:xfrm>
        </p:grpSpPr>
        <p:sp>
          <p:nvSpPr>
            <p:cNvPr id="519" name="Shape 519"/>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20" name="Shape 520"/>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521" name="Shape 521"/>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522" name="Shape 522"/>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523" name="Shape 523"/>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524" name="Shape 524"/>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25" name="Shape 525"/>
          <p:cNvSpPr txBox="1"/>
          <p:nvPr/>
        </p:nvSpPr>
        <p:spPr>
          <a:xfrm>
            <a:off x="3997625" y="4310125"/>
            <a:ext cx="11829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Observer_2</a:t>
            </a:r>
          </a:p>
        </p:txBody>
      </p:sp>
      <p:sp>
        <p:nvSpPr>
          <p:cNvPr id="526" name="Shape 526"/>
          <p:cNvSpPr/>
          <p:nvPr/>
        </p:nvSpPr>
        <p:spPr>
          <a:xfrm>
            <a:off x="6322025" y="304195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27" name="Shape 527"/>
          <p:cNvPicPr preferRelativeResize="0"/>
          <p:nvPr/>
        </p:nvPicPr>
        <p:blipFill rotWithShape="1">
          <a:blip r:embed="rId4">
            <a:alphaModFix/>
          </a:blip>
          <a:srcRect b="34244" l="6447" r="6429" t="20950"/>
          <a:stretch/>
        </p:blipFill>
        <p:spPr>
          <a:xfrm>
            <a:off x="6677532" y="3095304"/>
            <a:ext cx="762451" cy="440166"/>
          </a:xfrm>
          <a:prstGeom prst="rect">
            <a:avLst/>
          </a:prstGeom>
          <a:noFill/>
          <a:ln>
            <a:noFill/>
          </a:ln>
        </p:spPr>
      </p:pic>
      <p:sp>
        <p:nvSpPr>
          <p:cNvPr id="528" name="Shape 528"/>
          <p:cNvSpPr txBox="1"/>
          <p:nvPr/>
        </p:nvSpPr>
        <p:spPr>
          <a:xfrm>
            <a:off x="6530779" y="347578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29" name="Shape 529"/>
          <p:cNvSpPr txBox="1"/>
          <p:nvPr/>
        </p:nvSpPr>
        <p:spPr>
          <a:xfrm>
            <a:off x="6499325" y="413875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Observer_3</a:t>
            </a:r>
          </a:p>
        </p:txBody>
      </p:sp>
      <p:sp>
        <p:nvSpPr>
          <p:cNvPr id="530" name="Shape 530"/>
          <p:cNvSpPr/>
          <p:nvPr/>
        </p:nvSpPr>
        <p:spPr>
          <a:xfrm>
            <a:off x="1348625" y="309530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31" name="Shape 531"/>
          <p:cNvPicPr preferRelativeResize="0"/>
          <p:nvPr/>
        </p:nvPicPr>
        <p:blipFill rotWithShape="1">
          <a:blip r:embed="rId4">
            <a:alphaModFix/>
          </a:blip>
          <a:srcRect b="34244" l="6447" r="6429" t="20950"/>
          <a:stretch/>
        </p:blipFill>
        <p:spPr>
          <a:xfrm>
            <a:off x="1704131" y="3148654"/>
            <a:ext cx="762451" cy="440166"/>
          </a:xfrm>
          <a:prstGeom prst="rect">
            <a:avLst/>
          </a:prstGeom>
          <a:noFill/>
          <a:ln>
            <a:noFill/>
          </a:ln>
        </p:spPr>
      </p:pic>
      <p:sp>
        <p:nvSpPr>
          <p:cNvPr id="532" name="Shape 532"/>
          <p:cNvSpPr txBox="1"/>
          <p:nvPr/>
        </p:nvSpPr>
        <p:spPr>
          <a:xfrm>
            <a:off x="1557379" y="352913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33" name="Shape 533"/>
          <p:cNvSpPr txBox="1"/>
          <p:nvPr/>
        </p:nvSpPr>
        <p:spPr>
          <a:xfrm>
            <a:off x="1525925" y="419210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Observer_1</a:t>
            </a:r>
          </a:p>
        </p:txBody>
      </p:sp>
      <p:cxnSp>
        <p:nvCxnSpPr>
          <p:cNvPr id="534" name="Shape 534"/>
          <p:cNvCxnSpPr/>
          <p:nvPr/>
        </p:nvCxnSpPr>
        <p:spPr>
          <a:xfrm flipH="1">
            <a:off x="2287349" y="1765775"/>
            <a:ext cx="669000" cy="1063499"/>
          </a:xfrm>
          <a:prstGeom prst="straightConnector1">
            <a:avLst/>
          </a:prstGeom>
          <a:noFill/>
          <a:ln cap="flat" w="19050">
            <a:solidFill>
              <a:srgbClr val="741B47"/>
            </a:solidFill>
            <a:prstDash val="solid"/>
            <a:round/>
            <a:headEnd len="lg" w="lg" type="none"/>
            <a:tailEnd len="lg" w="lg" type="triangle"/>
          </a:ln>
        </p:spPr>
      </p:cxnSp>
      <p:cxnSp>
        <p:nvCxnSpPr>
          <p:cNvPr id="535" name="Shape 535"/>
          <p:cNvCxnSpPr/>
          <p:nvPr/>
        </p:nvCxnSpPr>
        <p:spPr>
          <a:xfrm>
            <a:off x="4581650" y="1745725"/>
            <a:ext cx="26699" cy="1250700"/>
          </a:xfrm>
          <a:prstGeom prst="straightConnector1">
            <a:avLst/>
          </a:prstGeom>
          <a:noFill/>
          <a:ln cap="flat" w="19050">
            <a:solidFill>
              <a:srgbClr val="741B47"/>
            </a:solidFill>
            <a:prstDash val="solid"/>
            <a:round/>
            <a:headEnd len="lg" w="lg" type="none"/>
            <a:tailEnd len="lg" w="lg" type="triangle"/>
          </a:ln>
        </p:spPr>
      </p:cxnSp>
      <p:cxnSp>
        <p:nvCxnSpPr>
          <p:cNvPr id="536" name="Shape 536"/>
          <p:cNvCxnSpPr/>
          <p:nvPr/>
        </p:nvCxnSpPr>
        <p:spPr>
          <a:xfrm>
            <a:off x="6414325" y="1812600"/>
            <a:ext cx="568500" cy="1003199"/>
          </a:xfrm>
          <a:prstGeom prst="straightConnector1">
            <a:avLst/>
          </a:prstGeom>
          <a:noFill/>
          <a:ln cap="flat" w="19050">
            <a:solidFill>
              <a:srgbClr val="741B47"/>
            </a:solidFill>
            <a:prstDash val="solid"/>
            <a:round/>
            <a:headEnd len="lg" w="lg" type="none"/>
            <a:tailEnd len="lg" w="lg" type="triangle"/>
          </a:ln>
        </p:spPr>
      </p:cxnSp>
      <p:sp>
        <p:nvSpPr>
          <p:cNvPr id="537" name="Shape 537"/>
          <p:cNvSpPr txBox="1"/>
          <p:nvPr/>
        </p:nvSpPr>
        <p:spPr>
          <a:xfrm>
            <a:off x="2287350" y="2073450"/>
            <a:ext cx="762299" cy="401399"/>
          </a:xfrm>
          <a:prstGeom prst="rect">
            <a:avLst/>
          </a:prstGeom>
          <a:solidFill>
            <a:srgbClr val="FFFFFF"/>
          </a:solidFill>
          <a:ln>
            <a:noFill/>
          </a:ln>
        </p:spPr>
        <p:txBody>
          <a:bodyPr anchorCtr="0" anchor="t" bIns="91425" lIns="91425" rIns="91425" tIns="91425">
            <a:noAutofit/>
          </a:bodyPr>
          <a:lstStyle/>
          <a:p>
            <a:pPr>
              <a:spcBef>
                <a:spcPts val="0"/>
              </a:spcBef>
              <a:buNone/>
            </a:pPr>
            <a:r>
              <a:rPr lang="en-US">
                <a:solidFill>
                  <a:srgbClr val="741B47"/>
                </a:solidFill>
              </a:rPr>
              <a:t>Events</a:t>
            </a:r>
          </a:p>
        </p:txBody>
      </p:sp>
      <p:sp>
        <p:nvSpPr>
          <p:cNvPr id="538" name="Shape 538"/>
          <p:cNvSpPr txBox="1"/>
          <p:nvPr/>
        </p:nvSpPr>
        <p:spPr>
          <a:xfrm>
            <a:off x="4213850" y="2170375"/>
            <a:ext cx="762299" cy="401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a:solidFill>
                  <a:srgbClr val="741B47"/>
                </a:solidFill>
              </a:rPr>
              <a:t>Events</a:t>
            </a:r>
          </a:p>
        </p:txBody>
      </p:sp>
      <p:sp>
        <p:nvSpPr>
          <p:cNvPr id="539" name="Shape 539"/>
          <p:cNvSpPr txBox="1"/>
          <p:nvPr/>
        </p:nvSpPr>
        <p:spPr>
          <a:xfrm>
            <a:off x="6317425" y="2090612"/>
            <a:ext cx="762299" cy="401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a:solidFill>
                  <a:srgbClr val="741B47"/>
                </a:solidFill>
              </a:rPr>
              <a:t>Events</a:t>
            </a:r>
          </a:p>
        </p:txBody>
      </p:sp>
      <p:sp>
        <p:nvSpPr>
          <p:cNvPr id="540" name="Shape 540"/>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nvSpPr>
        <p:spPr>
          <a:xfrm>
            <a:off x="1995900" y="1579350"/>
            <a:ext cx="5152199" cy="1984799"/>
          </a:xfrm>
          <a:prstGeom prst="rect">
            <a:avLst/>
          </a:prstGeom>
          <a:noFill/>
          <a:ln>
            <a:noFill/>
          </a:ln>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US" sz="2400">
                <a:solidFill>
                  <a:schemeClr val="dk2"/>
                </a:solidFill>
              </a:rPr>
              <a:t>Observable = Stream, Producer</a:t>
            </a:r>
          </a:p>
          <a:p>
            <a:pPr lvl="0" rtl="0">
              <a:spcBef>
                <a:spcPts val="0"/>
              </a:spcBef>
              <a:buNone/>
            </a:pPr>
            <a:r>
              <a:t/>
            </a:r>
            <a:endParaRPr sz="2400"/>
          </a:p>
          <a:p>
            <a:pPr indent="-381000" lvl="0" marL="457200" rtl="0">
              <a:spcBef>
                <a:spcPts val="0"/>
              </a:spcBef>
              <a:buClr>
                <a:schemeClr val="accent5"/>
              </a:buClr>
              <a:buSzPct val="100000"/>
              <a:buFont typeface="Arial"/>
              <a:buChar char="-"/>
            </a:pPr>
            <a:r>
              <a:rPr lang="en-US" sz="2400">
                <a:solidFill>
                  <a:schemeClr val="accent5"/>
                </a:solidFill>
              </a:rPr>
              <a:t>Observer = Consumer</a:t>
            </a:r>
          </a:p>
          <a:p>
            <a:pPr lvl="0" rtl="0">
              <a:spcBef>
                <a:spcPts val="0"/>
              </a:spcBef>
              <a:buNone/>
            </a:pPr>
            <a:r>
              <a:t/>
            </a:r>
            <a:endParaRPr sz="2400"/>
          </a:p>
          <a:p>
            <a:pPr indent="-381000" lvl="0" marL="457200" rtl="0">
              <a:spcBef>
                <a:spcPts val="0"/>
              </a:spcBef>
              <a:buClr>
                <a:schemeClr val="accent6"/>
              </a:buClr>
              <a:buSzPct val="100000"/>
              <a:buFont typeface="Arial"/>
              <a:buChar char="-"/>
            </a:pPr>
            <a:r>
              <a:rPr lang="en-US" sz="2400">
                <a:solidFill>
                  <a:schemeClr val="accent6"/>
                </a:solidFill>
              </a:rPr>
              <a:t>Subscription = Contract </a:t>
            </a:r>
          </a:p>
          <a:p>
            <a:pPr lvl="0">
              <a:spcBef>
                <a:spcPts val="0"/>
              </a:spcBef>
              <a:buNone/>
            </a:pPr>
            <a:r>
              <a:rPr lang="en-US"/>
              <a:t>	</a:t>
            </a:r>
          </a:p>
        </p:txBody>
      </p:sp>
      <p:sp>
        <p:nvSpPr>
          <p:cNvPr id="547" name="Shape 547"/>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chemeClr val="lt2"/>
              </a:buClr>
              <a:buSzPct val="100000"/>
              <a:buFont typeface="Arial"/>
              <a:buChar char="-"/>
            </a:pPr>
            <a:r>
              <a:rPr lang="en-US" sz="2400">
                <a:solidFill>
                  <a:schemeClr val="lt2"/>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chemeClr val="accent2"/>
              </a:buClr>
              <a:buSzPct val="100000"/>
              <a:buFont typeface="Arial"/>
              <a:buChar char="-"/>
            </a:pPr>
            <a:r>
              <a:rPr lang="en-US" sz="2400">
                <a:solidFill>
                  <a:schemeClr val="accent2"/>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a:spcBef>
                <a:spcPts val="0"/>
              </a:spcBef>
              <a:buClr>
                <a:schemeClr val="accent6"/>
              </a:buClr>
              <a:buSzPct val="100000"/>
              <a:buFont typeface="Arial"/>
              <a:buChar char="-"/>
            </a:pPr>
            <a:r>
              <a:rPr lang="en-US" sz="2400">
                <a:solidFill>
                  <a:schemeClr val="accent6"/>
                </a:solidFill>
              </a:rPr>
              <a:t>Let’s Code!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Font typeface="Arial"/>
              <a:buChar char="-"/>
            </a:pPr>
            <a:r>
              <a:rPr lang="en-US" sz="2400">
                <a:solidFill>
                  <a:srgbClr val="FFFFFF"/>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rtl="0">
              <a:spcBef>
                <a:spcPts val="0"/>
              </a:spcBef>
              <a:buClr>
                <a:schemeClr val="accent6"/>
              </a:buClr>
              <a:buSzPct val="100000"/>
              <a:buFont typeface="Arial"/>
              <a:buChar char="-"/>
            </a:pPr>
            <a:r>
              <a:rPr lang="en-US" sz="2400">
                <a:solidFill>
                  <a:schemeClr val="accent6"/>
                </a:solidFill>
              </a:rPr>
              <a:t>Let’s Code!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nvSpPr>
        <p:spPr>
          <a:xfrm>
            <a:off x="806850" y="1143750"/>
            <a:ext cx="7530299" cy="2826900"/>
          </a:xfrm>
          <a:prstGeom prst="rect">
            <a:avLst/>
          </a:prstGeom>
          <a:noFill/>
          <a:ln>
            <a:noFill/>
          </a:ln>
        </p:spPr>
        <p:txBody>
          <a:bodyPr anchorCtr="0" anchor="t" bIns="91425" lIns="91425" rIns="91425" tIns="91425">
            <a:noAutofit/>
          </a:bodyPr>
          <a:lstStyle/>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Implement dynamic “search” </a:t>
            </a:r>
          </a:p>
          <a:p>
            <a:pPr lvl="0" rtl="0">
              <a:spcBef>
                <a:spcPts val="0"/>
              </a:spcBef>
              <a:buNone/>
            </a:pPr>
            <a:r>
              <a:t/>
            </a:r>
            <a:endParaRPr sz="2400"/>
          </a:p>
          <a:p>
            <a:pPr lvl="0" rtl="0">
              <a:spcBef>
                <a:spcPts val="0"/>
              </a:spcBef>
              <a:buNone/>
            </a:pPr>
            <a:r>
              <a:t/>
            </a:r>
            <a:endParaRPr sz="2400"/>
          </a:p>
        </p:txBody>
      </p:sp>
      <p:sp>
        <p:nvSpPr>
          <p:cNvPr id="560" name="Shape 560"/>
          <p:cNvSpPr txBox="1"/>
          <p:nvPr/>
        </p:nvSpPr>
        <p:spPr>
          <a:xfrm>
            <a:off x="2422950" y="772600"/>
            <a:ext cx="4298100" cy="657299"/>
          </a:xfrm>
          <a:prstGeom prst="rect">
            <a:avLst/>
          </a:prstGeom>
          <a:noFill/>
          <a:ln>
            <a:noFill/>
          </a:ln>
        </p:spPr>
        <p:txBody>
          <a:bodyPr anchorCtr="0" anchor="t" bIns="91425" lIns="91425" rIns="91425" tIns="91425">
            <a:noAutofit/>
          </a:bodyPr>
          <a:lstStyle/>
          <a:p>
            <a:pPr lvl="0" rtl="0">
              <a:spcBef>
                <a:spcPts val="0"/>
              </a:spcBef>
              <a:buNone/>
            </a:pPr>
            <a:r>
              <a:rPr lang="en-US" sz="3000"/>
              <a:t>Search Widget Example</a:t>
            </a:r>
          </a:p>
        </p:txBody>
      </p:sp>
      <p:sp>
        <p:nvSpPr>
          <p:cNvPr id="561" name="Shape 561"/>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a:spcBef>
                <a:spcPts val="0"/>
              </a:spcBef>
              <a:buNone/>
            </a:pPr>
            <a:r>
              <a:rPr b="1" lang="en-US">
                <a:solidFill>
                  <a:srgbClr val="FFFFFF"/>
                </a:solidFill>
              </a:rPr>
              <a:t>Let’s Code!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pic>
        <p:nvPicPr>
          <p:cNvPr id="567" name="Shape 567"/>
          <p:cNvPicPr preferRelativeResize="0"/>
          <p:nvPr/>
        </p:nvPicPr>
        <p:blipFill>
          <a:blip r:embed="rId3">
            <a:alphaModFix/>
          </a:blip>
          <a:stretch>
            <a:fillRect/>
          </a:stretch>
        </p:blipFill>
        <p:spPr>
          <a:xfrm>
            <a:off x="1862675" y="1514575"/>
            <a:ext cx="5418650" cy="3042775"/>
          </a:xfrm>
          <a:prstGeom prst="rect">
            <a:avLst/>
          </a:prstGeom>
          <a:noFill/>
          <a:ln>
            <a:noFill/>
          </a:ln>
        </p:spPr>
      </p:pic>
      <p:sp>
        <p:nvSpPr>
          <p:cNvPr id="568" name="Shape 568"/>
          <p:cNvSpPr txBox="1"/>
          <p:nvPr/>
        </p:nvSpPr>
        <p:spPr>
          <a:xfrm>
            <a:off x="1300650" y="682225"/>
            <a:ext cx="6542700" cy="657299"/>
          </a:xfrm>
          <a:prstGeom prst="rect">
            <a:avLst/>
          </a:prstGeom>
          <a:noFill/>
          <a:ln>
            <a:noFill/>
          </a:ln>
        </p:spPr>
        <p:txBody>
          <a:bodyPr anchorCtr="0" anchor="t" bIns="91425" lIns="91425" rIns="91425" tIns="91425">
            <a:noAutofit/>
          </a:bodyPr>
          <a:lstStyle/>
          <a:p>
            <a:pPr lvl="0" rtl="0">
              <a:spcBef>
                <a:spcPts val="0"/>
              </a:spcBef>
              <a:buNone/>
            </a:pPr>
            <a:r>
              <a:rPr lang="en-US" sz="2400"/>
              <a:t>DON’T want to trigger a search for every letter</a:t>
            </a:r>
          </a:p>
        </p:txBody>
      </p:sp>
      <p:sp>
        <p:nvSpPr>
          <p:cNvPr id="569" name="Shape 569"/>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pic>
        <p:nvPicPr>
          <p:cNvPr id="575" name="Shape 575"/>
          <p:cNvPicPr preferRelativeResize="0"/>
          <p:nvPr/>
        </p:nvPicPr>
        <p:blipFill>
          <a:blip r:embed="rId3">
            <a:alphaModFix/>
          </a:blip>
          <a:stretch>
            <a:fillRect/>
          </a:stretch>
        </p:blipFill>
        <p:spPr>
          <a:xfrm>
            <a:off x="1889100" y="1495325"/>
            <a:ext cx="5365799" cy="3013099"/>
          </a:xfrm>
          <a:prstGeom prst="rect">
            <a:avLst/>
          </a:prstGeom>
          <a:noFill/>
          <a:ln>
            <a:noFill/>
          </a:ln>
        </p:spPr>
      </p:pic>
      <p:sp>
        <p:nvSpPr>
          <p:cNvPr id="576" name="Shape 576"/>
          <p:cNvSpPr txBox="1"/>
          <p:nvPr/>
        </p:nvSpPr>
        <p:spPr>
          <a:xfrm>
            <a:off x="1486500" y="655250"/>
            <a:ext cx="6170999" cy="657299"/>
          </a:xfrm>
          <a:prstGeom prst="rect">
            <a:avLst/>
          </a:prstGeom>
          <a:noFill/>
          <a:ln>
            <a:noFill/>
          </a:ln>
        </p:spPr>
        <p:txBody>
          <a:bodyPr anchorCtr="0" anchor="t" bIns="91425" lIns="91425" rIns="91425" tIns="91425">
            <a:noAutofit/>
          </a:bodyPr>
          <a:lstStyle/>
          <a:p>
            <a:pPr>
              <a:spcBef>
                <a:spcPts val="0"/>
              </a:spcBef>
              <a:buNone/>
            </a:pPr>
            <a:r>
              <a:rPr lang="en-US" sz="2400"/>
              <a:t>Trigger only after a small period of inactivity</a:t>
            </a:r>
          </a:p>
        </p:txBody>
      </p:sp>
      <p:sp>
        <p:nvSpPr>
          <p:cNvPr id="577" name="Shape 57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nvSpPr>
        <p:spPr>
          <a:xfrm>
            <a:off x="806850" y="1143750"/>
            <a:ext cx="7530299" cy="2826900"/>
          </a:xfrm>
          <a:prstGeom prst="rect">
            <a:avLst/>
          </a:prstGeom>
          <a:noFill/>
          <a:ln>
            <a:noFill/>
          </a:ln>
        </p:spPr>
        <p:txBody>
          <a:bodyPr anchorCtr="0" anchor="t" bIns="91425" lIns="91425" rIns="91425" tIns="91425">
            <a:noAutofit/>
          </a:bodyPr>
          <a:lstStyle/>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Implement dynamic “search” </a:t>
            </a:r>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Encrypt the query</a:t>
            </a:r>
          </a:p>
          <a:p>
            <a:pPr lvl="0" rtl="0">
              <a:spcBef>
                <a:spcPts val="0"/>
              </a:spcBef>
              <a:buNone/>
            </a:pPr>
            <a:r>
              <a:t/>
            </a:r>
            <a:endParaRPr sz="2400"/>
          </a:p>
        </p:txBody>
      </p:sp>
      <p:sp>
        <p:nvSpPr>
          <p:cNvPr id="584" name="Shape 584"/>
          <p:cNvSpPr txBox="1"/>
          <p:nvPr/>
        </p:nvSpPr>
        <p:spPr>
          <a:xfrm>
            <a:off x="2422950" y="772600"/>
            <a:ext cx="4298100" cy="657299"/>
          </a:xfrm>
          <a:prstGeom prst="rect">
            <a:avLst/>
          </a:prstGeom>
          <a:noFill/>
          <a:ln>
            <a:noFill/>
          </a:ln>
        </p:spPr>
        <p:txBody>
          <a:bodyPr anchorCtr="0" anchor="t" bIns="91425" lIns="91425" rIns="91425" tIns="91425">
            <a:noAutofit/>
          </a:bodyPr>
          <a:lstStyle/>
          <a:p>
            <a:pPr>
              <a:spcBef>
                <a:spcPts val="0"/>
              </a:spcBef>
              <a:buNone/>
            </a:pPr>
            <a:r>
              <a:rPr lang="en-US" sz="3000"/>
              <a:t>Search Widget Example</a:t>
            </a:r>
          </a:p>
        </p:txBody>
      </p:sp>
      <p:sp>
        <p:nvSpPr>
          <p:cNvPr id="585" name="Shape 585"/>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nvSpPr>
        <p:spPr>
          <a:xfrm>
            <a:off x="806850" y="1143750"/>
            <a:ext cx="7530299" cy="2826900"/>
          </a:xfrm>
          <a:prstGeom prst="rect">
            <a:avLst/>
          </a:prstGeom>
          <a:noFill/>
          <a:ln>
            <a:noFill/>
          </a:ln>
        </p:spPr>
        <p:txBody>
          <a:bodyPr anchorCtr="0" anchor="t" bIns="91425" lIns="91425" rIns="91425" tIns="91425">
            <a:noAutofit/>
          </a:bodyPr>
          <a:lstStyle/>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Implement dynamic “search” </a:t>
            </a:r>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Encrypt the query</a:t>
            </a:r>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Do something if the query matches the key word</a:t>
            </a:r>
          </a:p>
        </p:txBody>
      </p:sp>
      <p:sp>
        <p:nvSpPr>
          <p:cNvPr id="592" name="Shape 592"/>
          <p:cNvSpPr txBox="1"/>
          <p:nvPr/>
        </p:nvSpPr>
        <p:spPr>
          <a:xfrm>
            <a:off x="2422950" y="772600"/>
            <a:ext cx="4298100" cy="657299"/>
          </a:xfrm>
          <a:prstGeom prst="rect">
            <a:avLst/>
          </a:prstGeom>
          <a:noFill/>
          <a:ln>
            <a:noFill/>
          </a:ln>
        </p:spPr>
        <p:txBody>
          <a:bodyPr anchorCtr="0" anchor="t" bIns="91425" lIns="91425" rIns="91425" tIns="91425">
            <a:noAutofit/>
          </a:bodyPr>
          <a:lstStyle/>
          <a:p>
            <a:pPr lvl="0" rtl="0">
              <a:spcBef>
                <a:spcPts val="0"/>
              </a:spcBef>
              <a:buNone/>
            </a:pPr>
            <a:r>
              <a:rPr lang="en-US" sz="3000"/>
              <a:t>Search Widget Example</a:t>
            </a:r>
          </a:p>
        </p:txBody>
      </p:sp>
      <p:sp>
        <p:nvSpPr>
          <p:cNvPr id="593" name="Shape 593"/>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8" name="Shape 598"/>
        <p:cNvGrpSpPr/>
        <p:nvPr/>
      </p:nvGrpSpPr>
      <p:grpSpPr>
        <a:xfrm>
          <a:off x="0" y="0"/>
          <a:ext cx="0" cy="0"/>
          <a:chOff x="0" y="0"/>
          <a:chExt cx="0" cy="0"/>
        </a:xfrm>
      </p:grpSpPr>
      <p:sp>
        <p:nvSpPr>
          <p:cNvPr id="599" name="Shape 599"/>
          <p:cNvSpPr txBox="1"/>
          <p:nvPr>
            <p:ph type="title"/>
          </p:nvPr>
        </p:nvSpPr>
        <p:spPr>
          <a:xfrm>
            <a:off x="863600" y="2196310"/>
            <a:ext cx="7447199" cy="656699"/>
          </a:xfrm>
          <a:prstGeom prst="rect">
            <a:avLst/>
          </a:prstGeom>
        </p:spPr>
        <p:txBody>
          <a:bodyPr anchorCtr="0" anchor="ctr" bIns="91425" lIns="91425" rIns="91425" tIns="91425">
            <a:noAutofit/>
          </a:bodyPr>
          <a:lstStyle/>
          <a:p>
            <a:pPr lvl="0">
              <a:spcBef>
                <a:spcPts val="0"/>
              </a:spcBef>
              <a:buClr>
                <a:schemeClr val="dk1"/>
              </a:buClr>
              <a:buSzPct val="30555"/>
              <a:buFont typeface="Arial"/>
              <a:buNone/>
            </a:pPr>
            <a:r>
              <a:rPr b="1" lang="en-US" sz="3600"/>
              <a:t>RxJava by Square</a:t>
            </a:r>
          </a:p>
        </p:txBody>
      </p:sp>
      <p:sp>
        <p:nvSpPr>
          <p:cNvPr id="600" name="Shape 600"/>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07" name="Shape 60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14" name="Shape 614"/>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15" name="Shape 615"/>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16" name="Shape 616"/>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17" name="Shape 61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24" name="Shape 624"/>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25" name="Shape 625"/>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26" name="Shape 626"/>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27" name="Shape 627"/>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28" name="Shape 628"/>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29" name="Shape 629"/>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630" name="Shape 630"/>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631" name="Shape 631"/>
          <p:cNvCxnSpPr>
            <a:stCxn id="628"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sp>
        <p:nvSpPr>
          <p:cNvPr id="632" name="Shape 632"/>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33" name="Shape 633"/>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chemeClr val="lt2"/>
              </a:buClr>
              <a:buSzPct val="100000"/>
              <a:buFont typeface="Arial"/>
              <a:buChar char="-"/>
            </a:pPr>
            <a:r>
              <a:rPr lang="en-US" sz="2400">
                <a:solidFill>
                  <a:schemeClr val="lt2"/>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Let’s Code!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8" name="Shape 638"/>
        <p:cNvGrpSpPr/>
        <p:nvPr/>
      </p:nvGrpSpPr>
      <p:grpSpPr>
        <a:xfrm>
          <a:off x="0" y="0"/>
          <a:ext cx="0" cy="0"/>
          <a:chOff x="0" y="0"/>
          <a:chExt cx="0" cy="0"/>
        </a:xfrm>
      </p:grpSpPr>
      <p:sp>
        <p:nvSpPr>
          <p:cNvPr id="639" name="Shape 639"/>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40" name="Shape 640"/>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41" name="Shape 641"/>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42" name="Shape 642"/>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43" name="Shape 643"/>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44" name="Shape 644"/>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45" name="Shape 645"/>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646" name="Shape 646"/>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47" name="Shape 647"/>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648" name="Shape 648"/>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49" name="Shape 649"/>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0" name="Shape 650"/>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651" name="Shape 651"/>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652" name="Shape 652"/>
          <p:cNvCxnSpPr>
            <a:stCxn id="646"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653" name="Shape 653"/>
          <p:cNvCxnSpPr>
            <a:stCxn id="650"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sp>
        <p:nvSpPr>
          <p:cNvPr id="654" name="Shape 654"/>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55" name="Shape 655"/>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2" name="Shape 662"/>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63" name="Shape 663"/>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64" name="Shape 664"/>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5" name="Shape 665"/>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6" name="Shape 666"/>
          <p:cNvSpPr/>
          <p:nvPr/>
        </p:nvSpPr>
        <p:spPr>
          <a:xfrm>
            <a:off x="6612750" y="2494825"/>
            <a:ext cx="321000" cy="314400"/>
          </a:xfrm>
          <a:prstGeom prst="ellipse">
            <a:avLst/>
          </a:prstGeom>
          <a:solidFill>
            <a:schemeClr val="accent6"/>
          </a:solidFill>
          <a:ln cap="flat" w="19050">
            <a:solidFill>
              <a:srgbClr val="B45F0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7" name="Shape 667"/>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68" name="Shape 668"/>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669" name="Shape 669"/>
          <p:cNvSpPr txBox="1"/>
          <p:nvPr/>
        </p:nvSpPr>
        <p:spPr>
          <a:xfrm>
            <a:off x="661905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C</a:t>
            </a:r>
          </a:p>
        </p:txBody>
      </p:sp>
      <p:sp>
        <p:nvSpPr>
          <p:cNvPr id="670" name="Shape 670"/>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71" name="Shape 671"/>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672" name="Shape 672"/>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73" name="Shape 673"/>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4" name="Shape 674"/>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675" name="Shape 675"/>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76" name="Shape 676"/>
          <p:cNvSpPr/>
          <p:nvPr/>
        </p:nvSpPr>
        <p:spPr>
          <a:xfrm>
            <a:off x="5948400" y="1434587"/>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7" name="Shape 677"/>
          <p:cNvSpPr txBox="1"/>
          <p:nvPr/>
        </p:nvSpPr>
        <p:spPr>
          <a:xfrm>
            <a:off x="5903400" y="1492900"/>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subject.onNext(C);</a:t>
            </a:r>
          </a:p>
        </p:txBody>
      </p:sp>
      <p:sp>
        <p:nvSpPr>
          <p:cNvPr id="678" name="Shape 678"/>
          <p:cNvSpPr txBox="1"/>
          <p:nvPr/>
        </p:nvSpPr>
        <p:spPr>
          <a:xfrm>
            <a:off x="6238125" y="1046687"/>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679" name="Shape 679"/>
          <p:cNvCxnSpPr>
            <a:stCxn id="670"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680" name="Shape 680"/>
          <p:cNvCxnSpPr>
            <a:stCxn id="674"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cxnSp>
        <p:nvCxnSpPr>
          <p:cNvPr id="681" name="Shape 681"/>
          <p:cNvCxnSpPr>
            <a:stCxn id="677" idx="2"/>
          </p:cNvCxnSpPr>
          <p:nvPr/>
        </p:nvCxnSpPr>
        <p:spPr>
          <a:xfrm>
            <a:off x="6764400" y="1942300"/>
            <a:ext cx="17700" cy="418800"/>
          </a:xfrm>
          <a:prstGeom prst="straightConnector1">
            <a:avLst/>
          </a:prstGeom>
          <a:noFill/>
          <a:ln cap="flat" w="19050">
            <a:solidFill>
              <a:schemeClr val="accent5"/>
            </a:solidFill>
            <a:prstDash val="solid"/>
            <a:round/>
            <a:headEnd len="lg" w="lg" type="none"/>
            <a:tailEnd len="lg" w="lg" type="triangle"/>
          </a:ln>
        </p:spPr>
      </p:cxnSp>
      <p:sp>
        <p:nvSpPr>
          <p:cNvPr id="682" name="Shape 682"/>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83" name="Shape 683"/>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8" name="Shape 688"/>
        <p:cNvGrpSpPr/>
        <p:nvPr/>
      </p:nvGrpSpPr>
      <p:grpSpPr>
        <a:xfrm>
          <a:off x="0" y="0"/>
          <a:ext cx="0" cy="0"/>
          <a:chOff x="0" y="0"/>
          <a:chExt cx="0" cy="0"/>
        </a:xfrm>
      </p:grpSpPr>
      <p:sp>
        <p:nvSpPr>
          <p:cNvPr id="689" name="Shape 689"/>
          <p:cNvSpPr/>
          <p:nvPr/>
        </p:nvSpPr>
        <p:spPr>
          <a:xfrm>
            <a:off x="983225" y="859475"/>
            <a:ext cx="7083000" cy="2331000"/>
          </a:xfrm>
          <a:prstGeom prst="roundRect">
            <a:avLst>
              <a:gd fmla="val 16667" name="adj"/>
            </a:avLst>
          </a:prstGeom>
          <a:no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0" name="Shape 690"/>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1" name="Shape 691"/>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92" name="Shape 692"/>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93" name="Shape 693"/>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4" name="Shape 694"/>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5" name="Shape 695"/>
          <p:cNvSpPr/>
          <p:nvPr/>
        </p:nvSpPr>
        <p:spPr>
          <a:xfrm>
            <a:off x="6612750" y="2494825"/>
            <a:ext cx="321000" cy="314400"/>
          </a:xfrm>
          <a:prstGeom prst="ellipse">
            <a:avLst/>
          </a:prstGeom>
          <a:solidFill>
            <a:schemeClr val="accent6"/>
          </a:solidFill>
          <a:ln cap="flat" w="19050">
            <a:solidFill>
              <a:srgbClr val="B45F0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6" name="Shape 696"/>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97" name="Shape 697"/>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698" name="Shape 698"/>
          <p:cNvSpPr txBox="1"/>
          <p:nvPr/>
        </p:nvSpPr>
        <p:spPr>
          <a:xfrm>
            <a:off x="661905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C</a:t>
            </a:r>
          </a:p>
        </p:txBody>
      </p:sp>
      <p:sp>
        <p:nvSpPr>
          <p:cNvPr id="699" name="Shape 699"/>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700" name="Shape 700"/>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701" name="Shape 701"/>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02" name="Shape 702"/>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3" name="Shape 703"/>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704" name="Shape 704"/>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05" name="Shape 705"/>
          <p:cNvSpPr/>
          <p:nvPr/>
        </p:nvSpPr>
        <p:spPr>
          <a:xfrm>
            <a:off x="5948400" y="1434587"/>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6" name="Shape 706"/>
          <p:cNvSpPr txBox="1"/>
          <p:nvPr/>
        </p:nvSpPr>
        <p:spPr>
          <a:xfrm>
            <a:off x="5903400" y="1492900"/>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subject.onNext(C);</a:t>
            </a:r>
          </a:p>
        </p:txBody>
      </p:sp>
      <p:sp>
        <p:nvSpPr>
          <p:cNvPr id="707" name="Shape 707"/>
          <p:cNvSpPr txBox="1"/>
          <p:nvPr/>
        </p:nvSpPr>
        <p:spPr>
          <a:xfrm>
            <a:off x="6238125" y="1046687"/>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708" name="Shape 708"/>
          <p:cNvCxnSpPr>
            <a:stCxn id="699"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709" name="Shape 709"/>
          <p:cNvCxnSpPr>
            <a:stCxn id="703"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cxnSp>
        <p:nvCxnSpPr>
          <p:cNvPr id="710" name="Shape 710"/>
          <p:cNvCxnSpPr>
            <a:stCxn id="706" idx="2"/>
          </p:cNvCxnSpPr>
          <p:nvPr/>
        </p:nvCxnSpPr>
        <p:spPr>
          <a:xfrm>
            <a:off x="6764400" y="1942300"/>
            <a:ext cx="17700" cy="418800"/>
          </a:xfrm>
          <a:prstGeom prst="straightConnector1">
            <a:avLst/>
          </a:prstGeom>
          <a:noFill/>
          <a:ln cap="flat" w="19050">
            <a:solidFill>
              <a:schemeClr val="accent5"/>
            </a:solidFill>
            <a:prstDash val="solid"/>
            <a:round/>
            <a:headEnd len="lg" w="lg" type="none"/>
            <a:tailEnd len="lg" w="lg" type="triangle"/>
          </a:ln>
        </p:spPr>
      </p:cxnSp>
      <p:sp>
        <p:nvSpPr>
          <p:cNvPr id="711" name="Shape 711"/>
          <p:cNvSpPr txBox="1"/>
          <p:nvPr/>
        </p:nvSpPr>
        <p:spPr>
          <a:xfrm>
            <a:off x="4077050" y="471575"/>
            <a:ext cx="809400" cy="387899"/>
          </a:xfrm>
          <a:prstGeom prst="rect">
            <a:avLst/>
          </a:prstGeom>
          <a:solidFill>
            <a:srgbClr val="20124D"/>
          </a:solidFill>
          <a:ln>
            <a:noFill/>
          </a:ln>
        </p:spPr>
        <p:txBody>
          <a:bodyPr anchorCtr="0" anchor="t" bIns="91425" lIns="91425" rIns="91425" tIns="91425">
            <a:noAutofit/>
          </a:bodyPr>
          <a:lstStyle/>
          <a:p>
            <a:pPr lvl="0" rtl="0">
              <a:spcBef>
                <a:spcPts val="0"/>
              </a:spcBef>
              <a:buNone/>
            </a:pPr>
            <a:r>
              <a:rPr lang="en-US">
                <a:solidFill>
                  <a:srgbClr val="FFFFFF"/>
                </a:solidFill>
              </a:rPr>
              <a:t>Subject</a:t>
            </a:r>
          </a:p>
        </p:txBody>
      </p:sp>
      <p:sp>
        <p:nvSpPr>
          <p:cNvPr id="712" name="Shape 712"/>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p:nvPr/>
        </p:nvSpPr>
        <p:spPr>
          <a:xfrm>
            <a:off x="983225" y="859475"/>
            <a:ext cx="7083000" cy="2331000"/>
          </a:xfrm>
          <a:prstGeom prst="roundRect">
            <a:avLst>
              <a:gd fmla="val 16667" name="adj"/>
            </a:avLst>
          </a:prstGeom>
          <a:no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19" name="Shape 719"/>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0" name="Shape 720"/>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21" name="Shape 721"/>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722" name="Shape 722"/>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3" name="Shape 723"/>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4" name="Shape 724"/>
          <p:cNvSpPr/>
          <p:nvPr/>
        </p:nvSpPr>
        <p:spPr>
          <a:xfrm>
            <a:off x="6612750" y="2494825"/>
            <a:ext cx="321000" cy="314400"/>
          </a:xfrm>
          <a:prstGeom prst="ellipse">
            <a:avLst/>
          </a:prstGeom>
          <a:solidFill>
            <a:schemeClr val="accent6"/>
          </a:solidFill>
          <a:ln cap="flat" w="19050">
            <a:solidFill>
              <a:srgbClr val="B45F0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5" name="Shape 725"/>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726" name="Shape 726"/>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727" name="Shape 727"/>
          <p:cNvSpPr txBox="1"/>
          <p:nvPr/>
        </p:nvSpPr>
        <p:spPr>
          <a:xfrm>
            <a:off x="661905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C</a:t>
            </a:r>
          </a:p>
        </p:txBody>
      </p:sp>
      <p:sp>
        <p:nvSpPr>
          <p:cNvPr id="728" name="Shape 728"/>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729" name="Shape 729"/>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730" name="Shape 730"/>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31" name="Shape 731"/>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2" name="Shape 732"/>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733" name="Shape 733"/>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34" name="Shape 734"/>
          <p:cNvSpPr/>
          <p:nvPr/>
        </p:nvSpPr>
        <p:spPr>
          <a:xfrm>
            <a:off x="5948400" y="1434587"/>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5" name="Shape 735"/>
          <p:cNvSpPr txBox="1"/>
          <p:nvPr/>
        </p:nvSpPr>
        <p:spPr>
          <a:xfrm>
            <a:off x="5903400" y="1492900"/>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subject.onNext(C);</a:t>
            </a:r>
          </a:p>
        </p:txBody>
      </p:sp>
      <p:sp>
        <p:nvSpPr>
          <p:cNvPr id="736" name="Shape 736"/>
          <p:cNvSpPr txBox="1"/>
          <p:nvPr/>
        </p:nvSpPr>
        <p:spPr>
          <a:xfrm>
            <a:off x="6238125" y="1046687"/>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737" name="Shape 737"/>
          <p:cNvCxnSpPr>
            <a:stCxn id="728"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738" name="Shape 738"/>
          <p:cNvCxnSpPr>
            <a:stCxn id="732"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cxnSp>
        <p:nvCxnSpPr>
          <p:cNvPr id="739" name="Shape 739"/>
          <p:cNvCxnSpPr>
            <a:stCxn id="735" idx="2"/>
          </p:cNvCxnSpPr>
          <p:nvPr/>
        </p:nvCxnSpPr>
        <p:spPr>
          <a:xfrm>
            <a:off x="6764400" y="1942300"/>
            <a:ext cx="17700" cy="418800"/>
          </a:xfrm>
          <a:prstGeom prst="straightConnector1">
            <a:avLst/>
          </a:prstGeom>
          <a:noFill/>
          <a:ln cap="flat" w="19050">
            <a:solidFill>
              <a:schemeClr val="accent5"/>
            </a:solidFill>
            <a:prstDash val="solid"/>
            <a:round/>
            <a:headEnd len="lg" w="lg" type="none"/>
            <a:tailEnd len="lg" w="lg" type="triangle"/>
          </a:ln>
        </p:spPr>
      </p:cxnSp>
      <p:sp>
        <p:nvSpPr>
          <p:cNvPr id="740" name="Shape 740"/>
          <p:cNvSpPr txBox="1"/>
          <p:nvPr/>
        </p:nvSpPr>
        <p:spPr>
          <a:xfrm>
            <a:off x="4077050" y="471575"/>
            <a:ext cx="809400" cy="387899"/>
          </a:xfrm>
          <a:prstGeom prst="rect">
            <a:avLst/>
          </a:prstGeom>
          <a:solidFill>
            <a:srgbClr val="20124D"/>
          </a:solidFill>
          <a:ln>
            <a:noFill/>
          </a:ln>
        </p:spPr>
        <p:txBody>
          <a:bodyPr anchorCtr="0" anchor="t" bIns="91425" lIns="91425" rIns="91425" tIns="91425">
            <a:noAutofit/>
          </a:bodyPr>
          <a:lstStyle/>
          <a:p>
            <a:pPr lvl="0" rtl="0">
              <a:spcBef>
                <a:spcPts val="0"/>
              </a:spcBef>
              <a:buNone/>
            </a:pPr>
            <a:r>
              <a:rPr lang="en-US">
                <a:solidFill>
                  <a:srgbClr val="FFFFFF"/>
                </a:solidFill>
              </a:rPr>
              <a:t>Subject</a:t>
            </a:r>
          </a:p>
        </p:txBody>
      </p:sp>
      <p:pic>
        <p:nvPicPr>
          <p:cNvPr id="741" name="Shape 741"/>
          <p:cNvPicPr preferRelativeResize="0"/>
          <p:nvPr/>
        </p:nvPicPr>
        <p:blipFill rotWithShape="1">
          <a:blip r:embed="rId3">
            <a:alphaModFix/>
          </a:blip>
          <a:srcRect b="34244" l="6447" r="6429" t="20950"/>
          <a:stretch/>
        </p:blipFill>
        <p:spPr>
          <a:xfrm>
            <a:off x="2469006" y="4002530"/>
            <a:ext cx="762451" cy="440166"/>
          </a:xfrm>
          <a:prstGeom prst="rect">
            <a:avLst/>
          </a:prstGeom>
          <a:noFill/>
          <a:ln>
            <a:noFill/>
          </a:ln>
        </p:spPr>
      </p:pic>
      <p:pic>
        <p:nvPicPr>
          <p:cNvPr id="742" name="Shape 742"/>
          <p:cNvPicPr preferRelativeResize="0"/>
          <p:nvPr/>
        </p:nvPicPr>
        <p:blipFill rotWithShape="1">
          <a:blip r:embed="rId3">
            <a:alphaModFix/>
          </a:blip>
          <a:srcRect b="34244" l="6447" r="6429" t="20950"/>
          <a:stretch/>
        </p:blipFill>
        <p:spPr>
          <a:xfrm>
            <a:off x="4678644" y="4002530"/>
            <a:ext cx="762451" cy="440166"/>
          </a:xfrm>
          <a:prstGeom prst="rect">
            <a:avLst/>
          </a:prstGeom>
          <a:noFill/>
          <a:ln>
            <a:noFill/>
          </a:ln>
        </p:spPr>
      </p:pic>
      <p:pic>
        <p:nvPicPr>
          <p:cNvPr id="743" name="Shape 743"/>
          <p:cNvPicPr preferRelativeResize="0"/>
          <p:nvPr/>
        </p:nvPicPr>
        <p:blipFill rotWithShape="1">
          <a:blip r:embed="rId3">
            <a:alphaModFix/>
          </a:blip>
          <a:srcRect b="34244" l="6447" r="6429" t="20950"/>
          <a:stretch/>
        </p:blipFill>
        <p:spPr>
          <a:xfrm>
            <a:off x="6817957" y="3942330"/>
            <a:ext cx="762451" cy="440166"/>
          </a:xfrm>
          <a:prstGeom prst="rect">
            <a:avLst/>
          </a:prstGeom>
          <a:noFill/>
          <a:ln>
            <a:noFill/>
          </a:ln>
        </p:spPr>
      </p:pic>
      <p:cxnSp>
        <p:nvCxnSpPr>
          <p:cNvPr id="744" name="Shape 744"/>
          <p:cNvCxnSpPr>
            <a:stCxn id="741" idx="0"/>
          </p:cNvCxnSpPr>
          <p:nvPr/>
        </p:nvCxnSpPr>
        <p:spPr>
          <a:xfrm flipH="1" rot="10800000">
            <a:off x="2850232" y="3015830"/>
            <a:ext cx="275100" cy="986700"/>
          </a:xfrm>
          <a:prstGeom prst="straightConnector1">
            <a:avLst/>
          </a:prstGeom>
          <a:noFill/>
          <a:ln cap="flat" w="19050">
            <a:solidFill>
              <a:schemeClr val="accent6"/>
            </a:solidFill>
            <a:prstDash val="solid"/>
            <a:round/>
            <a:headEnd len="lg" w="lg" type="none"/>
            <a:tailEnd len="lg" w="lg" type="triangle"/>
          </a:ln>
        </p:spPr>
      </p:cxnSp>
      <p:cxnSp>
        <p:nvCxnSpPr>
          <p:cNvPr id="745" name="Shape 745"/>
          <p:cNvCxnSpPr>
            <a:stCxn id="742" idx="0"/>
            <a:endCxn id="720" idx="2"/>
          </p:cNvCxnSpPr>
          <p:nvPr/>
        </p:nvCxnSpPr>
        <p:spPr>
          <a:xfrm rot="10800000">
            <a:off x="5059870" y="2953130"/>
            <a:ext cx="0" cy="1049400"/>
          </a:xfrm>
          <a:prstGeom prst="straightConnector1">
            <a:avLst/>
          </a:prstGeom>
          <a:noFill/>
          <a:ln cap="flat" w="19050">
            <a:solidFill>
              <a:schemeClr val="accent6"/>
            </a:solidFill>
            <a:prstDash val="solid"/>
            <a:round/>
            <a:headEnd len="lg" w="lg" type="none"/>
            <a:tailEnd len="lg" w="lg" type="triangle"/>
          </a:ln>
        </p:spPr>
      </p:cxnSp>
      <p:cxnSp>
        <p:nvCxnSpPr>
          <p:cNvPr id="746" name="Shape 746"/>
          <p:cNvCxnSpPr>
            <a:stCxn id="743" idx="0"/>
          </p:cNvCxnSpPr>
          <p:nvPr/>
        </p:nvCxnSpPr>
        <p:spPr>
          <a:xfrm rot="10800000">
            <a:off x="6696982" y="3002430"/>
            <a:ext cx="502200" cy="939900"/>
          </a:xfrm>
          <a:prstGeom prst="straightConnector1">
            <a:avLst/>
          </a:prstGeom>
          <a:noFill/>
          <a:ln cap="flat" w="19050">
            <a:solidFill>
              <a:schemeClr val="accent6"/>
            </a:solidFill>
            <a:prstDash val="solid"/>
            <a:round/>
            <a:headEnd len="lg" w="lg" type="none"/>
            <a:tailEnd len="lg" w="lg" type="triangle"/>
          </a:ln>
        </p:spPr>
      </p:cxnSp>
      <p:sp>
        <p:nvSpPr>
          <p:cNvPr id="747" name="Shape 74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2" name="Shape 752"/>
        <p:cNvGrpSpPr/>
        <p:nvPr/>
      </p:nvGrpSpPr>
      <p:grpSpPr>
        <a:xfrm>
          <a:off x="0" y="0"/>
          <a:ext cx="0" cy="0"/>
          <a:chOff x="0" y="0"/>
          <a:chExt cx="0" cy="0"/>
        </a:xfrm>
      </p:grpSpPr>
      <p:sp>
        <p:nvSpPr>
          <p:cNvPr id="753" name="Shape 753"/>
          <p:cNvSpPr txBox="1"/>
          <p:nvPr>
            <p:ph type="title"/>
          </p:nvPr>
        </p:nvSpPr>
        <p:spPr>
          <a:xfrm>
            <a:off x="863600" y="2365588"/>
            <a:ext cx="7447199" cy="317999"/>
          </a:xfrm>
          <a:prstGeom prst="rect">
            <a:avLst/>
          </a:prstGeom>
        </p:spPr>
        <p:txBody>
          <a:bodyPr anchorCtr="0" anchor="ctr" bIns="91425" lIns="91425" rIns="91425" tIns="91425">
            <a:noAutofit/>
          </a:bodyPr>
          <a:lstStyle/>
          <a:p>
            <a:pPr lvl="0" rtl="0">
              <a:spcBef>
                <a:spcPts val="0"/>
              </a:spcBef>
              <a:buClr>
                <a:schemeClr val="dk1"/>
              </a:buClr>
              <a:buSzPct val="30555"/>
              <a:buFont typeface="Arial"/>
              <a:buNone/>
            </a:pPr>
            <a:r>
              <a:rPr b="1" lang="en-US" sz="3600">
                <a:solidFill>
                  <a:schemeClr val="lt1"/>
                </a:solidFill>
              </a:rPr>
              <a:t>Reactive programming changes the way of thinking</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8" name="Shape 758"/>
        <p:cNvGrpSpPr/>
        <p:nvPr/>
      </p:nvGrpSpPr>
      <p:grpSpPr>
        <a:xfrm>
          <a:off x="0" y="0"/>
          <a:ext cx="0" cy="0"/>
          <a:chOff x="0" y="0"/>
          <a:chExt cx="0" cy="0"/>
        </a:xfrm>
      </p:grpSpPr>
      <p:sp>
        <p:nvSpPr>
          <p:cNvPr id="759" name="Shape 759"/>
          <p:cNvSpPr txBox="1"/>
          <p:nvPr/>
        </p:nvSpPr>
        <p:spPr>
          <a:xfrm>
            <a:off x="938350" y="1477025"/>
            <a:ext cx="7072199" cy="2676000"/>
          </a:xfrm>
          <a:prstGeom prst="rect">
            <a:avLst/>
          </a:prstGeom>
          <a:noFill/>
          <a:ln>
            <a:noFill/>
          </a:ln>
        </p:spPr>
        <p:txBody>
          <a:bodyPr anchorCtr="0" anchor="t" bIns="91425" lIns="91425" rIns="91425" tIns="91425">
            <a:noAutofit/>
          </a:bodyPr>
          <a:lstStyle/>
          <a:p>
            <a:pPr indent="-342900" lvl="0" marL="457200" rtl="0">
              <a:spcBef>
                <a:spcPts val="0"/>
              </a:spcBef>
              <a:buClr>
                <a:srgbClr val="000000"/>
              </a:buClr>
              <a:buSzPct val="100000"/>
              <a:buFont typeface="Arial"/>
              <a:buChar char="-"/>
            </a:pPr>
            <a:r>
              <a:rPr lang="en-US" sz="1800"/>
              <a:t>Enables reactive programming: Observables, Observers, Subscriptions, Subjects, etc.</a:t>
            </a:r>
          </a:p>
          <a:p>
            <a:pPr lvl="0" rtl="0">
              <a:spcBef>
                <a:spcPts val="0"/>
              </a:spcBef>
              <a:buNone/>
            </a:pPr>
            <a:r>
              <a:t/>
            </a:r>
            <a:endParaRPr sz="1800"/>
          </a:p>
          <a:p>
            <a:pPr indent="-342900" lvl="0" marL="457200" rtl="0">
              <a:spcBef>
                <a:spcPts val="0"/>
              </a:spcBef>
              <a:buClr>
                <a:srgbClr val="000000"/>
              </a:buClr>
              <a:buSzPct val="100000"/>
              <a:buFont typeface="Arial"/>
              <a:buChar char="-"/>
            </a:pPr>
            <a:r>
              <a:rPr lang="en-US" sz="1800"/>
              <a:t>Offers an extensive toolbox of operators to transform Observables.</a:t>
            </a:r>
          </a:p>
          <a:p>
            <a:pPr lvl="0" rtl="0">
              <a:spcBef>
                <a:spcPts val="0"/>
              </a:spcBef>
              <a:buNone/>
            </a:pPr>
            <a:r>
              <a:t/>
            </a:r>
            <a:endParaRPr sz="1800"/>
          </a:p>
          <a:p>
            <a:pPr indent="-342900" lvl="0" marL="457200" rtl="0">
              <a:spcBef>
                <a:spcPts val="0"/>
              </a:spcBef>
              <a:buClr>
                <a:srgbClr val="000000"/>
              </a:buClr>
              <a:buSzPct val="100000"/>
              <a:buFont typeface="Arial"/>
              <a:buChar char="-"/>
            </a:pPr>
            <a:r>
              <a:rPr lang="en-US" sz="1800"/>
              <a:t>Provides the capability of switching threads effortlessly.</a:t>
            </a:r>
          </a:p>
          <a:p>
            <a:pPr lvl="0" rtl="0">
              <a:spcBef>
                <a:spcPts val="0"/>
              </a:spcBef>
              <a:buNone/>
            </a:pPr>
            <a:r>
              <a:t/>
            </a:r>
            <a:endParaRPr sz="1800"/>
          </a:p>
          <a:p>
            <a:pPr indent="-342900" lvl="0" marL="457200">
              <a:spcBef>
                <a:spcPts val="0"/>
              </a:spcBef>
              <a:buClr>
                <a:srgbClr val="000000"/>
              </a:buClr>
              <a:buSzPct val="100000"/>
              <a:buFont typeface="Arial"/>
              <a:buChar char="-"/>
            </a:pPr>
            <a:r>
              <a:rPr lang="en-US" sz="1800"/>
              <a:t>It is possible to create your own operators.</a:t>
            </a:r>
          </a:p>
        </p:txBody>
      </p:sp>
      <p:sp>
        <p:nvSpPr>
          <p:cNvPr id="760" name="Shape 760"/>
          <p:cNvSpPr txBox="1"/>
          <p:nvPr/>
        </p:nvSpPr>
        <p:spPr>
          <a:xfrm>
            <a:off x="3711900" y="616875"/>
            <a:ext cx="1720200" cy="583800"/>
          </a:xfrm>
          <a:prstGeom prst="rect">
            <a:avLst/>
          </a:prstGeom>
          <a:noFill/>
          <a:ln>
            <a:noFill/>
          </a:ln>
        </p:spPr>
        <p:txBody>
          <a:bodyPr anchorCtr="0" anchor="t" bIns="91425" lIns="91425" rIns="91425" tIns="91425">
            <a:noAutofit/>
          </a:bodyPr>
          <a:lstStyle/>
          <a:p>
            <a:pPr>
              <a:spcBef>
                <a:spcPts val="0"/>
              </a:spcBef>
              <a:buNone/>
            </a:pPr>
            <a:r>
              <a:rPr lang="en-US" sz="3000"/>
              <a:t>RxJava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5" name="Shape 765"/>
        <p:cNvGrpSpPr/>
        <p:nvPr/>
      </p:nvGrpSpPr>
      <p:grpSpPr>
        <a:xfrm>
          <a:off x="0" y="0"/>
          <a:ext cx="0" cy="0"/>
          <a:chOff x="0" y="0"/>
          <a:chExt cx="0" cy="0"/>
        </a:xfrm>
      </p:grpSpPr>
      <p:sp>
        <p:nvSpPr>
          <p:cNvPr id="766" name="Shape 766"/>
          <p:cNvSpPr txBox="1"/>
          <p:nvPr>
            <p:ph type="title"/>
          </p:nvPr>
        </p:nvSpPr>
        <p:spPr>
          <a:xfrm>
            <a:off x="1029375" y="2412738"/>
            <a:ext cx="7447199" cy="317999"/>
          </a:xfrm>
          <a:prstGeom prst="rect">
            <a:avLst/>
          </a:prstGeom>
        </p:spPr>
        <p:txBody>
          <a:bodyPr anchorCtr="0" anchor="ctr" bIns="91425" lIns="91425" rIns="91425" tIns="91425">
            <a:noAutofit/>
          </a:bodyPr>
          <a:lstStyle/>
          <a:p>
            <a:pPr lvl="0" rtl="0">
              <a:spcBef>
                <a:spcPts val="0"/>
              </a:spcBef>
              <a:buClr>
                <a:schemeClr val="dk1"/>
              </a:buClr>
              <a:buSzPct val="30555"/>
              <a:buFont typeface="Arial"/>
              <a:buNone/>
            </a:pPr>
            <a:r>
              <a:rPr b="1" lang="en-US" sz="3600">
                <a:solidFill>
                  <a:schemeClr val="lt1"/>
                </a:solidFill>
              </a:rPr>
              <a:t>Cascade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71" name="Shape 771"/>
        <p:cNvGrpSpPr/>
        <p:nvPr/>
      </p:nvGrpSpPr>
      <p:grpSpPr>
        <a:xfrm>
          <a:off x="0" y="0"/>
          <a:ext cx="0" cy="0"/>
          <a:chOff x="0" y="0"/>
          <a:chExt cx="0" cy="0"/>
        </a:xfrm>
      </p:grpSpPr>
      <p:sp>
        <p:nvSpPr>
          <p:cNvPr id="772" name="Shape 772"/>
          <p:cNvSpPr txBox="1"/>
          <p:nvPr/>
        </p:nvSpPr>
        <p:spPr>
          <a:xfrm>
            <a:off x="3210450" y="496400"/>
            <a:ext cx="2723100" cy="317699"/>
          </a:xfrm>
          <a:prstGeom prst="rect">
            <a:avLst/>
          </a:prstGeom>
          <a:noFill/>
          <a:ln>
            <a:noFill/>
          </a:ln>
        </p:spPr>
        <p:txBody>
          <a:bodyPr anchorCtr="0" anchor="t" bIns="91425" lIns="91425" rIns="91425" tIns="91425">
            <a:noAutofit/>
          </a:bodyPr>
          <a:lstStyle/>
          <a:p>
            <a:pPr lvl="0" rtl="0" algn="ctr">
              <a:lnSpc>
                <a:spcPct val="90000"/>
              </a:lnSpc>
              <a:spcBef>
                <a:spcPts val="0"/>
              </a:spcBef>
              <a:buClr>
                <a:schemeClr val="dk1"/>
              </a:buClr>
              <a:buSzPct val="30555"/>
              <a:buFont typeface="Arial"/>
              <a:buNone/>
            </a:pPr>
            <a:r>
              <a:rPr b="1" lang="en-US" sz="3600">
                <a:solidFill>
                  <a:schemeClr val="lt1"/>
                </a:solidFill>
                <a:latin typeface="Raleway"/>
                <a:ea typeface="Raleway"/>
                <a:cs typeface="Raleway"/>
                <a:sym typeface="Raleway"/>
              </a:rPr>
              <a:t>WELCOME</a:t>
            </a:r>
          </a:p>
        </p:txBody>
      </p:sp>
      <p:pic>
        <p:nvPicPr>
          <p:cNvPr id="773" name="Shape 773"/>
          <p:cNvPicPr preferRelativeResize="0"/>
          <p:nvPr/>
        </p:nvPicPr>
        <p:blipFill rotWithShape="1">
          <a:blip r:embed="rId3">
            <a:alphaModFix/>
          </a:blip>
          <a:srcRect b="21143" l="0" r="0" t="27109"/>
          <a:stretch/>
        </p:blipFill>
        <p:spPr>
          <a:xfrm>
            <a:off x="1681050" y="1389875"/>
            <a:ext cx="5781900" cy="2661599"/>
          </a:xfrm>
          <a:prstGeom prst="rect">
            <a:avLst/>
          </a:prstGeom>
          <a:noFill/>
          <a:ln>
            <a:noFill/>
          </a:ln>
        </p:spPr>
      </p:pic>
      <p:sp>
        <p:nvSpPr>
          <p:cNvPr id="774" name="Shape 774"/>
          <p:cNvSpPr txBox="1"/>
          <p:nvPr/>
        </p:nvSpPr>
        <p:spPr>
          <a:xfrm>
            <a:off x="2491350" y="4146000"/>
            <a:ext cx="4741800" cy="317699"/>
          </a:xfrm>
          <a:prstGeom prst="rect">
            <a:avLst/>
          </a:prstGeom>
          <a:noFill/>
          <a:ln>
            <a:noFill/>
          </a:ln>
        </p:spPr>
        <p:txBody>
          <a:bodyPr anchorCtr="0" anchor="t" bIns="91425" lIns="91425" rIns="91425" tIns="91425">
            <a:noAutofit/>
          </a:bodyPr>
          <a:lstStyle/>
          <a:p>
            <a:pPr lvl="0" rtl="0" algn="l">
              <a:lnSpc>
                <a:spcPct val="90000"/>
              </a:lnSpc>
              <a:spcBef>
                <a:spcPts val="0"/>
              </a:spcBef>
              <a:buClr>
                <a:schemeClr val="dk1"/>
              </a:buClr>
              <a:buSzPct val="30555"/>
              <a:buFont typeface="Arial"/>
              <a:buNone/>
            </a:pPr>
            <a:r>
              <a:rPr b="1" lang="en-US" sz="3600">
                <a:solidFill>
                  <a:schemeClr val="lt1"/>
                </a:solidFill>
                <a:latin typeface="Raleway"/>
                <a:ea typeface="Raleway"/>
                <a:cs typeface="Raleway"/>
                <a:sym typeface="Raleway"/>
              </a:rPr>
              <a:t>TO THE DARK SIDE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9" name="Shape 779"/>
        <p:cNvGrpSpPr/>
        <p:nvPr/>
      </p:nvGrpSpPr>
      <p:grpSpPr>
        <a:xfrm>
          <a:off x="0" y="0"/>
          <a:ext cx="0" cy="0"/>
          <a:chOff x="0" y="0"/>
          <a:chExt cx="0" cy="0"/>
        </a:xfrm>
      </p:grpSpPr>
      <p:sp>
        <p:nvSpPr>
          <p:cNvPr id="780" name="Shape 780"/>
          <p:cNvSpPr/>
          <p:nvPr/>
        </p:nvSpPr>
        <p:spPr>
          <a:xfrm>
            <a:off x="2207275" y="1573762"/>
            <a:ext cx="1666200" cy="1386900"/>
          </a:xfrm>
          <a:prstGeom prst="roundRect">
            <a:avLst>
              <a:gd fmla="val 16667" name="adj"/>
            </a:avLst>
          </a:prstGeom>
          <a:solidFill>
            <a:schemeClr val="accent4"/>
          </a:solidFill>
          <a:ln cap="flat" w="19050">
            <a:solidFill>
              <a:srgbClr val="6D9EEB"/>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1" name="Shape 781"/>
          <p:cNvSpPr/>
          <p:nvPr/>
        </p:nvSpPr>
        <p:spPr>
          <a:xfrm>
            <a:off x="5234375" y="1599737"/>
            <a:ext cx="1899000" cy="1226400"/>
          </a:xfrm>
          <a:prstGeom prst="roundRect">
            <a:avLst>
              <a:gd fmla="val 16667" name="adj"/>
            </a:avLst>
          </a:prstGeom>
          <a:solidFill>
            <a:schemeClr val="accent1"/>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2" name="Shape 782"/>
          <p:cNvSpPr txBox="1"/>
          <p:nvPr/>
        </p:nvSpPr>
        <p:spPr>
          <a:xfrm>
            <a:off x="320900" y="306725"/>
            <a:ext cx="10518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Life-cycle</a:t>
            </a:r>
          </a:p>
        </p:txBody>
      </p:sp>
      <p:sp>
        <p:nvSpPr>
          <p:cNvPr id="783" name="Shape 783"/>
          <p:cNvSpPr txBox="1"/>
          <p:nvPr/>
        </p:nvSpPr>
        <p:spPr>
          <a:xfrm>
            <a:off x="2190625" y="1705112"/>
            <a:ext cx="1699500" cy="394500"/>
          </a:xfrm>
          <a:prstGeom prst="rect">
            <a:avLst/>
          </a:prstGeom>
          <a:noFill/>
          <a:ln>
            <a:noFill/>
          </a:ln>
        </p:spPr>
        <p:txBody>
          <a:bodyPr anchorCtr="0" anchor="t" bIns="91425" lIns="91425" rIns="91425" tIns="91425">
            <a:noAutofit/>
          </a:bodyPr>
          <a:lstStyle/>
          <a:p>
            <a:pPr lvl="0" rtl="0">
              <a:spcBef>
                <a:spcPts val="0"/>
              </a:spcBef>
              <a:buNone/>
            </a:pPr>
            <a:r>
              <a:rPr lang="en-US"/>
              <a:t>Activity / Fragment</a:t>
            </a:r>
          </a:p>
        </p:txBody>
      </p:sp>
      <p:sp>
        <p:nvSpPr>
          <p:cNvPr id="784" name="Shape 784"/>
          <p:cNvSpPr txBox="1"/>
          <p:nvPr/>
        </p:nvSpPr>
        <p:spPr>
          <a:xfrm>
            <a:off x="5334750" y="1698337"/>
            <a:ext cx="1739400" cy="633299"/>
          </a:xfrm>
          <a:prstGeom prst="rect">
            <a:avLst/>
          </a:prstGeom>
          <a:noFill/>
          <a:ln>
            <a:noFill/>
          </a:ln>
        </p:spPr>
        <p:txBody>
          <a:bodyPr anchorCtr="0" anchor="t" bIns="91425" lIns="91425" rIns="91425" tIns="91425">
            <a:noAutofit/>
          </a:bodyPr>
          <a:lstStyle/>
          <a:p>
            <a:pPr lvl="0" rtl="0">
              <a:spcBef>
                <a:spcPts val="0"/>
              </a:spcBef>
              <a:buNone/>
            </a:pPr>
            <a:r>
              <a:rPr lang="en-US"/>
              <a:t>Transformations in background thread</a:t>
            </a:r>
          </a:p>
        </p:txBody>
      </p:sp>
      <p:pic>
        <p:nvPicPr>
          <p:cNvPr id="785" name="Shape 785"/>
          <p:cNvPicPr preferRelativeResize="0"/>
          <p:nvPr/>
        </p:nvPicPr>
        <p:blipFill>
          <a:blip r:embed="rId3">
            <a:alphaModFix/>
          </a:blip>
          <a:stretch>
            <a:fillRect/>
          </a:stretch>
        </p:blipFill>
        <p:spPr>
          <a:xfrm>
            <a:off x="6014550" y="2331637"/>
            <a:ext cx="338648" cy="338648"/>
          </a:xfrm>
          <a:prstGeom prst="rect">
            <a:avLst/>
          </a:prstGeom>
          <a:noFill/>
          <a:ln>
            <a:noFill/>
          </a:ln>
        </p:spPr>
      </p:pic>
      <p:sp>
        <p:nvSpPr>
          <p:cNvPr id="786" name="Shape 786"/>
          <p:cNvSpPr txBox="1"/>
          <p:nvPr/>
        </p:nvSpPr>
        <p:spPr>
          <a:xfrm>
            <a:off x="5855225" y="872787"/>
            <a:ext cx="657299" cy="394500"/>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lang="en-US">
                <a:solidFill>
                  <a:srgbClr val="FFFFFF"/>
                </a:solidFill>
              </a:rPr>
              <a:t>Event</a:t>
            </a:r>
          </a:p>
        </p:txBody>
      </p:sp>
      <p:cxnSp>
        <p:nvCxnSpPr>
          <p:cNvPr id="787" name="Shape 787"/>
          <p:cNvCxnSpPr>
            <a:stCxn id="786" idx="2"/>
            <a:endCxn id="781" idx="0"/>
          </p:cNvCxnSpPr>
          <p:nvPr/>
        </p:nvCxnSpPr>
        <p:spPr>
          <a:xfrm>
            <a:off x="6183874" y="1267287"/>
            <a:ext cx="0" cy="332400"/>
          </a:xfrm>
          <a:prstGeom prst="straightConnector1">
            <a:avLst/>
          </a:prstGeom>
          <a:noFill/>
          <a:ln cap="flat" w="19050">
            <a:solidFill>
              <a:schemeClr val="accent6"/>
            </a:solidFill>
            <a:prstDash val="solid"/>
            <a:round/>
            <a:headEnd len="lg" w="lg" type="none"/>
            <a:tailEnd len="lg" w="lg" type="triangle"/>
          </a:ln>
        </p:spPr>
      </p:cxnSp>
      <p:sp>
        <p:nvSpPr>
          <p:cNvPr id="788" name="Shape 788"/>
          <p:cNvSpPr txBox="1"/>
          <p:nvPr/>
        </p:nvSpPr>
        <p:spPr>
          <a:xfrm>
            <a:off x="2572075" y="2303362"/>
            <a:ext cx="936600" cy="394500"/>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789" name="Shape 789"/>
          <p:cNvCxnSpPr/>
          <p:nvPr/>
        </p:nvCxnSpPr>
        <p:spPr>
          <a:xfrm rot="10800000">
            <a:off x="3508849" y="2494087"/>
            <a:ext cx="1730700" cy="11100"/>
          </a:xfrm>
          <a:prstGeom prst="straightConnector1">
            <a:avLst/>
          </a:prstGeom>
          <a:noFill/>
          <a:ln cap="flat" w="19050">
            <a:solidFill>
              <a:schemeClr val="accent6"/>
            </a:solidFill>
            <a:prstDash val="solid"/>
            <a:round/>
            <a:headEnd len="lg" w="lg" type="none"/>
            <a:tailEnd len="lg" w="lg" type="triangle"/>
          </a:ln>
        </p:spPr>
      </p:cxn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p:nvPr/>
        </p:nvSpPr>
        <p:spPr>
          <a:xfrm>
            <a:off x="2207275" y="1573762"/>
            <a:ext cx="1666200" cy="1386900"/>
          </a:xfrm>
          <a:prstGeom prst="roundRect">
            <a:avLst>
              <a:gd fmla="val 16667" name="adj"/>
            </a:avLst>
          </a:prstGeom>
          <a:solidFill>
            <a:schemeClr val="accent4"/>
          </a:solidFill>
          <a:ln cap="flat" w="19050">
            <a:solidFill>
              <a:srgbClr val="6D9EEB"/>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6" name="Shape 796"/>
          <p:cNvSpPr/>
          <p:nvPr/>
        </p:nvSpPr>
        <p:spPr>
          <a:xfrm>
            <a:off x="5234375" y="1599737"/>
            <a:ext cx="1899000" cy="1226400"/>
          </a:xfrm>
          <a:prstGeom prst="roundRect">
            <a:avLst>
              <a:gd fmla="val 16667" name="adj"/>
            </a:avLst>
          </a:prstGeom>
          <a:solidFill>
            <a:schemeClr val="accent1"/>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7" name="Shape 797"/>
          <p:cNvSpPr txBox="1"/>
          <p:nvPr/>
        </p:nvSpPr>
        <p:spPr>
          <a:xfrm>
            <a:off x="320900" y="306725"/>
            <a:ext cx="10518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Life-cycle</a:t>
            </a:r>
          </a:p>
        </p:txBody>
      </p:sp>
      <p:sp>
        <p:nvSpPr>
          <p:cNvPr id="798" name="Shape 798"/>
          <p:cNvSpPr txBox="1"/>
          <p:nvPr/>
        </p:nvSpPr>
        <p:spPr>
          <a:xfrm>
            <a:off x="2190625" y="1705112"/>
            <a:ext cx="1699500" cy="394500"/>
          </a:xfrm>
          <a:prstGeom prst="rect">
            <a:avLst/>
          </a:prstGeom>
          <a:noFill/>
          <a:ln>
            <a:noFill/>
          </a:ln>
        </p:spPr>
        <p:txBody>
          <a:bodyPr anchorCtr="0" anchor="t" bIns="91425" lIns="91425" rIns="91425" tIns="91425">
            <a:noAutofit/>
          </a:bodyPr>
          <a:lstStyle/>
          <a:p>
            <a:pPr lvl="0" rtl="0">
              <a:spcBef>
                <a:spcPts val="0"/>
              </a:spcBef>
              <a:buNone/>
            </a:pPr>
            <a:r>
              <a:rPr lang="en-US"/>
              <a:t>Activity / Fragment</a:t>
            </a:r>
          </a:p>
        </p:txBody>
      </p:sp>
      <p:sp>
        <p:nvSpPr>
          <p:cNvPr id="799" name="Shape 799"/>
          <p:cNvSpPr txBox="1"/>
          <p:nvPr/>
        </p:nvSpPr>
        <p:spPr>
          <a:xfrm>
            <a:off x="5334750" y="1698337"/>
            <a:ext cx="1739400" cy="633299"/>
          </a:xfrm>
          <a:prstGeom prst="rect">
            <a:avLst/>
          </a:prstGeom>
          <a:noFill/>
          <a:ln>
            <a:noFill/>
          </a:ln>
        </p:spPr>
        <p:txBody>
          <a:bodyPr anchorCtr="0" anchor="t" bIns="91425" lIns="91425" rIns="91425" tIns="91425">
            <a:noAutofit/>
          </a:bodyPr>
          <a:lstStyle/>
          <a:p>
            <a:pPr lvl="0" rtl="0">
              <a:spcBef>
                <a:spcPts val="0"/>
              </a:spcBef>
              <a:buNone/>
            </a:pPr>
            <a:r>
              <a:rPr lang="en-US"/>
              <a:t>Transformations in background thread</a:t>
            </a:r>
          </a:p>
        </p:txBody>
      </p:sp>
      <p:pic>
        <p:nvPicPr>
          <p:cNvPr id="800" name="Shape 800"/>
          <p:cNvPicPr preferRelativeResize="0"/>
          <p:nvPr/>
        </p:nvPicPr>
        <p:blipFill>
          <a:blip r:embed="rId3">
            <a:alphaModFix/>
          </a:blip>
          <a:stretch>
            <a:fillRect/>
          </a:stretch>
        </p:blipFill>
        <p:spPr>
          <a:xfrm>
            <a:off x="6014550" y="2331637"/>
            <a:ext cx="338648" cy="338648"/>
          </a:xfrm>
          <a:prstGeom prst="rect">
            <a:avLst/>
          </a:prstGeom>
          <a:noFill/>
          <a:ln>
            <a:noFill/>
          </a:ln>
        </p:spPr>
      </p:pic>
      <p:sp>
        <p:nvSpPr>
          <p:cNvPr id="801" name="Shape 801"/>
          <p:cNvSpPr txBox="1"/>
          <p:nvPr/>
        </p:nvSpPr>
        <p:spPr>
          <a:xfrm>
            <a:off x="5855225" y="872787"/>
            <a:ext cx="657299" cy="394500"/>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lang="en-US">
                <a:solidFill>
                  <a:srgbClr val="FFFFFF"/>
                </a:solidFill>
              </a:rPr>
              <a:t>Event</a:t>
            </a:r>
          </a:p>
        </p:txBody>
      </p:sp>
      <p:cxnSp>
        <p:nvCxnSpPr>
          <p:cNvPr id="802" name="Shape 802"/>
          <p:cNvCxnSpPr>
            <a:stCxn id="801" idx="2"/>
            <a:endCxn id="796" idx="0"/>
          </p:cNvCxnSpPr>
          <p:nvPr/>
        </p:nvCxnSpPr>
        <p:spPr>
          <a:xfrm>
            <a:off x="6183874" y="1267287"/>
            <a:ext cx="0" cy="332400"/>
          </a:xfrm>
          <a:prstGeom prst="straightConnector1">
            <a:avLst/>
          </a:prstGeom>
          <a:noFill/>
          <a:ln cap="flat" w="19050">
            <a:solidFill>
              <a:schemeClr val="accent6"/>
            </a:solidFill>
            <a:prstDash val="solid"/>
            <a:round/>
            <a:headEnd len="lg" w="lg" type="none"/>
            <a:tailEnd len="lg" w="lg" type="triangle"/>
          </a:ln>
        </p:spPr>
      </p:cxnSp>
      <p:sp>
        <p:nvSpPr>
          <p:cNvPr id="803" name="Shape 803"/>
          <p:cNvSpPr txBox="1"/>
          <p:nvPr/>
        </p:nvSpPr>
        <p:spPr>
          <a:xfrm>
            <a:off x="2572075" y="2303362"/>
            <a:ext cx="936600" cy="394500"/>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804" name="Shape 804"/>
          <p:cNvCxnSpPr/>
          <p:nvPr/>
        </p:nvCxnSpPr>
        <p:spPr>
          <a:xfrm>
            <a:off x="2010625" y="1281412"/>
            <a:ext cx="2173199" cy="1971599"/>
          </a:xfrm>
          <a:prstGeom prst="straightConnector1">
            <a:avLst/>
          </a:prstGeom>
          <a:noFill/>
          <a:ln cap="flat" w="19050">
            <a:solidFill>
              <a:srgbClr val="FF0000"/>
            </a:solidFill>
            <a:prstDash val="solid"/>
            <a:round/>
            <a:headEnd len="lg" w="lg" type="none"/>
            <a:tailEnd len="lg" w="lg" type="none"/>
          </a:ln>
        </p:spPr>
      </p:cxnSp>
      <p:cxnSp>
        <p:nvCxnSpPr>
          <p:cNvPr id="805" name="Shape 805"/>
          <p:cNvCxnSpPr/>
          <p:nvPr/>
        </p:nvCxnSpPr>
        <p:spPr>
          <a:xfrm flipH="1">
            <a:off x="2062375" y="1273762"/>
            <a:ext cx="2069699" cy="1986899"/>
          </a:xfrm>
          <a:prstGeom prst="straightConnector1">
            <a:avLst/>
          </a:prstGeom>
          <a:noFill/>
          <a:ln cap="flat" w="19050">
            <a:solidFill>
              <a:srgbClr val="FF0000"/>
            </a:solidFill>
            <a:prstDash val="solid"/>
            <a:round/>
            <a:headEnd len="lg" w="lg" type="none"/>
            <a:tailEnd len="lg" w="lg" type="none"/>
          </a:ln>
        </p:spPr>
      </p:cxnSp>
      <p:sp>
        <p:nvSpPr>
          <p:cNvPr id="806" name="Shape 806"/>
          <p:cNvSpPr txBox="1"/>
          <p:nvPr/>
        </p:nvSpPr>
        <p:spPr>
          <a:xfrm>
            <a:off x="2427175" y="3157162"/>
            <a:ext cx="1340100" cy="347700"/>
          </a:xfrm>
          <a:prstGeom prst="rect">
            <a:avLst/>
          </a:prstGeom>
          <a:noFill/>
          <a:ln>
            <a:noFill/>
          </a:ln>
        </p:spPr>
        <p:txBody>
          <a:bodyPr anchorCtr="0" anchor="t" bIns="91425" lIns="91425" rIns="91425" tIns="91425">
            <a:noAutofit/>
          </a:bodyPr>
          <a:lstStyle/>
          <a:p>
            <a:pPr lvl="0" rtl="0">
              <a:spcBef>
                <a:spcPts val="0"/>
              </a:spcBef>
              <a:buNone/>
            </a:pPr>
            <a:r>
              <a:rPr lang="en-US">
                <a:solidFill>
                  <a:srgbClr val="FF0000"/>
                </a:solidFill>
              </a:rPr>
              <a:t>DESTROYED</a:t>
            </a:r>
          </a:p>
        </p:txBody>
      </p:sp>
      <p:cxnSp>
        <p:nvCxnSpPr>
          <p:cNvPr id="807" name="Shape 807"/>
          <p:cNvCxnSpPr/>
          <p:nvPr/>
        </p:nvCxnSpPr>
        <p:spPr>
          <a:xfrm rot="10800000">
            <a:off x="3508849" y="2494087"/>
            <a:ext cx="1730700" cy="11100"/>
          </a:xfrm>
          <a:prstGeom prst="straightConnector1">
            <a:avLst/>
          </a:prstGeom>
          <a:noFill/>
          <a:ln cap="flat" w="19050">
            <a:solidFill>
              <a:schemeClr val="accent6"/>
            </a:solidFill>
            <a:prstDash val="solid"/>
            <a:round/>
            <a:headEnd len="lg" w="lg" type="none"/>
            <a:tailEnd len="lg" w="lg" type="triangle"/>
          </a:ln>
        </p:spPr>
      </p:cxnSp>
      <p:sp>
        <p:nvSpPr>
          <p:cNvPr id="808" name="Shape 808"/>
          <p:cNvSpPr txBox="1"/>
          <p:nvPr/>
        </p:nvSpPr>
        <p:spPr>
          <a:xfrm>
            <a:off x="4132075" y="2157487"/>
            <a:ext cx="485399" cy="347700"/>
          </a:xfrm>
          <a:prstGeom prst="rect">
            <a:avLst/>
          </a:prstGeom>
          <a:noFill/>
          <a:ln>
            <a:noFill/>
          </a:ln>
        </p:spPr>
        <p:txBody>
          <a:bodyPr anchorCtr="0" anchor="t" bIns="91425" lIns="91425" rIns="91425" tIns="91425">
            <a:noAutofit/>
          </a:bodyPr>
          <a:lstStyle/>
          <a:p>
            <a:pPr lvl="0" rtl="0">
              <a:spcBef>
                <a:spcPts val="0"/>
              </a:spcBef>
              <a:buNone/>
            </a:pPr>
            <a:r>
              <a:rPr lang="en-US">
                <a:solidFill>
                  <a:schemeClr val="accent6"/>
                </a:solidFil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nvSpPr>
        <p:spPr>
          <a:xfrm>
            <a:off x="1918050" y="1581600"/>
            <a:ext cx="5307899" cy="1980299"/>
          </a:xfrm>
          <a:prstGeom prst="rect">
            <a:avLst/>
          </a:prstGeom>
          <a:noFill/>
          <a:ln>
            <a:noFill/>
          </a:ln>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US" sz="2400"/>
              <a:t>Show a dialog after a double click</a:t>
            </a:r>
          </a:p>
          <a:p>
            <a:pPr rtl="0">
              <a:spcBef>
                <a:spcPts val="0"/>
              </a:spcBef>
              <a:buNone/>
            </a:pPr>
            <a:r>
              <a:t/>
            </a:r>
            <a:endParaRPr sz="2400"/>
          </a:p>
          <a:p>
            <a:pPr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2400"/>
          </a:p>
        </p:txBody>
      </p:sp>
      <p:sp>
        <p:nvSpPr>
          <p:cNvPr id="360" name="Shape 360"/>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3" name="Shape 813"/>
        <p:cNvGrpSpPr/>
        <p:nvPr/>
      </p:nvGrpSpPr>
      <p:grpSpPr>
        <a:xfrm>
          <a:off x="0" y="0"/>
          <a:ext cx="0" cy="0"/>
          <a:chOff x="0" y="0"/>
          <a:chExt cx="0" cy="0"/>
        </a:xfrm>
      </p:grpSpPr>
      <p:sp>
        <p:nvSpPr>
          <p:cNvPr id="814" name="Shape 814"/>
          <p:cNvSpPr/>
          <p:nvPr/>
        </p:nvSpPr>
        <p:spPr>
          <a:xfrm>
            <a:off x="2207275" y="1573762"/>
            <a:ext cx="1666200" cy="1386900"/>
          </a:xfrm>
          <a:prstGeom prst="roundRect">
            <a:avLst>
              <a:gd fmla="val 16667" name="adj"/>
            </a:avLst>
          </a:prstGeom>
          <a:solidFill>
            <a:schemeClr val="accent4"/>
          </a:solidFill>
          <a:ln cap="flat" w="19050">
            <a:solidFill>
              <a:srgbClr val="6D9EEB"/>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15" name="Shape 815"/>
          <p:cNvSpPr/>
          <p:nvPr/>
        </p:nvSpPr>
        <p:spPr>
          <a:xfrm>
            <a:off x="5234375" y="1599737"/>
            <a:ext cx="1899000" cy="1226400"/>
          </a:xfrm>
          <a:prstGeom prst="roundRect">
            <a:avLst>
              <a:gd fmla="val 16667" name="adj"/>
            </a:avLst>
          </a:prstGeom>
          <a:solidFill>
            <a:schemeClr val="accent1"/>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16" name="Shape 816"/>
          <p:cNvSpPr txBox="1"/>
          <p:nvPr/>
        </p:nvSpPr>
        <p:spPr>
          <a:xfrm>
            <a:off x="320900" y="306725"/>
            <a:ext cx="10518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Life-cycle</a:t>
            </a:r>
          </a:p>
        </p:txBody>
      </p:sp>
      <p:sp>
        <p:nvSpPr>
          <p:cNvPr id="817" name="Shape 817"/>
          <p:cNvSpPr txBox="1"/>
          <p:nvPr/>
        </p:nvSpPr>
        <p:spPr>
          <a:xfrm>
            <a:off x="2190625" y="1705112"/>
            <a:ext cx="1699500" cy="394500"/>
          </a:xfrm>
          <a:prstGeom prst="rect">
            <a:avLst/>
          </a:prstGeom>
          <a:noFill/>
          <a:ln>
            <a:noFill/>
          </a:ln>
        </p:spPr>
        <p:txBody>
          <a:bodyPr anchorCtr="0" anchor="t" bIns="91425" lIns="91425" rIns="91425" tIns="91425">
            <a:noAutofit/>
          </a:bodyPr>
          <a:lstStyle/>
          <a:p>
            <a:pPr lvl="0" rtl="0">
              <a:spcBef>
                <a:spcPts val="0"/>
              </a:spcBef>
              <a:buNone/>
            </a:pPr>
            <a:r>
              <a:rPr lang="en-US"/>
              <a:t>Activity / Fragment</a:t>
            </a:r>
          </a:p>
        </p:txBody>
      </p:sp>
      <p:sp>
        <p:nvSpPr>
          <p:cNvPr id="818" name="Shape 818"/>
          <p:cNvSpPr txBox="1"/>
          <p:nvPr/>
        </p:nvSpPr>
        <p:spPr>
          <a:xfrm>
            <a:off x="5334750" y="1698337"/>
            <a:ext cx="1739400" cy="633299"/>
          </a:xfrm>
          <a:prstGeom prst="rect">
            <a:avLst/>
          </a:prstGeom>
          <a:noFill/>
          <a:ln>
            <a:noFill/>
          </a:ln>
        </p:spPr>
        <p:txBody>
          <a:bodyPr anchorCtr="0" anchor="t" bIns="91425" lIns="91425" rIns="91425" tIns="91425">
            <a:noAutofit/>
          </a:bodyPr>
          <a:lstStyle/>
          <a:p>
            <a:pPr lvl="0" rtl="0">
              <a:spcBef>
                <a:spcPts val="0"/>
              </a:spcBef>
              <a:buNone/>
            </a:pPr>
            <a:r>
              <a:rPr lang="en-US"/>
              <a:t>Transformations in background thread</a:t>
            </a:r>
          </a:p>
        </p:txBody>
      </p:sp>
      <p:pic>
        <p:nvPicPr>
          <p:cNvPr id="819" name="Shape 819"/>
          <p:cNvPicPr preferRelativeResize="0"/>
          <p:nvPr/>
        </p:nvPicPr>
        <p:blipFill>
          <a:blip r:embed="rId3">
            <a:alphaModFix/>
          </a:blip>
          <a:stretch>
            <a:fillRect/>
          </a:stretch>
        </p:blipFill>
        <p:spPr>
          <a:xfrm>
            <a:off x="6014550" y="2331637"/>
            <a:ext cx="338648" cy="338648"/>
          </a:xfrm>
          <a:prstGeom prst="rect">
            <a:avLst/>
          </a:prstGeom>
          <a:noFill/>
          <a:ln>
            <a:noFill/>
          </a:ln>
        </p:spPr>
      </p:pic>
      <p:sp>
        <p:nvSpPr>
          <p:cNvPr id="820" name="Shape 820"/>
          <p:cNvSpPr txBox="1"/>
          <p:nvPr/>
        </p:nvSpPr>
        <p:spPr>
          <a:xfrm>
            <a:off x="5855225" y="872787"/>
            <a:ext cx="657299" cy="394500"/>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lang="en-US">
                <a:solidFill>
                  <a:srgbClr val="FFFFFF"/>
                </a:solidFill>
              </a:rPr>
              <a:t>Event</a:t>
            </a:r>
          </a:p>
        </p:txBody>
      </p:sp>
      <p:cxnSp>
        <p:nvCxnSpPr>
          <p:cNvPr id="821" name="Shape 821"/>
          <p:cNvCxnSpPr>
            <a:stCxn id="820" idx="2"/>
            <a:endCxn id="815" idx="0"/>
          </p:cNvCxnSpPr>
          <p:nvPr/>
        </p:nvCxnSpPr>
        <p:spPr>
          <a:xfrm>
            <a:off x="6183874" y="1267287"/>
            <a:ext cx="0" cy="332400"/>
          </a:xfrm>
          <a:prstGeom prst="straightConnector1">
            <a:avLst/>
          </a:prstGeom>
          <a:noFill/>
          <a:ln cap="flat" w="19050">
            <a:solidFill>
              <a:schemeClr val="accent6"/>
            </a:solidFill>
            <a:prstDash val="solid"/>
            <a:round/>
            <a:headEnd len="lg" w="lg" type="none"/>
            <a:tailEnd len="lg" w="lg" type="triangle"/>
          </a:ln>
        </p:spPr>
      </p:cxnSp>
      <p:sp>
        <p:nvSpPr>
          <p:cNvPr id="822" name="Shape 822"/>
          <p:cNvSpPr txBox="1"/>
          <p:nvPr/>
        </p:nvSpPr>
        <p:spPr>
          <a:xfrm>
            <a:off x="2572075" y="2303362"/>
            <a:ext cx="936600" cy="394500"/>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823" name="Shape 823"/>
          <p:cNvCxnSpPr/>
          <p:nvPr/>
        </p:nvCxnSpPr>
        <p:spPr>
          <a:xfrm>
            <a:off x="2010625" y="1281412"/>
            <a:ext cx="2173199" cy="1971599"/>
          </a:xfrm>
          <a:prstGeom prst="straightConnector1">
            <a:avLst/>
          </a:prstGeom>
          <a:noFill/>
          <a:ln cap="flat" w="19050">
            <a:solidFill>
              <a:srgbClr val="FF0000"/>
            </a:solidFill>
            <a:prstDash val="solid"/>
            <a:round/>
            <a:headEnd len="lg" w="lg" type="none"/>
            <a:tailEnd len="lg" w="lg" type="none"/>
          </a:ln>
        </p:spPr>
      </p:cxnSp>
      <p:cxnSp>
        <p:nvCxnSpPr>
          <p:cNvPr id="824" name="Shape 824"/>
          <p:cNvCxnSpPr/>
          <p:nvPr/>
        </p:nvCxnSpPr>
        <p:spPr>
          <a:xfrm flipH="1">
            <a:off x="2062375" y="1273762"/>
            <a:ext cx="2069699" cy="1986899"/>
          </a:xfrm>
          <a:prstGeom prst="straightConnector1">
            <a:avLst/>
          </a:prstGeom>
          <a:noFill/>
          <a:ln cap="flat" w="19050">
            <a:solidFill>
              <a:srgbClr val="FF0000"/>
            </a:solidFill>
            <a:prstDash val="solid"/>
            <a:round/>
            <a:headEnd len="lg" w="lg" type="none"/>
            <a:tailEnd len="lg" w="lg" type="none"/>
          </a:ln>
        </p:spPr>
      </p:cxnSp>
      <p:sp>
        <p:nvSpPr>
          <p:cNvPr id="825" name="Shape 825"/>
          <p:cNvSpPr txBox="1"/>
          <p:nvPr/>
        </p:nvSpPr>
        <p:spPr>
          <a:xfrm>
            <a:off x="2427175" y="3157162"/>
            <a:ext cx="1340100" cy="347700"/>
          </a:xfrm>
          <a:prstGeom prst="rect">
            <a:avLst/>
          </a:prstGeom>
          <a:noFill/>
          <a:ln>
            <a:noFill/>
          </a:ln>
        </p:spPr>
        <p:txBody>
          <a:bodyPr anchorCtr="0" anchor="t" bIns="91425" lIns="91425" rIns="91425" tIns="91425">
            <a:noAutofit/>
          </a:bodyPr>
          <a:lstStyle/>
          <a:p>
            <a:pPr lvl="0" rtl="0">
              <a:spcBef>
                <a:spcPts val="0"/>
              </a:spcBef>
              <a:buNone/>
            </a:pPr>
            <a:r>
              <a:rPr lang="en-US">
                <a:solidFill>
                  <a:srgbClr val="FF0000"/>
                </a:solidFill>
              </a:rPr>
              <a:t>DESTROYED</a:t>
            </a:r>
          </a:p>
        </p:txBody>
      </p:sp>
      <p:cxnSp>
        <p:nvCxnSpPr>
          <p:cNvPr id="826" name="Shape 826"/>
          <p:cNvCxnSpPr/>
          <p:nvPr/>
        </p:nvCxnSpPr>
        <p:spPr>
          <a:xfrm rot="10800000">
            <a:off x="3508849" y="2494087"/>
            <a:ext cx="1730700" cy="11100"/>
          </a:xfrm>
          <a:prstGeom prst="straightConnector1">
            <a:avLst/>
          </a:prstGeom>
          <a:noFill/>
          <a:ln cap="flat" w="19050">
            <a:solidFill>
              <a:schemeClr val="accent6"/>
            </a:solidFill>
            <a:prstDash val="solid"/>
            <a:round/>
            <a:headEnd len="lg" w="lg" type="none"/>
            <a:tailEnd len="lg" w="lg" type="triangle"/>
          </a:ln>
        </p:spPr>
      </p:cxnSp>
      <p:sp>
        <p:nvSpPr>
          <p:cNvPr id="827" name="Shape 827"/>
          <p:cNvSpPr txBox="1"/>
          <p:nvPr/>
        </p:nvSpPr>
        <p:spPr>
          <a:xfrm>
            <a:off x="4132075" y="2157487"/>
            <a:ext cx="485399" cy="347700"/>
          </a:xfrm>
          <a:prstGeom prst="rect">
            <a:avLst/>
          </a:prstGeom>
          <a:noFill/>
          <a:ln>
            <a:noFill/>
          </a:ln>
        </p:spPr>
        <p:txBody>
          <a:bodyPr anchorCtr="0" anchor="t" bIns="91425" lIns="91425" rIns="91425" tIns="91425">
            <a:noAutofit/>
          </a:bodyPr>
          <a:lstStyle/>
          <a:p>
            <a:pPr lvl="0" rtl="0">
              <a:spcBef>
                <a:spcPts val="0"/>
              </a:spcBef>
              <a:buNone/>
            </a:pPr>
            <a:r>
              <a:rPr lang="en-US">
                <a:solidFill>
                  <a:schemeClr val="accent6"/>
                </a:solidFill>
              </a:rPr>
              <a:t>???</a:t>
            </a:r>
          </a:p>
        </p:txBody>
      </p:sp>
      <p:sp>
        <p:nvSpPr>
          <p:cNvPr id="828" name="Shape 828"/>
          <p:cNvSpPr txBox="1"/>
          <p:nvPr/>
        </p:nvSpPr>
        <p:spPr>
          <a:xfrm>
            <a:off x="3498725" y="3923012"/>
            <a:ext cx="2356499" cy="347700"/>
          </a:xfrm>
          <a:prstGeom prst="rect">
            <a:avLst/>
          </a:prstGeom>
          <a:noFill/>
          <a:ln>
            <a:noFill/>
          </a:ln>
        </p:spPr>
        <p:txBody>
          <a:bodyPr anchorCtr="0" anchor="t" bIns="91425" lIns="91425" rIns="91425" tIns="91425">
            <a:noAutofit/>
          </a:bodyPr>
          <a:lstStyle/>
          <a:p>
            <a:pPr lvl="0" rtl="0">
              <a:spcBef>
                <a:spcPts val="0"/>
              </a:spcBef>
              <a:buNone/>
            </a:pPr>
            <a:r>
              <a:rPr lang="en-US"/>
              <a:t>CRASH + MEMORY LEAK</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3" name="Shape 833"/>
        <p:cNvGrpSpPr/>
        <p:nvPr/>
      </p:nvGrpSpPr>
      <p:grpSpPr>
        <a:xfrm>
          <a:off x="0" y="0"/>
          <a:ext cx="0" cy="0"/>
          <a:chOff x="0" y="0"/>
          <a:chExt cx="0" cy="0"/>
        </a:xfrm>
      </p:grpSpPr>
      <p:sp>
        <p:nvSpPr>
          <p:cNvPr id="834" name="Shape 834"/>
          <p:cNvSpPr txBox="1"/>
          <p:nvPr/>
        </p:nvSpPr>
        <p:spPr>
          <a:xfrm>
            <a:off x="320900" y="306725"/>
            <a:ext cx="10518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Life-cycle</a:t>
            </a:r>
          </a:p>
        </p:txBody>
      </p:sp>
      <p:sp>
        <p:nvSpPr>
          <p:cNvPr id="835" name="Shape 835"/>
          <p:cNvSpPr txBox="1"/>
          <p:nvPr/>
        </p:nvSpPr>
        <p:spPr>
          <a:xfrm>
            <a:off x="2282250" y="983175"/>
            <a:ext cx="4579499" cy="347700"/>
          </a:xfrm>
          <a:prstGeom prst="rect">
            <a:avLst/>
          </a:prstGeom>
          <a:noFill/>
          <a:ln>
            <a:noFill/>
          </a:ln>
        </p:spPr>
        <p:txBody>
          <a:bodyPr anchorCtr="0" anchor="t" bIns="91425" lIns="91425" rIns="91425" tIns="91425">
            <a:noAutofit/>
          </a:bodyPr>
          <a:lstStyle/>
          <a:p>
            <a:pPr>
              <a:spcBef>
                <a:spcPts val="0"/>
              </a:spcBef>
              <a:buNone/>
            </a:pPr>
            <a:r>
              <a:rPr lang="en-US"/>
              <a:t>Bind the observable to the Activity/Fragment life-cycle</a:t>
            </a:r>
          </a:p>
        </p:txBody>
      </p:sp>
      <p:sp>
        <p:nvSpPr>
          <p:cNvPr id="836" name="Shape 836"/>
          <p:cNvSpPr txBox="1"/>
          <p:nvPr/>
        </p:nvSpPr>
        <p:spPr>
          <a:xfrm>
            <a:off x="2947250" y="2115800"/>
            <a:ext cx="1588500" cy="394500"/>
          </a:xfrm>
          <a:prstGeom prst="rect">
            <a:avLst/>
          </a:prstGeom>
          <a:solidFill>
            <a:schemeClr val="accent4"/>
          </a:solidFill>
          <a:ln>
            <a:noFill/>
          </a:ln>
        </p:spPr>
        <p:txBody>
          <a:bodyPr anchorCtr="0" anchor="t" bIns="91425" lIns="91425" rIns="91425" tIns="91425">
            <a:noAutofit/>
          </a:bodyPr>
          <a:lstStyle/>
          <a:p>
            <a:pPr>
              <a:spcBef>
                <a:spcPts val="0"/>
              </a:spcBef>
              <a:buNone/>
            </a:pPr>
            <a:r>
              <a:rPr lang="en-US"/>
              <a:t>Activity/Fragment</a:t>
            </a:r>
          </a:p>
        </p:txBody>
      </p:sp>
      <p:sp>
        <p:nvSpPr>
          <p:cNvPr id="837" name="Shape 837"/>
          <p:cNvSpPr txBox="1"/>
          <p:nvPr/>
        </p:nvSpPr>
        <p:spPr>
          <a:xfrm>
            <a:off x="5063650" y="2115787"/>
            <a:ext cx="1133100" cy="394500"/>
          </a:xfrm>
          <a:prstGeom prst="rect">
            <a:avLst/>
          </a:prstGeom>
          <a:solidFill>
            <a:schemeClr val="lt2"/>
          </a:solidFill>
          <a:ln>
            <a:noFill/>
          </a:ln>
        </p:spPr>
        <p:txBody>
          <a:bodyPr anchorCtr="0" anchor="t" bIns="91425" lIns="91425" rIns="91425" tIns="91425">
            <a:noAutofit/>
          </a:bodyPr>
          <a:lstStyle/>
          <a:p>
            <a:pPr>
              <a:spcBef>
                <a:spcPts val="0"/>
              </a:spcBef>
              <a:buNone/>
            </a:pPr>
            <a:r>
              <a:rPr lang="en-US"/>
              <a:t>Observable</a:t>
            </a:r>
          </a:p>
        </p:txBody>
      </p:sp>
      <p:pic>
        <p:nvPicPr>
          <p:cNvPr id="838" name="Shape 838"/>
          <p:cNvPicPr preferRelativeResize="0"/>
          <p:nvPr/>
        </p:nvPicPr>
        <p:blipFill>
          <a:blip r:embed="rId3">
            <a:alphaModFix/>
          </a:blip>
          <a:stretch>
            <a:fillRect/>
          </a:stretch>
        </p:blipFill>
        <p:spPr>
          <a:xfrm>
            <a:off x="4466275" y="1978112"/>
            <a:ext cx="669824" cy="669824"/>
          </a:xfrm>
          <a:prstGeom prst="rect">
            <a:avLst/>
          </a:prstGeom>
          <a:noFill/>
          <a:ln>
            <a:noFill/>
          </a:ln>
        </p:spPr>
      </p:pic>
      <p:sp>
        <p:nvSpPr>
          <p:cNvPr id="839" name="Shape 839"/>
          <p:cNvSpPr txBox="1"/>
          <p:nvPr/>
        </p:nvSpPr>
        <p:spPr>
          <a:xfrm>
            <a:off x="2563337" y="3234100"/>
            <a:ext cx="4475699" cy="347700"/>
          </a:xfrm>
          <a:prstGeom prst="rect">
            <a:avLst/>
          </a:prstGeom>
          <a:noFill/>
          <a:ln>
            <a:noFill/>
          </a:ln>
        </p:spPr>
        <p:txBody>
          <a:bodyPr anchorCtr="0" anchor="t" bIns="91425" lIns="91425" rIns="91425" tIns="91425">
            <a:noAutofit/>
          </a:bodyPr>
          <a:lstStyle/>
          <a:p>
            <a:pPr rtl="0">
              <a:spcBef>
                <a:spcPts val="0"/>
              </a:spcBef>
              <a:buNone/>
            </a:pPr>
            <a:r>
              <a:rPr lang="en-US"/>
              <a:t>AppObservable.bindActivity(activity, observable);</a:t>
            </a:r>
          </a:p>
          <a:p>
            <a:pPr>
              <a:spcBef>
                <a:spcPts val="0"/>
              </a:spcBef>
              <a:buNone/>
            </a:pPr>
            <a:r>
              <a:rPr lang="en-US"/>
              <a:t>AppObservable.bindFragment(fragment, observable);</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4" name="Shape 844"/>
        <p:cNvGrpSpPr/>
        <p:nvPr/>
      </p:nvGrpSpPr>
      <p:grpSpPr>
        <a:xfrm>
          <a:off x="0" y="0"/>
          <a:ext cx="0" cy="0"/>
          <a:chOff x="0" y="0"/>
          <a:chExt cx="0" cy="0"/>
        </a:xfrm>
      </p:grpSpPr>
      <p:sp>
        <p:nvSpPr>
          <p:cNvPr id="845" name="Shape 845"/>
          <p:cNvSpPr txBox="1"/>
          <p:nvPr/>
        </p:nvSpPr>
        <p:spPr>
          <a:xfrm>
            <a:off x="2998050" y="1682250"/>
            <a:ext cx="3663900" cy="1778999"/>
          </a:xfrm>
          <a:prstGeom prst="rect">
            <a:avLst/>
          </a:prstGeom>
          <a:noFill/>
          <a:ln>
            <a:noFill/>
          </a:ln>
        </p:spPr>
        <p:txBody>
          <a:bodyPr anchorCtr="0" anchor="t" bIns="91425" lIns="91425" rIns="91425" tIns="91425">
            <a:noAutofit/>
          </a:bodyPr>
          <a:lstStyle/>
          <a:p>
            <a:pPr rtl="0" algn="ctr">
              <a:spcBef>
                <a:spcPts val="0"/>
              </a:spcBef>
              <a:buNone/>
            </a:pPr>
            <a:r>
              <a:rPr b="1" lang="en-US" sz="2400"/>
              <a:t>Handle the subscriptions</a:t>
            </a:r>
          </a:p>
          <a:p>
            <a:pPr rtl="0" algn="ctr">
              <a:spcBef>
                <a:spcPts val="0"/>
              </a:spcBef>
              <a:buNone/>
            </a:pPr>
            <a:r>
              <a:rPr b="1" lang="en-US" sz="2400"/>
              <a:t>&amp;</a:t>
            </a:r>
          </a:p>
          <a:p>
            <a:pPr lvl="0" rtl="0" algn="ctr">
              <a:spcBef>
                <a:spcPts val="0"/>
              </a:spcBef>
              <a:buNone/>
            </a:pPr>
            <a:r>
              <a:rPr b="1" lang="en-US" sz="2400"/>
              <a:t>unsubscribe!</a:t>
            </a:r>
          </a:p>
        </p:txBody>
      </p:sp>
      <p:sp>
        <p:nvSpPr>
          <p:cNvPr id="846" name="Shape 846"/>
          <p:cNvSpPr txBox="1"/>
          <p:nvPr/>
        </p:nvSpPr>
        <p:spPr>
          <a:xfrm>
            <a:off x="320900" y="306725"/>
            <a:ext cx="10518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Life-cycle</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1" name="Shape 851"/>
        <p:cNvGrpSpPr/>
        <p:nvPr/>
      </p:nvGrpSpPr>
      <p:grpSpPr>
        <a:xfrm>
          <a:off x="0" y="0"/>
          <a:ext cx="0" cy="0"/>
          <a:chOff x="0" y="0"/>
          <a:chExt cx="0" cy="0"/>
        </a:xfrm>
      </p:grpSpPr>
      <p:sp>
        <p:nvSpPr>
          <p:cNvPr id="852" name="Shape 852"/>
          <p:cNvSpPr txBox="1"/>
          <p:nvPr/>
        </p:nvSpPr>
        <p:spPr>
          <a:xfrm>
            <a:off x="3078300" y="2297550"/>
            <a:ext cx="2987400" cy="548399"/>
          </a:xfrm>
          <a:prstGeom prst="rect">
            <a:avLst/>
          </a:prstGeom>
          <a:noFill/>
          <a:ln>
            <a:noFill/>
          </a:ln>
        </p:spPr>
        <p:txBody>
          <a:bodyPr anchorCtr="0" anchor="t" bIns="91425" lIns="91425" rIns="91425" tIns="91425">
            <a:noAutofit/>
          </a:bodyPr>
          <a:lstStyle/>
          <a:p>
            <a:pPr lvl="0" rtl="0">
              <a:spcBef>
                <a:spcPts val="0"/>
              </a:spcBef>
              <a:buNone/>
            </a:pPr>
            <a:r>
              <a:rPr b="1" lang="en-US" sz="2400"/>
              <a:t>Enable Strict Mode</a:t>
            </a:r>
          </a:p>
        </p:txBody>
      </p:sp>
      <p:sp>
        <p:nvSpPr>
          <p:cNvPr id="853" name="Shape 853"/>
          <p:cNvSpPr txBox="1"/>
          <p:nvPr/>
        </p:nvSpPr>
        <p:spPr>
          <a:xfrm>
            <a:off x="320900" y="306725"/>
            <a:ext cx="10518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Life-cycle</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8" name="Shape 858"/>
        <p:cNvGrpSpPr/>
        <p:nvPr/>
      </p:nvGrpSpPr>
      <p:grpSpPr>
        <a:xfrm>
          <a:off x="0" y="0"/>
          <a:ext cx="0" cy="0"/>
          <a:chOff x="0" y="0"/>
          <a:chExt cx="0" cy="0"/>
        </a:xfrm>
      </p:grpSpPr>
      <p:sp>
        <p:nvSpPr>
          <p:cNvPr id="859" name="Shape 859"/>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60" name="Shape 860"/>
          <p:cNvSpPr txBox="1"/>
          <p:nvPr/>
        </p:nvSpPr>
        <p:spPr>
          <a:xfrm>
            <a:off x="4135500" y="681600"/>
            <a:ext cx="825600" cy="408000"/>
          </a:xfrm>
          <a:prstGeom prst="rect">
            <a:avLst/>
          </a:prstGeom>
          <a:noFill/>
          <a:ln>
            <a:noFill/>
          </a:ln>
        </p:spPr>
        <p:txBody>
          <a:bodyPr anchorCtr="0" anchor="t" bIns="91425" lIns="91425" rIns="91425" tIns="91425">
            <a:noAutofit/>
          </a:bodyPr>
          <a:lstStyle/>
          <a:p>
            <a:pPr lvl="0" rtl="0">
              <a:spcBef>
                <a:spcPts val="0"/>
              </a:spcBef>
              <a:buNone/>
            </a:pPr>
            <a:r>
              <a:rPr lang="en-US"/>
              <a:t>Actions</a:t>
            </a:r>
          </a:p>
        </p:txBody>
      </p:sp>
      <p:sp>
        <p:nvSpPr>
          <p:cNvPr id="861" name="Shape 861"/>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pic>
        <p:nvPicPr>
          <p:cNvPr id="862" name="Shape 862"/>
          <p:cNvPicPr preferRelativeResize="0"/>
          <p:nvPr/>
        </p:nvPicPr>
        <p:blipFill>
          <a:blip r:embed="rId3">
            <a:alphaModFix/>
          </a:blip>
          <a:stretch>
            <a:fillRect/>
          </a:stretch>
        </p:blipFill>
        <p:spPr>
          <a:xfrm>
            <a:off x="2790825" y="1642825"/>
            <a:ext cx="3562350" cy="2428875"/>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7" name="Shape 867"/>
        <p:cNvGrpSpPr/>
        <p:nvPr/>
      </p:nvGrpSpPr>
      <p:grpSpPr>
        <a:xfrm>
          <a:off x="0" y="0"/>
          <a:ext cx="0" cy="0"/>
          <a:chOff x="0" y="0"/>
          <a:chExt cx="0" cy="0"/>
        </a:xfrm>
      </p:grpSpPr>
      <p:sp>
        <p:nvSpPr>
          <p:cNvPr id="868" name="Shape 868"/>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69" name="Shape 869"/>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sp>
        <p:nvSpPr>
          <p:cNvPr id="870" name="Shape 870"/>
          <p:cNvSpPr txBox="1"/>
          <p:nvPr/>
        </p:nvSpPr>
        <p:spPr>
          <a:xfrm>
            <a:off x="2681525" y="1434875"/>
            <a:ext cx="2859300" cy="408000"/>
          </a:xfrm>
          <a:prstGeom prst="rect">
            <a:avLst/>
          </a:prstGeom>
          <a:noFill/>
          <a:ln>
            <a:noFill/>
          </a:ln>
        </p:spPr>
        <p:txBody>
          <a:bodyPr anchorCtr="0" anchor="t" bIns="91425" lIns="91425" rIns="91425" tIns="91425">
            <a:noAutofit/>
          </a:bodyPr>
          <a:lstStyle/>
          <a:p>
            <a:pPr lvl="0" rtl="0">
              <a:spcBef>
                <a:spcPts val="0"/>
              </a:spcBef>
              <a:buNone/>
            </a:pPr>
            <a:r>
              <a:rPr lang="en-US"/>
              <a:t>Error event ends the subscription</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5" name="Shape 875"/>
        <p:cNvGrpSpPr/>
        <p:nvPr/>
      </p:nvGrpSpPr>
      <p:grpSpPr>
        <a:xfrm>
          <a:off x="0" y="0"/>
          <a:ext cx="0" cy="0"/>
          <a:chOff x="0" y="0"/>
          <a:chExt cx="0" cy="0"/>
        </a:xfrm>
      </p:grpSpPr>
      <p:sp>
        <p:nvSpPr>
          <p:cNvPr id="876" name="Shape 876"/>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77" name="Shape 877"/>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sp>
        <p:nvSpPr>
          <p:cNvPr id="878" name="Shape 878"/>
          <p:cNvSpPr txBox="1"/>
          <p:nvPr/>
        </p:nvSpPr>
        <p:spPr>
          <a:xfrm>
            <a:off x="2681525" y="1434875"/>
            <a:ext cx="2859300" cy="408000"/>
          </a:xfrm>
          <a:prstGeom prst="rect">
            <a:avLst/>
          </a:prstGeom>
          <a:noFill/>
          <a:ln>
            <a:noFill/>
          </a:ln>
        </p:spPr>
        <p:txBody>
          <a:bodyPr anchorCtr="0" anchor="t" bIns="91425" lIns="91425" rIns="91425" tIns="91425">
            <a:noAutofit/>
          </a:bodyPr>
          <a:lstStyle/>
          <a:p>
            <a:pPr>
              <a:spcBef>
                <a:spcPts val="0"/>
              </a:spcBef>
              <a:buNone/>
            </a:pPr>
            <a:r>
              <a:rPr lang="en-US"/>
              <a:t>Error event ends the subscription</a:t>
            </a:r>
          </a:p>
        </p:txBody>
      </p:sp>
      <p:sp>
        <p:nvSpPr>
          <p:cNvPr id="879" name="Shape 879"/>
          <p:cNvSpPr txBox="1"/>
          <p:nvPr/>
        </p:nvSpPr>
        <p:spPr>
          <a:xfrm>
            <a:off x="2702750" y="2682475"/>
            <a:ext cx="2559600" cy="408000"/>
          </a:xfrm>
          <a:prstGeom prst="rect">
            <a:avLst/>
          </a:prstGeom>
          <a:noFill/>
          <a:ln>
            <a:noFill/>
          </a:ln>
        </p:spPr>
        <p:txBody>
          <a:bodyPr anchorCtr="0" anchor="t" bIns="91425" lIns="91425" rIns="91425" tIns="91425">
            <a:noAutofit/>
          </a:bodyPr>
          <a:lstStyle/>
          <a:p>
            <a:pPr>
              <a:spcBef>
                <a:spcPts val="0"/>
              </a:spcBef>
              <a:buNone/>
            </a:pPr>
            <a:r>
              <a:rPr lang="en-US"/>
              <a:t>There are some workarounds</a:t>
            </a:r>
          </a:p>
        </p:txBody>
      </p:sp>
      <p:cxnSp>
        <p:nvCxnSpPr>
          <p:cNvPr id="880" name="Shape 880"/>
          <p:cNvCxnSpPr>
            <a:stCxn id="879" idx="3"/>
          </p:cNvCxnSpPr>
          <p:nvPr/>
        </p:nvCxnSpPr>
        <p:spPr>
          <a:xfrm flipH="1" rot="10800000">
            <a:off x="5262350" y="2883775"/>
            <a:ext cx="416400" cy="2700"/>
          </a:xfrm>
          <a:prstGeom prst="straightConnector1">
            <a:avLst/>
          </a:prstGeom>
          <a:noFill/>
          <a:ln cap="flat" w="19050">
            <a:solidFill>
              <a:schemeClr val="dk2"/>
            </a:solidFill>
            <a:prstDash val="solid"/>
            <a:round/>
            <a:headEnd len="lg" w="lg" type="none"/>
            <a:tailEnd len="lg" w="lg" type="triangle"/>
          </a:ln>
        </p:spPr>
      </p:cxnSp>
      <p:sp>
        <p:nvSpPr>
          <p:cNvPr id="881" name="Shape 881"/>
          <p:cNvSpPr txBox="1"/>
          <p:nvPr/>
        </p:nvSpPr>
        <p:spPr>
          <a:xfrm>
            <a:off x="5678750" y="2687875"/>
            <a:ext cx="1089899" cy="394500"/>
          </a:xfrm>
          <a:prstGeom prst="rect">
            <a:avLst/>
          </a:prstGeom>
          <a:noFill/>
          <a:ln>
            <a:noFill/>
          </a:ln>
        </p:spPr>
        <p:txBody>
          <a:bodyPr anchorCtr="0" anchor="t" bIns="91425" lIns="91425" rIns="91425" tIns="91425">
            <a:noAutofit/>
          </a:bodyPr>
          <a:lstStyle/>
          <a:p>
            <a:pPr>
              <a:spcBef>
                <a:spcPts val="0"/>
              </a:spcBef>
              <a:buNone/>
            </a:pPr>
            <a:r>
              <a:rPr lang="en-US"/>
              <a:t>Operators</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6" name="Shape 886"/>
        <p:cNvGrpSpPr/>
        <p:nvPr/>
      </p:nvGrpSpPr>
      <p:grpSpPr>
        <a:xfrm>
          <a:off x="0" y="0"/>
          <a:ext cx="0" cy="0"/>
          <a:chOff x="0" y="0"/>
          <a:chExt cx="0" cy="0"/>
        </a:xfrm>
      </p:grpSpPr>
      <p:sp>
        <p:nvSpPr>
          <p:cNvPr id="887" name="Shape 887"/>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88" name="Shape 888"/>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pic>
        <p:nvPicPr>
          <p:cNvPr id="889" name="Shape 889"/>
          <p:cNvPicPr preferRelativeResize="0"/>
          <p:nvPr/>
        </p:nvPicPr>
        <p:blipFill>
          <a:blip r:embed="rId3">
            <a:alphaModFix/>
          </a:blip>
          <a:stretch>
            <a:fillRect/>
          </a:stretch>
        </p:blipFill>
        <p:spPr>
          <a:xfrm>
            <a:off x="1737580" y="1289300"/>
            <a:ext cx="5293850" cy="2564900"/>
          </a:xfrm>
          <a:prstGeom prst="rect">
            <a:avLst/>
          </a:prstGeom>
          <a:noFill/>
          <a:ln>
            <a:noFill/>
          </a:ln>
        </p:spPr>
      </p:pic>
      <p:sp>
        <p:nvSpPr>
          <p:cNvPr id="890" name="Shape 890"/>
          <p:cNvSpPr txBox="1"/>
          <p:nvPr/>
        </p:nvSpPr>
        <p:spPr>
          <a:xfrm>
            <a:off x="3144900" y="702300"/>
            <a:ext cx="2479199" cy="333000"/>
          </a:xfrm>
          <a:prstGeom prst="rect">
            <a:avLst/>
          </a:prstGeom>
          <a:noFill/>
          <a:ln>
            <a:noFill/>
          </a:ln>
        </p:spPr>
        <p:txBody>
          <a:bodyPr anchorCtr="0" anchor="t" bIns="91425" lIns="91425" rIns="91425" tIns="91425">
            <a:noAutofit/>
          </a:bodyPr>
          <a:lstStyle/>
          <a:p>
            <a:pPr>
              <a:spcBef>
                <a:spcPts val="0"/>
              </a:spcBef>
              <a:buNone/>
            </a:pPr>
            <a:r>
              <a:rPr lang="en-US"/>
              <a:t>Operators for Error Handling</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97" name="Shape 897"/>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sp>
        <p:nvSpPr>
          <p:cNvPr id="898" name="Shape 898"/>
          <p:cNvSpPr txBox="1"/>
          <p:nvPr/>
        </p:nvSpPr>
        <p:spPr>
          <a:xfrm>
            <a:off x="3144900" y="702300"/>
            <a:ext cx="2479199" cy="333000"/>
          </a:xfrm>
          <a:prstGeom prst="rect">
            <a:avLst/>
          </a:prstGeom>
          <a:noFill/>
          <a:ln>
            <a:noFill/>
          </a:ln>
        </p:spPr>
        <p:txBody>
          <a:bodyPr anchorCtr="0" anchor="t" bIns="91425" lIns="91425" rIns="91425" tIns="91425">
            <a:noAutofit/>
          </a:bodyPr>
          <a:lstStyle/>
          <a:p>
            <a:pPr lvl="0" rtl="0">
              <a:spcBef>
                <a:spcPts val="0"/>
              </a:spcBef>
              <a:buNone/>
            </a:pPr>
            <a:r>
              <a:rPr lang="en-US"/>
              <a:t>Operators for Error Handling</a:t>
            </a:r>
          </a:p>
        </p:txBody>
      </p:sp>
      <p:pic>
        <p:nvPicPr>
          <p:cNvPr id="899" name="Shape 899"/>
          <p:cNvPicPr preferRelativeResize="0"/>
          <p:nvPr/>
        </p:nvPicPr>
        <p:blipFill>
          <a:blip r:embed="rId3">
            <a:alphaModFix/>
          </a:blip>
          <a:stretch>
            <a:fillRect/>
          </a:stretch>
        </p:blipFill>
        <p:spPr>
          <a:xfrm>
            <a:off x="1742125" y="1277224"/>
            <a:ext cx="5284749" cy="2589049"/>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4" name="Shape 904"/>
        <p:cNvGrpSpPr/>
        <p:nvPr/>
      </p:nvGrpSpPr>
      <p:grpSpPr>
        <a:xfrm>
          <a:off x="0" y="0"/>
          <a:ext cx="0" cy="0"/>
          <a:chOff x="0" y="0"/>
          <a:chExt cx="0" cy="0"/>
        </a:xfrm>
      </p:grpSpPr>
      <p:sp>
        <p:nvSpPr>
          <p:cNvPr id="905" name="Shape 905"/>
          <p:cNvSpPr/>
          <p:nvPr/>
        </p:nvSpPr>
        <p:spPr>
          <a:xfrm>
            <a:off x="1554887" y="1583800"/>
            <a:ext cx="2299199" cy="2011799"/>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06" name="Shape 906"/>
          <p:cNvSpPr txBox="1"/>
          <p:nvPr/>
        </p:nvSpPr>
        <p:spPr>
          <a:xfrm>
            <a:off x="2360087" y="2402350"/>
            <a:ext cx="688799" cy="374699"/>
          </a:xfrm>
          <a:prstGeom prst="rect">
            <a:avLst/>
          </a:prstGeom>
          <a:noFill/>
          <a:ln>
            <a:noFill/>
          </a:ln>
        </p:spPr>
        <p:txBody>
          <a:bodyPr anchorCtr="0" anchor="t" bIns="91425" lIns="91425" rIns="91425" tIns="91425">
            <a:noAutofit/>
          </a:bodyPr>
          <a:lstStyle/>
          <a:p>
            <a:pPr>
              <a:spcBef>
                <a:spcPts val="0"/>
              </a:spcBef>
              <a:buNone/>
            </a:pPr>
            <a:r>
              <a:rPr lang="en-US">
                <a:solidFill>
                  <a:srgbClr val="FFFFFF"/>
                </a:solidFill>
              </a:rPr>
              <a:t>VIEW</a:t>
            </a:r>
          </a:p>
        </p:txBody>
      </p:sp>
      <p:sp>
        <p:nvSpPr>
          <p:cNvPr id="907" name="Shape 907"/>
          <p:cNvSpPr txBox="1"/>
          <p:nvPr/>
        </p:nvSpPr>
        <p:spPr>
          <a:xfrm>
            <a:off x="320900" y="306725"/>
            <a:ext cx="640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Logs</a:t>
            </a:r>
          </a:p>
        </p:txBody>
      </p:sp>
      <p:sp>
        <p:nvSpPr>
          <p:cNvPr id="908" name="Shape 908"/>
          <p:cNvSpPr/>
          <p:nvPr/>
        </p:nvSpPr>
        <p:spPr>
          <a:xfrm>
            <a:off x="5289912" y="1547900"/>
            <a:ext cx="2299199" cy="2011799"/>
          </a:xfrm>
          <a:prstGeom prst="roundRect">
            <a:avLst>
              <a:gd fmla="val 16667" name="adj"/>
            </a:avLst>
          </a:prstGeom>
          <a:solidFill>
            <a:schemeClr val="accent5"/>
          </a:solidFill>
          <a:ln cap="flat" w="19050">
            <a:solidFill>
              <a:srgbClr val="351C7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09" name="Shape 909"/>
          <p:cNvSpPr txBox="1"/>
          <p:nvPr/>
        </p:nvSpPr>
        <p:spPr>
          <a:xfrm>
            <a:off x="6017712" y="2402350"/>
            <a:ext cx="843599" cy="374699"/>
          </a:xfrm>
          <a:prstGeom prst="rect">
            <a:avLst/>
          </a:prstGeom>
          <a:noFill/>
          <a:ln>
            <a:noFill/>
          </a:ln>
        </p:spPr>
        <p:txBody>
          <a:bodyPr anchorCtr="0" anchor="t" bIns="91425" lIns="91425" rIns="91425" tIns="91425">
            <a:noAutofit/>
          </a:bodyPr>
          <a:lstStyle/>
          <a:p>
            <a:pPr lvl="0" rtl="0">
              <a:spcBef>
                <a:spcPts val="0"/>
              </a:spcBef>
              <a:buNone/>
            </a:pPr>
            <a:r>
              <a:rPr lang="en-US">
                <a:solidFill>
                  <a:srgbClr val="FFFFFF"/>
                </a:solidFill>
              </a:rPr>
              <a:t>MODEL</a:t>
            </a:r>
          </a:p>
        </p:txBody>
      </p:sp>
      <p:cxnSp>
        <p:nvCxnSpPr>
          <p:cNvPr id="910" name="Shape 910"/>
          <p:cNvCxnSpPr/>
          <p:nvPr/>
        </p:nvCxnSpPr>
        <p:spPr>
          <a:xfrm>
            <a:off x="3845225" y="1838375"/>
            <a:ext cx="1432200" cy="0"/>
          </a:xfrm>
          <a:prstGeom prst="straightConnector1">
            <a:avLst/>
          </a:prstGeom>
          <a:noFill/>
          <a:ln cap="flat" w="19050">
            <a:solidFill>
              <a:schemeClr val="accent6"/>
            </a:solidFill>
            <a:prstDash val="solid"/>
            <a:round/>
            <a:headEnd len="lg" w="lg" type="none"/>
            <a:tailEnd len="lg" w="lg" type="triangle"/>
          </a:ln>
        </p:spPr>
      </p:cxnSp>
      <p:cxnSp>
        <p:nvCxnSpPr>
          <p:cNvPr id="911" name="Shape 911"/>
          <p:cNvCxnSpPr/>
          <p:nvPr/>
        </p:nvCxnSpPr>
        <p:spPr>
          <a:xfrm rot="10800000">
            <a:off x="3869999" y="3280350"/>
            <a:ext cx="1417200" cy="9899"/>
          </a:xfrm>
          <a:prstGeom prst="straightConnector1">
            <a:avLst/>
          </a:prstGeom>
          <a:noFill/>
          <a:ln cap="flat" w="19050">
            <a:solidFill>
              <a:schemeClr val="accent6"/>
            </a:solidFill>
            <a:prstDash val="solid"/>
            <a:round/>
            <a:headEnd len="lg" w="lg" type="none"/>
            <a:tailEnd len="lg" w="lg" type="triangle"/>
          </a:ln>
        </p:spPr>
      </p:cxnSp>
      <p:sp>
        <p:nvSpPr>
          <p:cNvPr id="912" name="Shape 912"/>
          <p:cNvSpPr txBox="1"/>
          <p:nvPr/>
        </p:nvSpPr>
        <p:spPr>
          <a:xfrm>
            <a:off x="4023600" y="1505375"/>
            <a:ext cx="980999" cy="333000"/>
          </a:xfrm>
          <a:prstGeom prst="rect">
            <a:avLst/>
          </a:prstGeom>
          <a:noFill/>
          <a:ln>
            <a:noFill/>
          </a:ln>
        </p:spPr>
        <p:txBody>
          <a:bodyPr anchorCtr="0" anchor="t" bIns="91425" lIns="91425" rIns="91425" tIns="91425">
            <a:noAutofit/>
          </a:bodyPr>
          <a:lstStyle/>
          <a:p>
            <a:pPr>
              <a:spcBef>
                <a:spcPts val="0"/>
              </a:spcBef>
              <a:buNone/>
            </a:pPr>
            <a:r>
              <a:rPr lang="en-US">
                <a:solidFill>
                  <a:srgbClr val="FF5240"/>
                </a:solidFill>
              </a:rPr>
              <a:t>Observes</a:t>
            </a:r>
          </a:p>
        </p:txBody>
      </p:sp>
      <p:sp>
        <p:nvSpPr>
          <p:cNvPr id="913" name="Shape 913"/>
          <p:cNvSpPr txBox="1"/>
          <p:nvPr/>
        </p:nvSpPr>
        <p:spPr>
          <a:xfrm>
            <a:off x="4081512" y="2947350"/>
            <a:ext cx="980999" cy="333000"/>
          </a:xfrm>
          <a:prstGeom prst="rect">
            <a:avLst/>
          </a:prstGeom>
          <a:noFill/>
          <a:ln>
            <a:noFill/>
          </a:ln>
        </p:spPr>
        <p:txBody>
          <a:bodyPr anchorCtr="0" anchor="t" bIns="91425" lIns="91425" rIns="91425" tIns="91425">
            <a:noAutofit/>
          </a:bodyPr>
          <a:lstStyle/>
          <a:p>
            <a:pPr lvl="0" rtl="0">
              <a:spcBef>
                <a:spcPts val="0"/>
              </a:spcBef>
              <a:buNone/>
            </a:pPr>
            <a:r>
              <a:rPr lang="en-US">
                <a:solidFill>
                  <a:srgbClr val="FF5240"/>
                </a:solidFill>
              </a:rPr>
              <a:t>Observes</a:t>
            </a:r>
          </a:p>
        </p:txBody>
      </p:sp>
      <p:sp>
        <p:nvSpPr>
          <p:cNvPr id="914" name="Shape 914"/>
          <p:cNvSpPr txBox="1"/>
          <p:nvPr/>
        </p:nvSpPr>
        <p:spPr>
          <a:xfrm>
            <a:off x="3399275" y="656625"/>
            <a:ext cx="2324099" cy="374699"/>
          </a:xfrm>
          <a:prstGeom prst="rect">
            <a:avLst/>
          </a:prstGeom>
          <a:noFill/>
          <a:ln>
            <a:noFill/>
          </a:ln>
        </p:spPr>
        <p:txBody>
          <a:bodyPr anchorCtr="0" anchor="t" bIns="91425" lIns="91425" rIns="91425" tIns="91425">
            <a:noAutofit/>
          </a:bodyPr>
          <a:lstStyle/>
          <a:p>
            <a:pPr>
              <a:spcBef>
                <a:spcPts val="0"/>
              </a:spcBef>
              <a:buNone/>
            </a:pPr>
            <a:r>
              <a:rPr lang="en-US"/>
              <a:t>Using RxJava everywhere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nvSpPr>
        <p:spPr>
          <a:xfrm>
            <a:off x="1918050" y="1581600"/>
            <a:ext cx="5307899" cy="1980299"/>
          </a:xfrm>
          <a:prstGeom prst="rect">
            <a:avLst/>
          </a:prstGeom>
          <a:noFill/>
          <a:ln>
            <a:noFill/>
          </a:ln>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US" sz="2400"/>
              <a:t>Show a dialog after a double click</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Multiple clicks == double clicks</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p:txBody>
      </p:sp>
      <p:sp>
        <p:nvSpPr>
          <p:cNvPr id="367" name="Shape 367"/>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9" name="Shape 919"/>
        <p:cNvGrpSpPr/>
        <p:nvPr/>
      </p:nvGrpSpPr>
      <p:grpSpPr>
        <a:xfrm>
          <a:off x="0" y="0"/>
          <a:ext cx="0" cy="0"/>
          <a:chOff x="0" y="0"/>
          <a:chExt cx="0" cy="0"/>
        </a:xfrm>
      </p:grpSpPr>
      <p:sp>
        <p:nvSpPr>
          <p:cNvPr id="920" name="Shape 920"/>
          <p:cNvSpPr/>
          <p:nvPr/>
        </p:nvSpPr>
        <p:spPr>
          <a:xfrm>
            <a:off x="1097550" y="1628650"/>
            <a:ext cx="3057299" cy="1738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21" name="Shape 921"/>
          <p:cNvSpPr txBox="1"/>
          <p:nvPr/>
        </p:nvSpPr>
        <p:spPr>
          <a:xfrm>
            <a:off x="2839900" y="701225"/>
            <a:ext cx="3329399" cy="5066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922" name="Shape 922"/>
          <p:cNvSpPr txBox="1"/>
          <p:nvPr/>
        </p:nvSpPr>
        <p:spPr>
          <a:xfrm>
            <a:off x="320900" y="306725"/>
            <a:ext cx="640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Logs</a:t>
            </a:r>
          </a:p>
        </p:txBody>
      </p:sp>
      <p:sp>
        <p:nvSpPr>
          <p:cNvPr id="923" name="Shape 923"/>
          <p:cNvSpPr txBox="1"/>
          <p:nvPr/>
        </p:nvSpPr>
        <p:spPr>
          <a:xfrm>
            <a:off x="3776100" y="701225"/>
            <a:ext cx="1919700" cy="347700"/>
          </a:xfrm>
          <a:prstGeom prst="rect">
            <a:avLst/>
          </a:prstGeom>
          <a:noFill/>
          <a:ln>
            <a:noFill/>
          </a:ln>
        </p:spPr>
        <p:txBody>
          <a:bodyPr anchorCtr="0" anchor="t" bIns="91425" lIns="91425" rIns="91425" tIns="91425">
            <a:noAutofit/>
          </a:bodyPr>
          <a:lstStyle/>
          <a:p>
            <a:pPr>
              <a:spcBef>
                <a:spcPts val="0"/>
              </a:spcBef>
              <a:buNone/>
            </a:pPr>
            <a:r>
              <a:rPr lang="en-US"/>
              <a:t>Where is the trigger?</a:t>
            </a:r>
          </a:p>
        </p:txBody>
      </p:sp>
      <p:sp>
        <p:nvSpPr>
          <p:cNvPr id="924" name="Shape 924"/>
          <p:cNvSpPr txBox="1"/>
          <p:nvPr/>
        </p:nvSpPr>
        <p:spPr>
          <a:xfrm>
            <a:off x="1199100" y="2857237"/>
            <a:ext cx="1645199" cy="394500"/>
          </a:xfrm>
          <a:prstGeom prst="rect">
            <a:avLst/>
          </a:prstGeom>
          <a:noFill/>
          <a:ln>
            <a:noFill/>
          </a:ln>
        </p:spPr>
        <p:txBody>
          <a:bodyPr anchorCtr="0" anchor="t" bIns="91425" lIns="91425" rIns="91425" tIns="91425">
            <a:noAutofit/>
          </a:bodyPr>
          <a:lstStyle/>
          <a:p>
            <a:pPr>
              <a:spcBef>
                <a:spcPts val="0"/>
              </a:spcBef>
              <a:buNone/>
            </a:pPr>
            <a:r>
              <a:rPr lang="en-US"/>
              <a:t>Higher complexity</a:t>
            </a:r>
          </a:p>
        </p:txBody>
      </p:sp>
      <p:sp>
        <p:nvSpPr>
          <p:cNvPr id="925" name="Shape 925"/>
          <p:cNvSpPr txBox="1"/>
          <p:nvPr/>
        </p:nvSpPr>
        <p:spPr>
          <a:xfrm>
            <a:off x="1199100" y="2314000"/>
            <a:ext cx="1377599" cy="367799"/>
          </a:xfrm>
          <a:prstGeom prst="rect">
            <a:avLst/>
          </a:prstGeom>
          <a:noFill/>
          <a:ln>
            <a:noFill/>
          </a:ln>
        </p:spPr>
        <p:txBody>
          <a:bodyPr anchorCtr="0" anchor="t" bIns="91425" lIns="91425" rIns="91425" tIns="91425">
            <a:noAutofit/>
          </a:bodyPr>
          <a:lstStyle/>
          <a:p>
            <a:pPr>
              <a:spcBef>
                <a:spcPts val="0"/>
              </a:spcBef>
              <a:buNone/>
            </a:pPr>
            <a:r>
              <a:rPr lang="en-US"/>
              <a:t>Longer chains</a:t>
            </a:r>
          </a:p>
        </p:txBody>
      </p:sp>
      <p:sp>
        <p:nvSpPr>
          <p:cNvPr id="926" name="Shape 926"/>
          <p:cNvSpPr txBox="1"/>
          <p:nvPr/>
        </p:nvSpPr>
        <p:spPr>
          <a:xfrm>
            <a:off x="1199100" y="1744050"/>
            <a:ext cx="2854199" cy="394500"/>
          </a:xfrm>
          <a:prstGeom prst="rect">
            <a:avLst/>
          </a:prstGeom>
          <a:noFill/>
          <a:ln>
            <a:noFill/>
          </a:ln>
        </p:spPr>
        <p:txBody>
          <a:bodyPr anchorCtr="0" anchor="t" bIns="91425" lIns="91425" rIns="91425" tIns="91425">
            <a:noAutofit/>
          </a:bodyPr>
          <a:lstStyle/>
          <a:p>
            <a:pPr>
              <a:spcBef>
                <a:spcPts val="0"/>
              </a:spcBef>
              <a:buNone/>
            </a:pPr>
            <a:r>
              <a:rPr lang="en-US"/>
              <a:t>Events that trigger other events</a:t>
            </a:r>
          </a:p>
        </p:txBody>
      </p:sp>
      <p:sp>
        <p:nvSpPr>
          <p:cNvPr id="927" name="Shape 927"/>
          <p:cNvSpPr txBox="1"/>
          <p:nvPr/>
        </p:nvSpPr>
        <p:spPr>
          <a:xfrm>
            <a:off x="5317050" y="2300650"/>
            <a:ext cx="2353800" cy="394500"/>
          </a:xfrm>
          <a:prstGeom prst="rect">
            <a:avLst/>
          </a:prstGeom>
          <a:noFill/>
          <a:ln>
            <a:noFill/>
          </a:ln>
        </p:spPr>
        <p:txBody>
          <a:bodyPr anchorCtr="0" anchor="t" bIns="91425" lIns="91425" rIns="91425" tIns="91425">
            <a:noAutofit/>
          </a:bodyPr>
          <a:lstStyle/>
          <a:p>
            <a:pPr>
              <a:spcBef>
                <a:spcPts val="0"/>
              </a:spcBef>
              <a:buNone/>
            </a:pPr>
            <a:r>
              <a:rPr lang="en-US"/>
              <a:t>Logs with RxJava internals</a:t>
            </a:r>
          </a:p>
        </p:txBody>
      </p:sp>
      <p:sp>
        <p:nvSpPr>
          <p:cNvPr id="928" name="Shape 928"/>
          <p:cNvSpPr txBox="1"/>
          <p:nvPr/>
        </p:nvSpPr>
        <p:spPr>
          <a:xfrm>
            <a:off x="3502150" y="3860125"/>
            <a:ext cx="2815800" cy="367799"/>
          </a:xfrm>
          <a:prstGeom prst="rect">
            <a:avLst/>
          </a:prstGeom>
          <a:noFill/>
          <a:ln>
            <a:noFill/>
          </a:ln>
        </p:spPr>
        <p:txBody>
          <a:bodyPr anchorCtr="0" anchor="t" bIns="91425" lIns="91425" rIns="91425" tIns="91425">
            <a:noAutofit/>
          </a:bodyPr>
          <a:lstStyle/>
          <a:p>
            <a:pPr>
              <a:spcBef>
                <a:spcPts val="0"/>
              </a:spcBef>
              <a:buNone/>
            </a:pPr>
            <a:r>
              <a:rPr lang="en-US"/>
              <a:t>DIFFICULT TO TRACK DOWN!</a:t>
            </a:r>
          </a:p>
        </p:txBody>
      </p:sp>
      <p:cxnSp>
        <p:nvCxnSpPr>
          <p:cNvPr id="929" name="Shape 929"/>
          <p:cNvCxnSpPr>
            <a:stCxn id="920" idx="3"/>
            <a:endCxn id="927" idx="1"/>
          </p:cNvCxnSpPr>
          <p:nvPr/>
        </p:nvCxnSpPr>
        <p:spPr>
          <a:xfrm>
            <a:off x="4154849" y="2497900"/>
            <a:ext cx="1162200" cy="0"/>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4" name="Shape 934"/>
        <p:cNvGrpSpPr/>
        <p:nvPr/>
      </p:nvGrpSpPr>
      <p:grpSpPr>
        <a:xfrm>
          <a:off x="0" y="0"/>
          <a:ext cx="0" cy="0"/>
          <a:chOff x="0" y="0"/>
          <a:chExt cx="0" cy="0"/>
        </a:xfrm>
      </p:grpSpPr>
      <p:sp>
        <p:nvSpPr>
          <p:cNvPr id="935" name="Shape 935"/>
          <p:cNvSpPr txBox="1"/>
          <p:nvPr/>
        </p:nvSpPr>
        <p:spPr>
          <a:xfrm>
            <a:off x="2530500" y="1470150"/>
            <a:ext cx="3076799" cy="449400"/>
          </a:xfrm>
          <a:prstGeom prst="rect">
            <a:avLst/>
          </a:prstGeom>
          <a:noFill/>
          <a:ln>
            <a:noFill/>
          </a:ln>
        </p:spPr>
        <p:txBody>
          <a:bodyPr anchorCtr="0" anchor="t" bIns="91425" lIns="91425" rIns="91425" tIns="91425">
            <a:noAutofit/>
          </a:bodyPr>
          <a:lstStyle/>
          <a:p>
            <a:pPr>
              <a:spcBef>
                <a:spcPts val="0"/>
              </a:spcBef>
              <a:buNone/>
            </a:pPr>
            <a:r>
              <a:rPr lang="en-US"/>
              <a:t>The internals are not easy to follow</a:t>
            </a:r>
          </a:p>
        </p:txBody>
      </p:sp>
      <p:sp>
        <p:nvSpPr>
          <p:cNvPr id="936" name="Shape 936"/>
          <p:cNvSpPr txBox="1"/>
          <p:nvPr/>
        </p:nvSpPr>
        <p:spPr>
          <a:xfrm>
            <a:off x="2530500" y="3083125"/>
            <a:ext cx="2949899" cy="449400"/>
          </a:xfrm>
          <a:prstGeom prst="rect">
            <a:avLst/>
          </a:prstGeom>
          <a:noFill/>
          <a:ln>
            <a:noFill/>
          </a:ln>
        </p:spPr>
        <p:txBody>
          <a:bodyPr anchorCtr="0" anchor="t" bIns="91425" lIns="91425" rIns="91425" tIns="91425">
            <a:noAutofit/>
          </a:bodyPr>
          <a:lstStyle/>
          <a:p>
            <a:pPr>
              <a:spcBef>
                <a:spcPts val="0"/>
              </a:spcBef>
              <a:buNone/>
            </a:pPr>
            <a:r>
              <a:rPr lang="en-US"/>
              <a:t>Very complex library in the inside</a:t>
            </a:r>
          </a:p>
        </p:txBody>
      </p:sp>
      <p:sp>
        <p:nvSpPr>
          <p:cNvPr id="937" name="Shape 937"/>
          <p:cNvSpPr txBox="1"/>
          <p:nvPr/>
        </p:nvSpPr>
        <p:spPr>
          <a:xfrm>
            <a:off x="320900" y="306725"/>
            <a:ext cx="11840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Debugging</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2" name="Shape 942"/>
        <p:cNvGrpSpPr/>
        <p:nvPr/>
      </p:nvGrpSpPr>
      <p:grpSpPr>
        <a:xfrm>
          <a:off x="0" y="0"/>
          <a:ext cx="0" cy="0"/>
          <a:chOff x="0" y="0"/>
          <a:chExt cx="0" cy="0"/>
        </a:xfrm>
      </p:grpSpPr>
      <p:sp>
        <p:nvSpPr>
          <p:cNvPr id="943" name="Shape 943"/>
          <p:cNvSpPr txBox="1"/>
          <p:nvPr/>
        </p:nvSpPr>
        <p:spPr>
          <a:xfrm>
            <a:off x="2353350" y="1096850"/>
            <a:ext cx="4658400" cy="449400"/>
          </a:xfrm>
          <a:prstGeom prst="rect">
            <a:avLst/>
          </a:prstGeom>
          <a:noFill/>
          <a:ln>
            <a:noFill/>
          </a:ln>
        </p:spPr>
        <p:txBody>
          <a:bodyPr anchorCtr="0" anchor="t" bIns="91425" lIns="91425" rIns="91425" tIns="91425">
            <a:noAutofit/>
          </a:bodyPr>
          <a:lstStyle/>
          <a:p>
            <a:pPr>
              <a:spcBef>
                <a:spcPts val="0"/>
              </a:spcBef>
              <a:buNone/>
            </a:pPr>
            <a:r>
              <a:rPr lang="en-US"/>
              <a:t>See the picture and assume how it works internally</a:t>
            </a:r>
          </a:p>
        </p:txBody>
      </p:sp>
      <p:sp>
        <p:nvSpPr>
          <p:cNvPr id="944" name="Shape 944"/>
          <p:cNvSpPr txBox="1"/>
          <p:nvPr/>
        </p:nvSpPr>
        <p:spPr>
          <a:xfrm>
            <a:off x="2353350" y="2204975"/>
            <a:ext cx="5143499" cy="449400"/>
          </a:xfrm>
          <a:prstGeom prst="rect">
            <a:avLst/>
          </a:prstGeom>
          <a:noFill/>
          <a:ln>
            <a:noFill/>
          </a:ln>
        </p:spPr>
        <p:txBody>
          <a:bodyPr anchorCtr="0" anchor="t" bIns="91425" lIns="91425" rIns="91425" tIns="91425">
            <a:noAutofit/>
          </a:bodyPr>
          <a:lstStyle/>
          <a:p>
            <a:pPr>
              <a:spcBef>
                <a:spcPts val="0"/>
              </a:spcBef>
              <a:buNone/>
            </a:pPr>
            <a:r>
              <a:rPr lang="en-US"/>
              <a:t>Unexpected things can happen internally</a:t>
            </a:r>
          </a:p>
        </p:txBody>
      </p:sp>
      <p:sp>
        <p:nvSpPr>
          <p:cNvPr id="945" name="Shape 945"/>
          <p:cNvSpPr txBox="1"/>
          <p:nvPr/>
        </p:nvSpPr>
        <p:spPr>
          <a:xfrm>
            <a:off x="2353350" y="3223900"/>
            <a:ext cx="2007299" cy="449400"/>
          </a:xfrm>
          <a:prstGeom prst="rect">
            <a:avLst/>
          </a:prstGeom>
          <a:noFill/>
          <a:ln>
            <a:noFill/>
          </a:ln>
        </p:spPr>
        <p:txBody>
          <a:bodyPr anchorCtr="0" anchor="t" bIns="91425" lIns="91425" rIns="91425" tIns="91425">
            <a:noAutofit/>
          </a:bodyPr>
          <a:lstStyle/>
          <a:p>
            <a:pPr>
              <a:spcBef>
                <a:spcPts val="0"/>
              </a:spcBef>
              <a:buNone/>
            </a:pPr>
            <a:r>
              <a:rPr lang="en-US"/>
              <a:t>Test the operators first</a:t>
            </a:r>
          </a:p>
        </p:txBody>
      </p:sp>
      <p:sp>
        <p:nvSpPr>
          <p:cNvPr id="946" name="Shape 946"/>
          <p:cNvSpPr txBox="1"/>
          <p:nvPr/>
        </p:nvSpPr>
        <p:spPr>
          <a:xfrm>
            <a:off x="320900" y="306725"/>
            <a:ext cx="13445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Assumptions</a:t>
            </a:r>
          </a:p>
        </p:txBody>
      </p:sp>
      <p:cxnSp>
        <p:nvCxnSpPr>
          <p:cNvPr id="947" name="Shape 947"/>
          <p:cNvCxnSpPr>
            <a:stCxn id="945" idx="3"/>
          </p:cNvCxnSpPr>
          <p:nvPr/>
        </p:nvCxnSpPr>
        <p:spPr>
          <a:xfrm flipH="1" rot="10800000">
            <a:off x="4360649" y="3443800"/>
            <a:ext cx="470700" cy="4800"/>
          </a:xfrm>
          <a:prstGeom prst="straightConnector1">
            <a:avLst/>
          </a:prstGeom>
          <a:noFill/>
          <a:ln cap="flat" w="19050">
            <a:solidFill>
              <a:schemeClr val="dk2"/>
            </a:solidFill>
            <a:prstDash val="solid"/>
            <a:round/>
            <a:headEnd len="lg" w="lg" type="none"/>
            <a:tailEnd len="lg" w="lg" type="triangle"/>
          </a:ln>
        </p:spPr>
      </p:cxnSp>
      <p:sp>
        <p:nvSpPr>
          <p:cNvPr id="948" name="Shape 948"/>
          <p:cNvSpPr txBox="1"/>
          <p:nvPr/>
        </p:nvSpPr>
        <p:spPr>
          <a:xfrm>
            <a:off x="4831350" y="3223900"/>
            <a:ext cx="2170500" cy="449400"/>
          </a:xfrm>
          <a:prstGeom prst="rect">
            <a:avLst/>
          </a:prstGeom>
          <a:noFill/>
          <a:ln>
            <a:noFill/>
          </a:ln>
        </p:spPr>
        <p:txBody>
          <a:bodyPr anchorCtr="0" anchor="t" bIns="91425" lIns="91425" rIns="91425" tIns="91425">
            <a:noAutofit/>
          </a:bodyPr>
          <a:lstStyle/>
          <a:p>
            <a:pPr>
              <a:spcBef>
                <a:spcPts val="0"/>
              </a:spcBef>
              <a:buNone/>
            </a:pPr>
            <a:r>
              <a:rPr lang="en-US"/>
              <a:t>Assert your assumptions</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3" name="Shape 953"/>
        <p:cNvGrpSpPr/>
        <p:nvPr/>
      </p:nvGrpSpPr>
      <p:grpSpPr>
        <a:xfrm>
          <a:off x="0" y="0"/>
          <a:ext cx="0" cy="0"/>
          <a:chOff x="0" y="0"/>
          <a:chExt cx="0" cy="0"/>
        </a:xfrm>
      </p:grpSpPr>
      <p:sp>
        <p:nvSpPr>
          <p:cNvPr id="954" name="Shape 954"/>
          <p:cNvSpPr txBox="1"/>
          <p:nvPr/>
        </p:nvSpPr>
        <p:spPr>
          <a:xfrm>
            <a:off x="3274650" y="701225"/>
            <a:ext cx="2594699" cy="449400"/>
          </a:xfrm>
          <a:prstGeom prst="rect">
            <a:avLst/>
          </a:prstGeom>
          <a:noFill/>
          <a:ln>
            <a:noFill/>
          </a:ln>
        </p:spPr>
        <p:txBody>
          <a:bodyPr anchorCtr="0" anchor="t" bIns="91425" lIns="91425" rIns="91425" tIns="91425">
            <a:noAutofit/>
          </a:bodyPr>
          <a:lstStyle/>
          <a:p>
            <a:pPr>
              <a:spcBef>
                <a:spcPts val="0"/>
              </a:spcBef>
              <a:buNone/>
            </a:pPr>
            <a:r>
              <a:rPr lang="en-US"/>
              <a:t>It is NOT good to break chain </a:t>
            </a:r>
          </a:p>
        </p:txBody>
      </p:sp>
      <p:sp>
        <p:nvSpPr>
          <p:cNvPr id="955" name="Shape 955"/>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Break the chain</a:t>
            </a:r>
          </a:p>
        </p:txBody>
      </p:sp>
      <p:pic>
        <p:nvPicPr>
          <p:cNvPr id="956" name="Shape 956"/>
          <p:cNvPicPr preferRelativeResize="0"/>
          <p:nvPr/>
        </p:nvPicPr>
        <p:blipFill rotWithShape="1">
          <a:blip r:embed="rId3">
            <a:alphaModFix/>
          </a:blip>
          <a:srcRect b="0" l="1107" r="0" t="0"/>
          <a:stretch/>
        </p:blipFill>
        <p:spPr>
          <a:xfrm>
            <a:off x="1303737" y="1384225"/>
            <a:ext cx="6536524" cy="2983825"/>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1" name="Shape 961"/>
        <p:cNvGrpSpPr/>
        <p:nvPr/>
      </p:nvGrpSpPr>
      <p:grpSpPr>
        <a:xfrm>
          <a:off x="0" y="0"/>
          <a:ext cx="0" cy="0"/>
          <a:chOff x="0" y="0"/>
          <a:chExt cx="0" cy="0"/>
        </a:xfrm>
      </p:grpSpPr>
      <p:sp>
        <p:nvSpPr>
          <p:cNvPr id="962" name="Shape 962"/>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Break the chain</a:t>
            </a:r>
          </a:p>
        </p:txBody>
      </p:sp>
      <p:sp>
        <p:nvSpPr>
          <p:cNvPr id="963" name="Shape 963"/>
          <p:cNvSpPr txBox="1"/>
          <p:nvPr/>
        </p:nvSpPr>
        <p:spPr>
          <a:xfrm>
            <a:off x="2887700" y="530475"/>
            <a:ext cx="1733399" cy="394500"/>
          </a:xfrm>
          <a:prstGeom prst="rect">
            <a:avLst/>
          </a:prstGeom>
          <a:noFill/>
          <a:ln>
            <a:noFill/>
          </a:ln>
        </p:spPr>
        <p:txBody>
          <a:bodyPr anchorCtr="0" anchor="t" bIns="91425" lIns="91425" rIns="91425" tIns="91425">
            <a:noAutofit/>
          </a:bodyPr>
          <a:lstStyle/>
          <a:p>
            <a:pPr>
              <a:spcBef>
                <a:spcPts val="0"/>
              </a:spcBef>
              <a:buNone/>
            </a:pPr>
            <a:r>
              <a:rPr lang="en-US"/>
              <a:t>USE the operators</a:t>
            </a:r>
          </a:p>
        </p:txBody>
      </p:sp>
      <p:sp>
        <p:nvSpPr>
          <p:cNvPr id="964" name="Shape 964"/>
          <p:cNvSpPr txBox="1"/>
          <p:nvPr/>
        </p:nvSpPr>
        <p:spPr>
          <a:xfrm>
            <a:off x="5107600" y="530475"/>
            <a:ext cx="1148699" cy="394500"/>
          </a:xfrm>
          <a:prstGeom prst="rect">
            <a:avLst/>
          </a:prstGeom>
          <a:noFill/>
          <a:ln>
            <a:noFill/>
          </a:ln>
        </p:spPr>
        <p:txBody>
          <a:bodyPr anchorCtr="0" anchor="t" bIns="91425" lIns="91425" rIns="91425" tIns="91425">
            <a:noAutofit/>
          </a:bodyPr>
          <a:lstStyle/>
          <a:p>
            <a:pPr>
              <a:spcBef>
                <a:spcPts val="0"/>
              </a:spcBef>
              <a:buNone/>
            </a:pPr>
            <a:r>
              <a:rPr lang="en-US"/>
              <a:t>Compose()</a:t>
            </a:r>
          </a:p>
        </p:txBody>
      </p:sp>
      <p:cxnSp>
        <p:nvCxnSpPr>
          <p:cNvPr id="965" name="Shape 965"/>
          <p:cNvCxnSpPr>
            <a:stCxn id="963" idx="3"/>
            <a:endCxn id="964" idx="1"/>
          </p:cNvCxnSpPr>
          <p:nvPr/>
        </p:nvCxnSpPr>
        <p:spPr>
          <a:xfrm>
            <a:off x="4621099" y="727725"/>
            <a:ext cx="486600" cy="0"/>
          </a:xfrm>
          <a:prstGeom prst="straightConnector1">
            <a:avLst/>
          </a:prstGeom>
          <a:noFill/>
          <a:ln cap="flat" w="19050">
            <a:solidFill>
              <a:schemeClr val="dk2"/>
            </a:solidFill>
            <a:prstDash val="solid"/>
            <a:round/>
            <a:headEnd len="lg" w="lg" type="none"/>
            <a:tailEnd len="lg" w="lg" type="triangle"/>
          </a:ln>
        </p:spPr>
      </p:cxnSp>
      <p:pic>
        <p:nvPicPr>
          <p:cNvPr id="966" name="Shape 966"/>
          <p:cNvPicPr preferRelativeResize="0"/>
          <p:nvPr/>
        </p:nvPicPr>
        <p:blipFill>
          <a:blip r:embed="rId3">
            <a:alphaModFix/>
          </a:blip>
          <a:stretch>
            <a:fillRect/>
          </a:stretch>
        </p:blipFill>
        <p:spPr>
          <a:xfrm>
            <a:off x="2064499" y="1097374"/>
            <a:ext cx="5014999" cy="3479025"/>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1" name="Shape 971"/>
        <p:cNvGrpSpPr/>
        <p:nvPr/>
      </p:nvGrpSpPr>
      <p:grpSpPr>
        <a:xfrm>
          <a:off x="0" y="0"/>
          <a:ext cx="0" cy="0"/>
          <a:chOff x="0" y="0"/>
          <a:chExt cx="0" cy="0"/>
        </a:xfrm>
      </p:grpSpPr>
      <p:sp>
        <p:nvSpPr>
          <p:cNvPr id="972" name="Shape 972"/>
          <p:cNvSpPr txBox="1"/>
          <p:nvPr/>
        </p:nvSpPr>
        <p:spPr>
          <a:xfrm>
            <a:off x="1554750" y="1182525"/>
            <a:ext cx="6034499" cy="426599"/>
          </a:xfrm>
          <a:prstGeom prst="rect">
            <a:avLst/>
          </a:prstGeom>
          <a:noFill/>
          <a:ln>
            <a:noFill/>
          </a:ln>
        </p:spPr>
        <p:txBody>
          <a:bodyPr anchorCtr="0" anchor="t" bIns="91425" lIns="91425" rIns="91425" tIns="91425">
            <a:noAutofit/>
          </a:bodyPr>
          <a:lstStyle/>
          <a:p>
            <a:pPr lvl="0" rtl="0">
              <a:spcBef>
                <a:spcPts val="0"/>
              </a:spcBef>
              <a:buNone/>
            </a:pPr>
            <a:r>
              <a:rPr lang="en-US"/>
              <a:t>What if the observable produces faster than the observer can consume?</a:t>
            </a:r>
          </a:p>
        </p:txBody>
      </p:sp>
      <p:sp>
        <p:nvSpPr>
          <p:cNvPr id="973" name="Shape 973"/>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Back Pressure</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8" name="Shape 978"/>
        <p:cNvGrpSpPr/>
        <p:nvPr/>
      </p:nvGrpSpPr>
      <p:grpSpPr>
        <a:xfrm>
          <a:off x="0" y="0"/>
          <a:ext cx="0" cy="0"/>
          <a:chOff x="0" y="0"/>
          <a:chExt cx="0" cy="0"/>
        </a:xfrm>
      </p:grpSpPr>
      <p:sp>
        <p:nvSpPr>
          <p:cNvPr id="979" name="Shape 979"/>
          <p:cNvSpPr txBox="1"/>
          <p:nvPr/>
        </p:nvSpPr>
        <p:spPr>
          <a:xfrm>
            <a:off x="1554750" y="1182525"/>
            <a:ext cx="6034499" cy="426599"/>
          </a:xfrm>
          <a:prstGeom prst="rect">
            <a:avLst/>
          </a:prstGeom>
          <a:noFill/>
          <a:ln>
            <a:noFill/>
          </a:ln>
        </p:spPr>
        <p:txBody>
          <a:bodyPr anchorCtr="0" anchor="t" bIns="91425" lIns="91425" rIns="91425" tIns="91425">
            <a:noAutofit/>
          </a:bodyPr>
          <a:lstStyle/>
          <a:p>
            <a:pPr lvl="0" rtl="0">
              <a:spcBef>
                <a:spcPts val="0"/>
              </a:spcBef>
              <a:buNone/>
            </a:pPr>
            <a:r>
              <a:rPr lang="en-US"/>
              <a:t>What if the observable produces faster than the observer can consume?</a:t>
            </a:r>
          </a:p>
        </p:txBody>
      </p:sp>
      <p:sp>
        <p:nvSpPr>
          <p:cNvPr id="980" name="Shape 980"/>
          <p:cNvSpPr txBox="1"/>
          <p:nvPr/>
        </p:nvSpPr>
        <p:spPr>
          <a:xfrm>
            <a:off x="1554750" y="2358450"/>
            <a:ext cx="3665099" cy="426599"/>
          </a:xfrm>
          <a:prstGeom prst="rect">
            <a:avLst/>
          </a:prstGeom>
          <a:noFill/>
          <a:ln>
            <a:noFill/>
          </a:ln>
        </p:spPr>
        <p:txBody>
          <a:bodyPr anchorCtr="0" anchor="t" bIns="91425" lIns="91425" rIns="91425" tIns="91425">
            <a:noAutofit/>
          </a:bodyPr>
          <a:lstStyle/>
          <a:p>
            <a:pPr lvl="0" rtl="0">
              <a:spcBef>
                <a:spcPts val="0"/>
              </a:spcBef>
              <a:buNone/>
            </a:pPr>
            <a:r>
              <a:rPr lang="en-US"/>
              <a:t>It has to go through all the transformations </a:t>
            </a:r>
          </a:p>
        </p:txBody>
      </p:sp>
      <p:sp>
        <p:nvSpPr>
          <p:cNvPr id="981" name="Shape 981"/>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Back Pressure</a:t>
            </a:r>
          </a:p>
        </p:txBody>
      </p:sp>
      <p:sp>
        <p:nvSpPr>
          <p:cNvPr id="982" name="Shape 982"/>
          <p:cNvSpPr txBox="1"/>
          <p:nvPr/>
        </p:nvSpPr>
        <p:spPr>
          <a:xfrm>
            <a:off x="5887475" y="2374500"/>
            <a:ext cx="1122900" cy="394500"/>
          </a:xfrm>
          <a:prstGeom prst="rect">
            <a:avLst/>
          </a:prstGeom>
          <a:noFill/>
          <a:ln>
            <a:noFill/>
          </a:ln>
        </p:spPr>
        <p:txBody>
          <a:bodyPr anchorCtr="0" anchor="t" bIns="91425" lIns="91425" rIns="91425" tIns="91425">
            <a:noAutofit/>
          </a:bodyPr>
          <a:lstStyle/>
          <a:p>
            <a:pPr lvl="0" rtl="0">
              <a:spcBef>
                <a:spcPts val="0"/>
              </a:spcBef>
              <a:buNone/>
            </a:pPr>
            <a:r>
              <a:rPr lang="en-US"/>
              <a:t>Takes time</a:t>
            </a:r>
          </a:p>
        </p:txBody>
      </p:sp>
      <p:cxnSp>
        <p:nvCxnSpPr>
          <p:cNvPr id="983" name="Shape 983"/>
          <p:cNvCxnSpPr>
            <a:stCxn id="980" idx="3"/>
            <a:endCxn id="982" idx="1"/>
          </p:cNvCxnSpPr>
          <p:nvPr/>
        </p:nvCxnSpPr>
        <p:spPr>
          <a:xfrm>
            <a:off x="5219849" y="2571749"/>
            <a:ext cx="667500" cy="0"/>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8" name="Shape 988"/>
        <p:cNvGrpSpPr/>
        <p:nvPr/>
      </p:nvGrpSpPr>
      <p:grpSpPr>
        <a:xfrm>
          <a:off x="0" y="0"/>
          <a:ext cx="0" cy="0"/>
          <a:chOff x="0" y="0"/>
          <a:chExt cx="0" cy="0"/>
        </a:xfrm>
      </p:grpSpPr>
      <p:sp>
        <p:nvSpPr>
          <p:cNvPr id="989" name="Shape 989"/>
          <p:cNvSpPr txBox="1"/>
          <p:nvPr/>
        </p:nvSpPr>
        <p:spPr>
          <a:xfrm>
            <a:off x="1554750" y="1182525"/>
            <a:ext cx="6034499" cy="426599"/>
          </a:xfrm>
          <a:prstGeom prst="rect">
            <a:avLst/>
          </a:prstGeom>
          <a:noFill/>
          <a:ln>
            <a:noFill/>
          </a:ln>
        </p:spPr>
        <p:txBody>
          <a:bodyPr anchorCtr="0" anchor="t" bIns="91425" lIns="91425" rIns="91425" tIns="91425">
            <a:noAutofit/>
          </a:bodyPr>
          <a:lstStyle/>
          <a:p>
            <a:pPr lvl="0" rtl="0">
              <a:spcBef>
                <a:spcPts val="0"/>
              </a:spcBef>
              <a:buNone/>
            </a:pPr>
            <a:r>
              <a:rPr lang="en-US"/>
              <a:t>What if the observable produces faster than the observer can consume?</a:t>
            </a:r>
          </a:p>
        </p:txBody>
      </p:sp>
      <p:sp>
        <p:nvSpPr>
          <p:cNvPr id="990" name="Shape 990"/>
          <p:cNvSpPr txBox="1"/>
          <p:nvPr/>
        </p:nvSpPr>
        <p:spPr>
          <a:xfrm>
            <a:off x="1554750" y="2358450"/>
            <a:ext cx="3665099" cy="426599"/>
          </a:xfrm>
          <a:prstGeom prst="rect">
            <a:avLst/>
          </a:prstGeom>
          <a:noFill/>
          <a:ln>
            <a:noFill/>
          </a:ln>
        </p:spPr>
        <p:txBody>
          <a:bodyPr anchorCtr="0" anchor="t" bIns="91425" lIns="91425" rIns="91425" tIns="91425">
            <a:noAutofit/>
          </a:bodyPr>
          <a:lstStyle/>
          <a:p>
            <a:pPr lvl="0" rtl="0">
              <a:spcBef>
                <a:spcPts val="0"/>
              </a:spcBef>
              <a:buNone/>
            </a:pPr>
            <a:r>
              <a:rPr lang="en-US"/>
              <a:t>It has to go through all the transformations </a:t>
            </a:r>
          </a:p>
        </p:txBody>
      </p:sp>
      <p:sp>
        <p:nvSpPr>
          <p:cNvPr id="991" name="Shape 991"/>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Back Pressure</a:t>
            </a:r>
          </a:p>
        </p:txBody>
      </p:sp>
      <p:sp>
        <p:nvSpPr>
          <p:cNvPr id="992" name="Shape 992"/>
          <p:cNvSpPr txBox="1"/>
          <p:nvPr/>
        </p:nvSpPr>
        <p:spPr>
          <a:xfrm>
            <a:off x="5887475" y="2374500"/>
            <a:ext cx="1122900" cy="394500"/>
          </a:xfrm>
          <a:prstGeom prst="rect">
            <a:avLst/>
          </a:prstGeom>
          <a:noFill/>
          <a:ln>
            <a:noFill/>
          </a:ln>
        </p:spPr>
        <p:txBody>
          <a:bodyPr anchorCtr="0" anchor="t" bIns="91425" lIns="91425" rIns="91425" tIns="91425">
            <a:noAutofit/>
          </a:bodyPr>
          <a:lstStyle/>
          <a:p>
            <a:pPr lvl="0" rtl="0">
              <a:spcBef>
                <a:spcPts val="0"/>
              </a:spcBef>
              <a:buNone/>
            </a:pPr>
            <a:r>
              <a:rPr lang="en-US"/>
              <a:t>Takes time</a:t>
            </a:r>
          </a:p>
        </p:txBody>
      </p:sp>
      <p:cxnSp>
        <p:nvCxnSpPr>
          <p:cNvPr id="993" name="Shape 993"/>
          <p:cNvCxnSpPr>
            <a:stCxn id="990" idx="3"/>
            <a:endCxn id="992" idx="1"/>
          </p:cNvCxnSpPr>
          <p:nvPr/>
        </p:nvCxnSpPr>
        <p:spPr>
          <a:xfrm>
            <a:off x="5219849" y="2571749"/>
            <a:ext cx="667500" cy="0"/>
          </a:xfrm>
          <a:prstGeom prst="straightConnector1">
            <a:avLst/>
          </a:prstGeom>
          <a:noFill/>
          <a:ln cap="flat" w="19050">
            <a:solidFill>
              <a:schemeClr val="dk2"/>
            </a:solidFill>
            <a:prstDash val="solid"/>
            <a:round/>
            <a:headEnd len="lg" w="lg" type="none"/>
            <a:tailEnd len="lg" w="lg" type="triangle"/>
          </a:ln>
        </p:spPr>
      </p:cxnSp>
      <p:sp>
        <p:nvSpPr>
          <p:cNvPr id="994" name="Shape 994"/>
          <p:cNvSpPr txBox="1"/>
          <p:nvPr/>
        </p:nvSpPr>
        <p:spPr>
          <a:xfrm>
            <a:off x="1554750" y="3332400"/>
            <a:ext cx="5170800" cy="347700"/>
          </a:xfrm>
          <a:prstGeom prst="rect">
            <a:avLst/>
          </a:prstGeom>
          <a:noFill/>
          <a:ln>
            <a:noFill/>
          </a:ln>
        </p:spPr>
        <p:txBody>
          <a:bodyPr anchorCtr="0" anchor="t" bIns="91425" lIns="91425" rIns="91425" tIns="91425">
            <a:noAutofit/>
          </a:bodyPr>
          <a:lstStyle/>
          <a:p>
            <a:pPr lvl="0" rtl="0">
              <a:spcBef>
                <a:spcPts val="0"/>
              </a:spcBef>
              <a:buNone/>
            </a:pPr>
            <a:r>
              <a:rPr lang="en-US"/>
              <a:t>How to handle backpressure:</a:t>
            </a:r>
          </a:p>
          <a:p>
            <a:pPr lvl="0" rtl="0">
              <a:spcBef>
                <a:spcPts val="0"/>
              </a:spcBef>
              <a:buNone/>
            </a:pPr>
            <a:r>
              <a:rPr lang="en-US" u="sng">
                <a:solidFill>
                  <a:schemeClr val="hlink"/>
                </a:solidFill>
                <a:hlinkClick r:id="rId3"/>
              </a:rPr>
              <a:t>https://github.com/ReactiveX/RxJava/wiki/Backpressure</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9" name="Shape 999"/>
        <p:cNvGrpSpPr/>
        <p:nvPr/>
      </p:nvGrpSpPr>
      <p:grpSpPr>
        <a:xfrm>
          <a:off x="0" y="0"/>
          <a:ext cx="0" cy="0"/>
          <a:chOff x="0" y="0"/>
          <a:chExt cx="0" cy="0"/>
        </a:xfrm>
      </p:grpSpPr>
      <p:sp>
        <p:nvSpPr>
          <p:cNvPr id="1000" name="Shape 1000"/>
          <p:cNvSpPr txBox="1"/>
          <p:nvPr/>
        </p:nvSpPr>
        <p:spPr>
          <a:xfrm>
            <a:off x="2564400" y="2374500"/>
            <a:ext cx="4015200" cy="394500"/>
          </a:xfrm>
          <a:prstGeom prst="rect">
            <a:avLst/>
          </a:prstGeom>
          <a:noFill/>
          <a:ln>
            <a:noFill/>
          </a:ln>
        </p:spPr>
        <p:txBody>
          <a:bodyPr anchorCtr="0" anchor="t" bIns="91425" lIns="91425" rIns="91425" tIns="91425">
            <a:noAutofit/>
          </a:bodyPr>
          <a:lstStyle/>
          <a:p>
            <a:pPr>
              <a:spcBef>
                <a:spcPts val="0"/>
              </a:spcBef>
              <a:buNone/>
            </a:pPr>
            <a:r>
              <a:rPr lang="en-US"/>
              <a:t>When does an Observable start emitting items?</a:t>
            </a:r>
          </a:p>
        </p:txBody>
      </p:sp>
      <p:sp>
        <p:nvSpPr>
          <p:cNvPr id="1001" name="Shape 1001"/>
          <p:cNvSpPr txBox="1"/>
          <p:nvPr/>
        </p:nvSpPr>
        <p:spPr>
          <a:xfrm>
            <a:off x="320900" y="306725"/>
            <a:ext cx="2287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Hot &amp; Cold Observables</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6" name="Shape 1006"/>
        <p:cNvGrpSpPr/>
        <p:nvPr/>
      </p:nvGrpSpPr>
      <p:grpSpPr>
        <a:xfrm>
          <a:off x="0" y="0"/>
          <a:ext cx="0" cy="0"/>
          <a:chOff x="0" y="0"/>
          <a:chExt cx="0" cy="0"/>
        </a:xfrm>
      </p:grpSpPr>
      <p:sp>
        <p:nvSpPr>
          <p:cNvPr id="1007" name="Shape 1007"/>
          <p:cNvSpPr/>
          <p:nvPr/>
        </p:nvSpPr>
        <p:spPr>
          <a:xfrm>
            <a:off x="3661900" y="3394350"/>
            <a:ext cx="3250500" cy="6491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08" name="Shape 1008"/>
          <p:cNvSpPr/>
          <p:nvPr/>
        </p:nvSpPr>
        <p:spPr>
          <a:xfrm>
            <a:off x="2130750" y="1099950"/>
            <a:ext cx="4831199" cy="887100"/>
          </a:xfrm>
          <a:prstGeom prst="roundRect">
            <a:avLst>
              <a:gd fmla="val 16667" name="adj"/>
            </a:avLst>
          </a:prstGeom>
          <a:noFill/>
          <a:ln cap="flat" w="19050">
            <a:solidFill>
              <a:srgbClr val="CC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009" name="Shape 1009"/>
          <p:cNvCxnSpPr/>
          <p:nvPr/>
        </p:nvCxnSpPr>
        <p:spPr>
          <a:xfrm>
            <a:off x="2200900" y="1541100"/>
            <a:ext cx="4633199" cy="4799"/>
          </a:xfrm>
          <a:prstGeom prst="straightConnector1">
            <a:avLst/>
          </a:prstGeom>
          <a:noFill/>
          <a:ln cap="flat" w="19050">
            <a:solidFill>
              <a:srgbClr val="000000"/>
            </a:solidFill>
            <a:prstDash val="solid"/>
            <a:round/>
            <a:headEnd len="lg" w="lg" type="none"/>
            <a:tailEnd len="lg" w="lg" type="triangle"/>
          </a:ln>
        </p:spPr>
      </p:cxnSp>
      <p:sp>
        <p:nvSpPr>
          <p:cNvPr id="1010" name="Shape 1010"/>
          <p:cNvSpPr/>
          <p:nvPr/>
        </p:nvSpPr>
        <p:spPr>
          <a:xfrm>
            <a:off x="2413950" y="1404750"/>
            <a:ext cx="272699" cy="2775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11" name="Shape 1011"/>
          <p:cNvSpPr/>
          <p:nvPr/>
        </p:nvSpPr>
        <p:spPr>
          <a:xfrm>
            <a:off x="3066825" y="1404750"/>
            <a:ext cx="272699" cy="277500"/>
          </a:xfrm>
          <a:prstGeom prst="ellipse">
            <a:avLst/>
          </a:prstGeom>
          <a:solidFill>
            <a:srgbClr val="F1C232"/>
          </a:solidFill>
          <a:ln cap="flat" w="19050">
            <a:solidFill>
              <a:srgbClr val="BF9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12" name="Shape 1012"/>
          <p:cNvSpPr/>
          <p:nvPr/>
        </p:nvSpPr>
        <p:spPr>
          <a:xfrm>
            <a:off x="4524325" y="1404750"/>
            <a:ext cx="272699" cy="277500"/>
          </a:xfrm>
          <a:prstGeom prst="ellipse">
            <a:avLst/>
          </a:prstGeom>
          <a:solidFill>
            <a:srgbClr val="E06666"/>
          </a:solidFill>
          <a:ln cap="flat" w="19050">
            <a:solidFill>
              <a:srgbClr val="CC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13" name="Shape 1013"/>
          <p:cNvSpPr/>
          <p:nvPr/>
        </p:nvSpPr>
        <p:spPr>
          <a:xfrm>
            <a:off x="5328975" y="1404750"/>
            <a:ext cx="272699" cy="277500"/>
          </a:xfrm>
          <a:prstGeom prst="ellipse">
            <a:avLst/>
          </a:prstGeom>
          <a:solidFill>
            <a:schemeClr val="accent4"/>
          </a:solidFill>
          <a:ln cap="flat" w="19050">
            <a:solidFill>
              <a:srgbClr val="3D85C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14" name="Shape 1014"/>
          <p:cNvSpPr/>
          <p:nvPr/>
        </p:nvSpPr>
        <p:spPr>
          <a:xfrm>
            <a:off x="6017100" y="1404750"/>
            <a:ext cx="272699" cy="277500"/>
          </a:xfrm>
          <a:prstGeom prst="ellipse">
            <a:avLst/>
          </a:prstGeom>
          <a:solidFill>
            <a:srgbClr val="A64D79"/>
          </a:solidFill>
          <a:ln cap="flat" w="19050">
            <a:solidFill>
              <a:srgbClr val="741B4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15" name="Shape 1015"/>
          <p:cNvSpPr txBox="1"/>
          <p:nvPr/>
        </p:nvSpPr>
        <p:spPr>
          <a:xfrm>
            <a:off x="3701550" y="728250"/>
            <a:ext cx="1481700" cy="371699"/>
          </a:xfrm>
          <a:prstGeom prst="rect">
            <a:avLst/>
          </a:prstGeom>
          <a:solidFill>
            <a:srgbClr val="CC0000"/>
          </a:solidFill>
          <a:ln>
            <a:noFill/>
          </a:ln>
        </p:spPr>
        <p:txBody>
          <a:bodyPr anchorCtr="0" anchor="t" bIns="91425" lIns="91425" rIns="91425" tIns="91425">
            <a:noAutofit/>
          </a:bodyPr>
          <a:lstStyle/>
          <a:p>
            <a:pPr>
              <a:spcBef>
                <a:spcPts val="0"/>
              </a:spcBef>
              <a:buNone/>
            </a:pPr>
            <a:r>
              <a:rPr lang="en-US">
                <a:solidFill>
                  <a:srgbClr val="FFFFFF"/>
                </a:solidFill>
              </a:rPr>
              <a:t>Hot Observable</a:t>
            </a:r>
          </a:p>
        </p:txBody>
      </p:sp>
      <p:cxnSp>
        <p:nvCxnSpPr>
          <p:cNvPr id="1016" name="Shape 1016"/>
          <p:cNvCxnSpPr/>
          <p:nvPr/>
        </p:nvCxnSpPr>
        <p:spPr>
          <a:xfrm>
            <a:off x="3756050" y="3721375"/>
            <a:ext cx="3052500" cy="4799"/>
          </a:xfrm>
          <a:prstGeom prst="straightConnector1">
            <a:avLst/>
          </a:prstGeom>
          <a:noFill/>
          <a:ln cap="flat" w="19050">
            <a:solidFill>
              <a:srgbClr val="000000"/>
            </a:solidFill>
            <a:prstDash val="solid"/>
            <a:round/>
            <a:headEnd len="lg" w="lg" type="none"/>
            <a:tailEnd len="lg" w="lg" type="triangle"/>
          </a:ln>
        </p:spPr>
      </p:cxnSp>
      <p:cxnSp>
        <p:nvCxnSpPr>
          <p:cNvPr id="1017" name="Shape 1017"/>
          <p:cNvCxnSpPr/>
          <p:nvPr/>
        </p:nvCxnSpPr>
        <p:spPr>
          <a:xfrm rot="10800000">
            <a:off x="3805750" y="1600650"/>
            <a:ext cx="4799" cy="1793699"/>
          </a:xfrm>
          <a:prstGeom prst="straightConnector1">
            <a:avLst/>
          </a:prstGeom>
          <a:noFill/>
          <a:ln cap="flat" w="19050">
            <a:solidFill>
              <a:schemeClr val="accent6"/>
            </a:solidFill>
            <a:prstDash val="solid"/>
            <a:round/>
            <a:headEnd len="lg" w="lg" type="none"/>
            <a:tailEnd len="lg" w="lg" type="triangle"/>
          </a:ln>
        </p:spPr>
      </p:cxnSp>
      <p:sp>
        <p:nvSpPr>
          <p:cNvPr id="1018" name="Shape 1018"/>
          <p:cNvSpPr/>
          <p:nvPr/>
        </p:nvSpPr>
        <p:spPr>
          <a:xfrm>
            <a:off x="4539200" y="3585025"/>
            <a:ext cx="272699" cy="277500"/>
          </a:xfrm>
          <a:prstGeom prst="ellipse">
            <a:avLst/>
          </a:prstGeom>
          <a:solidFill>
            <a:srgbClr val="E06666"/>
          </a:solidFill>
          <a:ln cap="flat" w="19050">
            <a:solidFill>
              <a:srgbClr val="CC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19" name="Shape 1019"/>
          <p:cNvSpPr/>
          <p:nvPr/>
        </p:nvSpPr>
        <p:spPr>
          <a:xfrm>
            <a:off x="5343850" y="3585025"/>
            <a:ext cx="272699" cy="277500"/>
          </a:xfrm>
          <a:prstGeom prst="ellipse">
            <a:avLst/>
          </a:prstGeom>
          <a:solidFill>
            <a:schemeClr val="accent4"/>
          </a:solidFill>
          <a:ln cap="flat" w="19050">
            <a:solidFill>
              <a:srgbClr val="3D85C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20" name="Shape 1020"/>
          <p:cNvSpPr/>
          <p:nvPr/>
        </p:nvSpPr>
        <p:spPr>
          <a:xfrm>
            <a:off x="6020275" y="3585025"/>
            <a:ext cx="272699" cy="277500"/>
          </a:xfrm>
          <a:prstGeom prst="ellipse">
            <a:avLst/>
          </a:prstGeom>
          <a:solidFill>
            <a:srgbClr val="A64D79"/>
          </a:solidFill>
          <a:ln cap="flat" w="19050">
            <a:solidFill>
              <a:srgbClr val="741B4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21" name="Shape 1021"/>
          <p:cNvSpPr txBox="1"/>
          <p:nvPr/>
        </p:nvSpPr>
        <p:spPr>
          <a:xfrm>
            <a:off x="3307750" y="2475150"/>
            <a:ext cx="1000800" cy="371699"/>
          </a:xfrm>
          <a:prstGeom prst="rect">
            <a:avLst/>
          </a:prstGeom>
          <a:solidFill>
            <a:srgbClr val="FFFFFF"/>
          </a:solidFill>
          <a:ln>
            <a:noFill/>
          </a:ln>
        </p:spPr>
        <p:txBody>
          <a:bodyPr anchorCtr="0" anchor="t" bIns="91425" lIns="91425" rIns="91425" tIns="91425">
            <a:noAutofit/>
          </a:bodyPr>
          <a:lstStyle/>
          <a:p>
            <a:pPr>
              <a:spcBef>
                <a:spcPts val="0"/>
              </a:spcBef>
              <a:buNone/>
            </a:pPr>
            <a:r>
              <a:rPr lang="en-US">
                <a:solidFill>
                  <a:schemeClr val="accent6"/>
                </a:solidFill>
              </a:rPr>
              <a:t>subscribe</a:t>
            </a:r>
          </a:p>
        </p:txBody>
      </p:sp>
      <p:sp>
        <p:nvSpPr>
          <p:cNvPr id="1022" name="Shape 1022"/>
          <p:cNvSpPr txBox="1"/>
          <p:nvPr/>
        </p:nvSpPr>
        <p:spPr>
          <a:xfrm>
            <a:off x="4761950" y="4043550"/>
            <a:ext cx="951299" cy="371699"/>
          </a:xfrm>
          <a:prstGeom prst="rect">
            <a:avLst/>
          </a:prstGeom>
          <a:solidFill>
            <a:schemeClr val="accent5"/>
          </a:solidFill>
          <a:ln>
            <a:noFill/>
          </a:ln>
        </p:spPr>
        <p:txBody>
          <a:bodyPr anchorCtr="0" anchor="t" bIns="91425" lIns="91425" rIns="91425" tIns="91425">
            <a:noAutofit/>
          </a:bodyPr>
          <a:lstStyle/>
          <a:p>
            <a:pPr>
              <a:spcBef>
                <a:spcPts val="0"/>
              </a:spcBef>
              <a:buNone/>
            </a:pPr>
            <a:r>
              <a:rPr lang="en-US">
                <a:solidFill>
                  <a:srgbClr val="FFFFFF"/>
                </a:solidFill>
              </a:rPr>
              <a:t>Observer</a:t>
            </a:r>
          </a:p>
        </p:txBody>
      </p:sp>
      <p:cxnSp>
        <p:nvCxnSpPr>
          <p:cNvPr id="1023" name="Shape 1023"/>
          <p:cNvCxnSpPr/>
          <p:nvPr/>
        </p:nvCxnSpPr>
        <p:spPr>
          <a:xfrm flipH="1">
            <a:off x="2527175" y="1783900"/>
            <a:ext cx="9899" cy="1318199"/>
          </a:xfrm>
          <a:prstGeom prst="straightConnector1">
            <a:avLst/>
          </a:prstGeom>
          <a:noFill/>
          <a:ln cap="flat" w="19050">
            <a:solidFill>
              <a:schemeClr val="accent4"/>
            </a:solidFill>
            <a:prstDash val="solid"/>
            <a:round/>
            <a:headEnd len="lg" w="lg" type="none"/>
            <a:tailEnd len="lg" w="lg" type="triangle"/>
          </a:ln>
        </p:spPr>
      </p:cxnSp>
      <p:cxnSp>
        <p:nvCxnSpPr>
          <p:cNvPr id="1024" name="Shape 1024"/>
          <p:cNvCxnSpPr/>
          <p:nvPr/>
        </p:nvCxnSpPr>
        <p:spPr>
          <a:xfrm flipH="1">
            <a:off x="3200924" y="1783900"/>
            <a:ext cx="7200" cy="1318199"/>
          </a:xfrm>
          <a:prstGeom prst="straightConnector1">
            <a:avLst/>
          </a:prstGeom>
          <a:noFill/>
          <a:ln cap="flat" w="19050">
            <a:solidFill>
              <a:schemeClr val="accent4"/>
            </a:solidFill>
            <a:prstDash val="solid"/>
            <a:round/>
            <a:headEnd len="lg" w="lg" type="none"/>
            <a:tailEnd len="lg" w="lg" type="triangle"/>
          </a:ln>
        </p:spPr>
      </p:cxnSp>
      <p:cxnSp>
        <p:nvCxnSpPr>
          <p:cNvPr id="1025" name="Shape 1025"/>
          <p:cNvCxnSpPr>
            <a:endCxn id="1018" idx="0"/>
          </p:cNvCxnSpPr>
          <p:nvPr/>
        </p:nvCxnSpPr>
        <p:spPr>
          <a:xfrm>
            <a:off x="4657849" y="1778724"/>
            <a:ext cx="17700" cy="1806300"/>
          </a:xfrm>
          <a:prstGeom prst="straightConnector1">
            <a:avLst/>
          </a:prstGeom>
          <a:noFill/>
          <a:ln cap="flat" w="19050">
            <a:solidFill>
              <a:schemeClr val="accent4"/>
            </a:solidFill>
            <a:prstDash val="solid"/>
            <a:round/>
            <a:headEnd len="lg" w="lg" type="none"/>
            <a:tailEnd len="lg" w="lg" type="triangle"/>
          </a:ln>
        </p:spPr>
      </p:cxnSp>
      <p:cxnSp>
        <p:nvCxnSpPr>
          <p:cNvPr id="1026" name="Shape 1026"/>
          <p:cNvCxnSpPr>
            <a:endCxn id="1019" idx="0"/>
          </p:cNvCxnSpPr>
          <p:nvPr/>
        </p:nvCxnSpPr>
        <p:spPr>
          <a:xfrm>
            <a:off x="5470299" y="1778724"/>
            <a:ext cx="9900" cy="1806300"/>
          </a:xfrm>
          <a:prstGeom prst="straightConnector1">
            <a:avLst/>
          </a:prstGeom>
          <a:noFill/>
          <a:ln cap="flat" w="19050">
            <a:solidFill>
              <a:schemeClr val="accent4"/>
            </a:solidFill>
            <a:prstDash val="solid"/>
            <a:round/>
            <a:headEnd len="lg" w="lg" type="none"/>
            <a:tailEnd len="lg" w="lg" type="triangle"/>
          </a:ln>
        </p:spPr>
      </p:cxnSp>
      <p:cxnSp>
        <p:nvCxnSpPr>
          <p:cNvPr id="1027" name="Shape 1027"/>
          <p:cNvCxnSpPr/>
          <p:nvPr/>
        </p:nvCxnSpPr>
        <p:spPr>
          <a:xfrm>
            <a:off x="6148500" y="1778712"/>
            <a:ext cx="9899" cy="1806300"/>
          </a:xfrm>
          <a:prstGeom prst="straightConnector1">
            <a:avLst/>
          </a:prstGeom>
          <a:noFill/>
          <a:ln cap="flat" w="19050">
            <a:solidFill>
              <a:schemeClr val="accent4"/>
            </a:solidFill>
            <a:prstDash val="solid"/>
            <a:round/>
            <a:headEnd len="lg" w="lg" type="none"/>
            <a:tailEnd len="lg" w="lg" type="triangle"/>
          </a:ln>
        </p:spPr>
      </p:cxnSp>
      <p:sp>
        <p:nvSpPr>
          <p:cNvPr id="1028" name="Shape 1028"/>
          <p:cNvSpPr txBox="1"/>
          <p:nvPr/>
        </p:nvSpPr>
        <p:spPr>
          <a:xfrm>
            <a:off x="320900" y="306725"/>
            <a:ext cx="2287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Hot &amp; Cold Observables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pic>
        <p:nvPicPr>
          <p:cNvPr id="373" name="Shape 373"/>
          <p:cNvPicPr preferRelativeResize="0"/>
          <p:nvPr/>
        </p:nvPicPr>
        <p:blipFill rotWithShape="1">
          <a:blip r:embed="rId3">
            <a:alphaModFix/>
          </a:blip>
          <a:srcRect b="88003" l="0" r="0" t="0"/>
          <a:stretch/>
        </p:blipFill>
        <p:spPr>
          <a:xfrm>
            <a:off x="2986100" y="401850"/>
            <a:ext cx="3090400" cy="520624"/>
          </a:xfrm>
          <a:prstGeom prst="rect">
            <a:avLst/>
          </a:prstGeom>
          <a:noFill/>
          <a:ln>
            <a:noFill/>
          </a:ln>
        </p:spPr>
      </p:pic>
      <p:sp>
        <p:nvSpPr>
          <p:cNvPr id="374" name="Shape 374"/>
          <p:cNvSpPr txBox="1"/>
          <p:nvPr/>
        </p:nvSpPr>
        <p:spPr>
          <a:xfrm>
            <a:off x="3441600" y="2198275"/>
            <a:ext cx="189000" cy="156000"/>
          </a:xfrm>
          <a:prstGeom prst="rect">
            <a:avLst/>
          </a:prstGeom>
          <a:solidFill>
            <a:srgbClr val="FFFFFF"/>
          </a:solidFill>
          <a:ln>
            <a:noFill/>
          </a:ln>
        </p:spPr>
        <p:txBody>
          <a:bodyPr anchorCtr="0" anchor="t" bIns="91425" lIns="91425" rIns="91425" tIns="91425">
            <a:noAutofit/>
          </a:bodyPr>
          <a:lstStyle/>
          <a:p>
            <a:pPr>
              <a:spcBef>
                <a:spcPts val="0"/>
              </a:spcBef>
              <a:buNone/>
            </a:pPr>
            <a:r>
              <a:t/>
            </a:r>
            <a:endParaRPr/>
          </a:p>
        </p:txBody>
      </p:sp>
      <p:sp>
        <p:nvSpPr>
          <p:cNvPr id="375" name="Shape 375"/>
          <p:cNvSpPr txBox="1"/>
          <p:nvPr/>
        </p:nvSpPr>
        <p:spPr>
          <a:xfrm>
            <a:off x="4227475" y="219827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76" name="Shape 376"/>
          <p:cNvSpPr txBox="1"/>
          <p:nvPr/>
        </p:nvSpPr>
        <p:spPr>
          <a:xfrm>
            <a:off x="4758075" y="216742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77" name="Shape 377"/>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3" name="Shape 1033"/>
        <p:cNvGrpSpPr/>
        <p:nvPr/>
      </p:nvGrpSpPr>
      <p:grpSpPr>
        <a:xfrm>
          <a:off x="0" y="0"/>
          <a:ext cx="0" cy="0"/>
          <a:chOff x="0" y="0"/>
          <a:chExt cx="0" cy="0"/>
        </a:xfrm>
      </p:grpSpPr>
      <p:cxnSp>
        <p:nvCxnSpPr>
          <p:cNvPr id="1034" name="Shape 1034"/>
          <p:cNvCxnSpPr>
            <a:endCxn id="1035" idx="0"/>
          </p:cNvCxnSpPr>
          <p:nvPr/>
        </p:nvCxnSpPr>
        <p:spPr>
          <a:xfrm flipH="1">
            <a:off x="4058374" y="1751425"/>
            <a:ext cx="4800" cy="1833600"/>
          </a:xfrm>
          <a:prstGeom prst="straightConnector1">
            <a:avLst/>
          </a:prstGeom>
          <a:noFill/>
          <a:ln cap="flat" w="19050">
            <a:solidFill>
              <a:schemeClr val="accent4"/>
            </a:solidFill>
            <a:prstDash val="solid"/>
            <a:round/>
            <a:headEnd len="lg" w="lg" type="none"/>
            <a:tailEnd len="lg" w="lg" type="triangle"/>
          </a:ln>
        </p:spPr>
      </p:cxnSp>
      <p:sp>
        <p:nvSpPr>
          <p:cNvPr id="1036" name="Shape 1036"/>
          <p:cNvSpPr/>
          <p:nvPr/>
        </p:nvSpPr>
        <p:spPr>
          <a:xfrm>
            <a:off x="3089200" y="3394350"/>
            <a:ext cx="3823199" cy="6491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37" name="Shape 1037"/>
          <p:cNvSpPr/>
          <p:nvPr/>
        </p:nvSpPr>
        <p:spPr>
          <a:xfrm>
            <a:off x="2130750" y="1099950"/>
            <a:ext cx="4831199" cy="887100"/>
          </a:xfrm>
          <a:prstGeom prst="roundRect">
            <a:avLst>
              <a:gd fmla="val 16667" name="adj"/>
            </a:avLst>
          </a:prstGeom>
          <a:noFill/>
          <a:ln cap="flat"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038" name="Shape 1038"/>
          <p:cNvCxnSpPr/>
          <p:nvPr/>
        </p:nvCxnSpPr>
        <p:spPr>
          <a:xfrm>
            <a:off x="2200900" y="1541100"/>
            <a:ext cx="4633199" cy="4799"/>
          </a:xfrm>
          <a:prstGeom prst="straightConnector1">
            <a:avLst/>
          </a:prstGeom>
          <a:noFill/>
          <a:ln cap="flat" w="19050">
            <a:solidFill>
              <a:srgbClr val="000000"/>
            </a:solidFill>
            <a:prstDash val="solid"/>
            <a:round/>
            <a:headEnd len="lg" w="lg" type="none"/>
            <a:tailEnd len="lg" w="lg" type="triangle"/>
          </a:ln>
        </p:spPr>
      </p:cxnSp>
      <p:sp>
        <p:nvSpPr>
          <p:cNvPr id="1039" name="Shape 1039"/>
          <p:cNvSpPr/>
          <p:nvPr/>
        </p:nvSpPr>
        <p:spPr>
          <a:xfrm>
            <a:off x="3902200" y="1404750"/>
            <a:ext cx="272699" cy="2775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40" name="Shape 1040"/>
          <p:cNvSpPr/>
          <p:nvPr/>
        </p:nvSpPr>
        <p:spPr>
          <a:xfrm>
            <a:off x="4357037" y="1404750"/>
            <a:ext cx="272699" cy="277500"/>
          </a:xfrm>
          <a:prstGeom prst="ellipse">
            <a:avLst/>
          </a:prstGeom>
          <a:solidFill>
            <a:srgbClr val="F1C232"/>
          </a:solidFill>
          <a:ln cap="flat" w="19050">
            <a:solidFill>
              <a:srgbClr val="BF9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41" name="Shape 1041"/>
          <p:cNvSpPr/>
          <p:nvPr/>
        </p:nvSpPr>
        <p:spPr>
          <a:xfrm>
            <a:off x="4811900" y="1404750"/>
            <a:ext cx="272699" cy="277500"/>
          </a:xfrm>
          <a:prstGeom prst="ellipse">
            <a:avLst/>
          </a:prstGeom>
          <a:solidFill>
            <a:srgbClr val="E06666"/>
          </a:solidFill>
          <a:ln cap="flat" w="19050">
            <a:solidFill>
              <a:srgbClr val="CC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42" name="Shape 1042"/>
          <p:cNvSpPr/>
          <p:nvPr/>
        </p:nvSpPr>
        <p:spPr>
          <a:xfrm>
            <a:off x="5348800" y="1404750"/>
            <a:ext cx="272699" cy="277500"/>
          </a:xfrm>
          <a:prstGeom prst="ellipse">
            <a:avLst/>
          </a:prstGeom>
          <a:solidFill>
            <a:schemeClr val="accent4"/>
          </a:solidFill>
          <a:ln cap="flat" w="19050">
            <a:solidFill>
              <a:srgbClr val="3D85C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43" name="Shape 1043"/>
          <p:cNvSpPr/>
          <p:nvPr/>
        </p:nvSpPr>
        <p:spPr>
          <a:xfrm>
            <a:off x="6017100" y="1404750"/>
            <a:ext cx="272699" cy="277500"/>
          </a:xfrm>
          <a:prstGeom prst="ellipse">
            <a:avLst/>
          </a:prstGeom>
          <a:solidFill>
            <a:srgbClr val="A64D79"/>
          </a:solidFill>
          <a:ln cap="flat" w="19050">
            <a:solidFill>
              <a:srgbClr val="741B4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44" name="Shape 1044"/>
          <p:cNvSpPr txBox="1"/>
          <p:nvPr/>
        </p:nvSpPr>
        <p:spPr>
          <a:xfrm>
            <a:off x="3701550" y="728250"/>
            <a:ext cx="1536000" cy="371699"/>
          </a:xfrm>
          <a:prstGeom prst="rect">
            <a:avLst/>
          </a:prstGeom>
          <a:solidFill>
            <a:srgbClr val="0000FF"/>
          </a:solidFill>
          <a:ln>
            <a:noFill/>
          </a:ln>
        </p:spPr>
        <p:txBody>
          <a:bodyPr anchorCtr="0" anchor="t" bIns="91425" lIns="91425" rIns="91425" tIns="91425">
            <a:noAutofit/>
          </a:bodyPr>
          <a:lstStyle/>
          <a:p>
            <a:pPr lvl="0" rtl="0">
              <a:spcBef>
                <a:spcPts val="0"/>
              </a:spcBef>
              <a:buNone/>
            </a:pPr>
            <a:r>
              <a:rPr lang="en-US">
                <a:solidFill>
                  <a:srgbClr val="FFFFFF"/>
                </a:solidFill>
              </a:rPr>
              <a:t>Cold Observable</a:t>
            </a:r>
          </a:p>
        </p:txBody>
      </p:sp>
      <p:cxnSp>
        <p:nvCxnSpPr>
          <p:cNvPr id="1045" name="Shape 1045"/>
          <p:cNvCxnSpPr/>
          <p:nvPr/>
        </p:nvCxnSpPr>
        <p:spPr>
          <a:xfrm>
            <a:off x="3296175" y="3715325"/>
            <a:ext cx="3512399" cy="10799"/>
          </a:xfrm>
          <a:prstGeom prst="straightConnector1">
            <a:avLst/>
          </a:prstGeom>
          <a:noFill/>
          <a:ln cap="flat" w="19050">
            <a:solidFill>
              <a:srgbClr val="000000"/>
            </a:solidFill>
            <a:prstDash val="solid"/>
            <a:round/>
            <a:headEnd len="lg" w="lg" type="none"/>
            <a:tailEnd len="lg" w="lg" type="triangle"/>
          </a:ln>
        </p:spPr>
      </p:cxnSp>
      <p:cxnSp>
        <p:nvCxnSpPr>
          <p:cNvPr id="1046" name="Shape 1046"/>
          <p:cNvCxnSpPr/>
          <p:nvPr/>
        </p:nvCxnSpPr>
        <p:spPr>
          <a:xfrm rot="10800000">
            <a:off x="3491275" y="1600650"/>
            <a:ext cx="4799" cy="1793699"/>
          </a:xfrm>
          <a:prstGeom prst="straightConnector1">
            <a:avLst/>
          </a:prstGeom>
          <a:noFill/>
          <a:ln cap="flat" w="19050">
            <a:solidFill>
              <a:schemeClr val="accent6"/>
            </a:solidFill>
            <a:prstDash val="solid"/>
            <a:round/>
            <a:headEnd len="lg" w="lg" type="none"/>
            <a:tailEnd len="lg" w="lg" type="triangle"/>
          </a:ln>
        </p:spPr>
      </p:cxnSp>
      <p:sp>
        <p:nvSpPr>
          <p:cNvPr id="1047" name="Shape 1047"/>
          <p:cNvSpPr/>
          <p:nvPr/>
        </p:nvSpPr>
        <p:spPr>
          <a:xfrm>
            <a:off x="4841450" y="3585025"/>
            <a:ext cx="272699" cy="277500"/>
          </a:xfrm>
          <a:prstGeom prst="ellipse">
            <a:avLst/>
          </a:prstGeom>
          <a:solidFill>
            <a:srgbClr val="E06666"/>
          </a:solidFill>
          <a:ln cap="flat" w="19050">
            <a:solidFill>
              <a:srgbClr val="CC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48" name="Shape 1048"/>
          <p:cNvSpPr/>
          <p:nvPr/>
        </p:nvSpPr>
        <p:spPr>
          <a:xfrm>
            <a:off x="5373575" y="3585025"/>
            <a:ext cx="272699" cy="277500"/>
          </a:xfrm>
          <a:prstGeom prst="ellipse">
            <a:avLst/>
          </a:prstGeom>
          <a:solidFill>
            <a:schemeClr val="accent4"/>
          </a:solidFill>
          <a:ln cap="flat" w="19050">
            <a:solidFill>
              <a:srgbClr val="3D85C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49" name="Shape 1049"/>
          <p:cNvSpPr/>
          <p:nvPr/>
        </p:nvSpPr>
        <p:spPr>
          <a:xfrm>
            <a:off x="6020275" y="3585025"/>
            <a:ext cx="272699" cy="277500"/>
          </a:xfrm>
          <a:prstGeom prst="ellipse">
            <a:avLst/>
          </a:prstGeom>
          <a:solidFill>
            <a:srgbClr val="A64D79"/>
          </a:solidFill>
          <a:ln cap="flat" w="19050">
            <a:solidFill>
              <a:srgbClr val="741B4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50" name="Shape 1050"/>
          <p:cNvSpPr txBox="1"/>
          <p:nvPr/>
        </p:nvSpPr>
        <p:spPr>
          <a:xfrm>
            <a:off x="2993275" y="2475150"/>
            <a:ext cx="1000800" cy="3716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a:solidFill>
                  <a:schemeClr val="accent6"/>
                </a:solidFill>
              </a:rPr>
              <a:t>subscribe</a:t>
            </a:r>
          </a:p>
        </p:txBody>
      </p:sp>
      <p:sp>
        <p:nvSpPr>
          <p:cNvPr id="1051" name="Shape 1051"/>
          <p:cNvSpPr txBox="1"/>
          <p:nvPr/>
        </p:nvSpPr>
        <p:spPr>
          <a:xfrm>
            <a:off x="4761950" y="4043550"/>
            <a:ext cx="951299" cy="3716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1052" name="Shape 1052"/>
          <p:cNvCxnSpPr>
            <a:endCxn id="1053" idx="0"/>
          </p:cNvCxnSpPr>
          <p:nvPr/>
        </p:nvCxnSpPr>
        <p:spPr>
          <a:xfrm flipH="1">
            <a:off x="4493387" y="1751425"/>
            <a:ext cx="3600" cy="1833600"/>
          </a:xfrm>
          <a:prstGeom prst="straightConnector1">
            <a:avLst/>
          </a:prstGeom>
          <a:noFill/>
          <a:ln cap="flat" w="19050">
            <a:solidFill>
              <a:schemeClr val="accent4"/>
            </a:solidFill>
            <a:prstDash val="solid"/>
            <a:round/>
            <a:headEnd len="lg" w="lg" type="none"/>
            <a:tailEnd len="lg" w="lg" type="triangle"/>
          </a:ln>
        </p:spPr>
      </p:cxnSp>
      <p:cxnSp>
        <p:nvCxnSpPr>
          <p:cNvPr id="1054" name="Shape 1054"/>
          <p:cNvCxnSpPr>
            <a:endCxn id="1047" idx="0"/>
          </p:cNvCxnSpPr>
          <p:nvPr/>
        </p:nvCxnSpPr>
        <p:spPr>
          <a:xfrm>
            <a:off x="4960099" y="1778724"/>
            <a:ext cx="17700" cy="1806300"/>
          </a:xfrm>
          <a:prstGeom prst="straightConnector1">
            <a:avLst/>
          </a:prstGeom>
          <a:noFill/>
          <a:ln cap="flat" w="19050">
            <a:solidFill>
              <a:schemeClr val="accent4"/>
            </a:solidFill>
            <a:prstDash val="solid"/>
            <a:round/>
            <a:headEnd len="lg" w="lg" type="none"/>
            <a:tailEnd len="lg" w="lg" type="triangle"/>
          </a:ln>
        </p:spPr>
      </p:cxnSp>
      <p:cxnSp>
        <p:nvCxnSpPr>
          <p:cNvPr id="1055" name="Shape 1055"/>
          <p:cNvCxnSpPr>
            <a:endCxn id="1048" idx="0"/>
          </p:cNvCxnSpPr>
          <p:nvPr/>
        </p:nvCxnSpPr>
        <p:spPr>
          <a:xfrm>
            <a:off x="5500024" y="1778724"/>
            <a:ext cx="9900" cy="1806300"/>
          </a:xfrm>
          <a:prstGeom prst="straightConnector1">
            <a:avLst/>
          </a:prstGeom>
          <a:noFill/>
          <a:ln cap="flat" w="19050">
            <a:solidFill>
              <a:schemeClr val="accent4"/>
            </a:solidFill>
            <a:prstDash val="solid"/>
            <a:round/>
            <a:headEnd len="lg" w="lg" type="none"/>
            <a:tailEnd len="lg" w="lg" type="triangle"/>
          </a:ln>
        </p:spPr>
      </p:cxnSp>
      <p:cxnSp>
        <p:nvCxnSpPr>
          <p:cNvPr id="1056" name="Shape 1056"/>
          <p:cNvCxnSpPr/>
          <p:nvPr/>
        </p:nvCxnSpPr>
        <p:spPr>
          <a:xfrm>
            <a:off x="6148500" y="1778712"/>
            <a:ext cx="9899" cy="1806300"/>
          </a:xfrm>
          <a:prstGeom prst="straightConnector1">
            <a:avLst/>
          </a:prstGeom>
          <a:noFill/>
          <a:ln cap="flat" w="19050">
            <a:solidFill>
              <a:schemeClr val="accent4"/>
            </a:solidFill>
            <a:prstDash val="solid"/>
            <a:round/>
            <a:headEnd len="lg" w="lg" type="none"/>
            <a:tailEnd len="lg" w="lg" type="triangle"/>
          </a:ln>
        </p:spPr>
      </p:cxnSp>
      <p:sp>
        <p:nvSpPr>
          <p:cNvPr id="1053" name="Shape 1053"/>
          <p:cNvSpPr/>
          <p:nvPr/>
        </p:nvSpPr>
        <p:spPr>
          <a:xfrm>
            <a:off x="4357037" y="3585025"/>
            <a:ext cx="272699" cy="277500"/>
          </a:xfrm>
          <a:prstGeom prst="ellipse">
            <a:avLst/>
          </a:prstGeom>
          <a:solidFill>
            <a:srgbClr val="F1C232"/>
          </a:solidFill>
          <a:ln cap="flat" w="19050">
            <a:solidFill>
              <a:srgbClr val="BF9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35" name="Shape 1035"/>
          <p:cNvSpPr/>
          <p:nvPr/>
        </p:nvSpPr>
        <p:spPr>
          <a:xfrm>
            <a:off x="3922025" y="3585025"/>
            <a:ext cx="272699" cy="2775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57" name="Shape 1057"/>
          <p:cNvSpPr txBox="1"/>
          <p:nvPr/>
        </p:nvSpPr>
        <p:spPr>
          <a:xfrm>
            <a:off x="320900" y="306725"/>
            <a:ext cx="2287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Hot &amp; Cold Observables</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2" name="Shape 1062"/>
        <p:cNvGrpSpPr/>
        <p:nvPr/>
      </p:nvGrpSpPr>
      <p:grpSpPr>
        <a:xfrm>
          <a:off x="0" y="0"/>
          <a:ext cx="0" cy="0"/>
          <a:chOff x="0" y="0"/>
          <a:chExt cx="0" cy="0"/>
        </a:xfrm>
      </p:grpSpPr>
      <p:pic>
        <p:nvPicPr>
          <p:cNvPr id="1063" name="Shape 1063"/>
          <p:cNvPicPr preferRelativeResize="0"/>
          <p:nvPr/>
        </p:nvPicPr>
        <p:blipFill>
          <a:blip r:embed="rId3">
            <a:alphaModFix/>
          </a:blip>
          <a:stretch>
            <a:fillRect/>
          </a:stretch>
        </p:blipFill>
        <p:spPr>
          <a:xfrm>
            <a:off x="2258637" y="1050425"/>
            <a:ext cx="4626726" cy="3686925"/>
          </a:xfrm>
          <a:prstGeom prst="rect">
            <a:avLst/>
          </a:prstGeom>
          <a:noFill/>
          <a:ln>
            <a:noFill/>
          </a:ln>
        </p:spPr>
      </p:pic>
      <p:sp>
        <p:nvSpPr>
          <p:cNvPr id="1064" name="Shape 1064"/>
          <p:cNvSpPr txBox="1"/>
          <p:nvPr/>
        </p:nvSpPr>
        <p:spPr>
          <a:xfrm>
            <a:off x="3459450" y="496750"/>
            <a:ext cx="2225099" cy="347700"/>
          </a:xfrm>
          <a:prstGeom prst="rect">
            <a:avLst/>
          </a:prstGeom>
          <a:noFill/>
          <a:ln>
            <a:noFill/>
          </a:ln>
        </p:spPr>
        <p:txBody>
          <a:bodyPr anchorCtr="0" anchor="t" bIns="91425" lIns="91425" rIns="91425" tIns="91425">
            <a:noAutofit/>
          </a:bodyPr>
          <a:lstStyle/>
          <a:p>
            <a:pPr>
              <a:spcBef>
                <a:spcPts val="0"/>
              </a:spcBef>
              <a:buNone/>
            </a:pPr>
            <a:r>
              <a:rPr lang="en-US"/>
              <a:t>Connectable Observable</a:t>
            </a:r>
          </a:p>
        </p:txBody>
      </p:sp>
      <p:sp>
        <p:nvSpPr>
          <p:cNvPr id="1065" name="Shape 1065"/>
          <p:cNvSpPr txBox="1"/>
          <p:nvPr/>
        </p:nvSpPr>
        <p:spPr>
          <a:xfrm>
            <a:off x="320900" y="306725"/>
            <a:ext cx="2287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Hot &amp; Cold Observables</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0" name="Shape 1070"/>
        <p:cNvGrpSpPr/>
        <p:nvPr/>
      </p:nvGrpSpPr>
      <p:grpSpPr>
        <a:xfrm>
          <a:off x="0" y="0"/>
          <a:ext cx="0" cy="0"/>
          <a:chOff x="0" y="0"/>
          <a:chExt cx="0" cy="0"/>
        </a:xfrm>
      </p:grpSpPr>
      <p:sp>
        <p:nvSpPr>
          <p:cNvPr id="1071" name="Shape 1071"/>
          <p:cNvSpPr txBox="1"/>
          <p:nvPr/>
        </p:nvSpPr>
        <p:spPr>
          <a:xfrm>
            <a:off x="1010850" y="2207025"/>
            <a:ext cx="4662899" cy="333000"/>
          </a:xfrm>
          <a:prstGeom prst="rect">
            <a:avLst/>
          </a:prstGeom>
          <a:noFill/>
          <a:ln>
            <a:noFill/>
          </a:ln>
        </p:spPr>
        <p:txBody>
          <a:bodyPr anchorCtr="0" anchor="t" bIns="91425" lIns="91425" rIns="91425" tIns="91425">
            <a:noAutofit/>
          </a:bodyPr>
          <a:lstStyle/>
          <a:p>
            <a:pPr rtl="0">
              <a:spcBef>
                <a:spcPts val="0"/>
              </a:spcBef>
              <a:buNone/>
            </a:pPr>
            <a:r>
              <a:rPr lang="en-US"/>
              <a:t>Don’t break the chain:</a:t>
            </a:r>
          </a:p>
          <a:p>
            <a:pPr rtl="0">
              <a:spcBef>
                <a:spcPts val="0"/>
              </a:spcBef>
              <a:buNone/>
            </a:pPr>
            <a:r>
              <a:rPr lang="en-US" u="sng">
                <a:solidFill>
                  <a:schemeClr val="hlink"/>
                </a:solidFill>
                <a:hlinkClick r:id="rId3"/>
              </a:rPr>
              <a:t>http://blog.danlew.net/2015/03/02/dont-break-the-chain/</a:t>
            </a:r>
          </a:p>
          <a:p>
            <a:pPr>
              <a:spcBef>
                <a:spcPts val="0"/>
              </a:spcBef>
              <a:buNone/>
            </a:pPr>
            <a:r>
              <a:t/>
            </a:r>
            <a:endParaRPr/>
          </a:p>
        </p:txBody>
      </p:sp>
      <p:sp>
        <p:nvSpPr>
          <p:cNvPr id="1072" name="Shape 1072"/>
          <p:cNvSpPr txBox="1"/>
          <p:nvPr/>
        </p:nvSpPr>
        <p:spPr>
          <a:xfrm>
            <a:off x="1010850" y="1436500"/>
            <a:ext cx="5331900" cy="333000"/>
          </a:xfrm>
          <a:prstGeom prst="rect">
            <a:avLst/>
          </a:prstGeom>
          <a:noFill/>
          <a:ln>
            <a:noFill/>
          </a:ln>
        </p:spPr>
        <p:txBody>
          <a:bodyPr anchorCtr="0" anchor="t" bIns="91425" lIns="91425" rIns="91425" tIns="91425">
            <a:noAutofit/>
          </a:bodyPr>
          <a:lstStyle/>
          <a:p>
            <a:pPr rtl="0">
              <a:spcBef>
                <a:spcPts val="0"/>
              </a:spcBef>
              <a:buNone/>
            </a:pPr>
            <a:r>
              <a:rPr lang="en-US"/>
              <a:t>Reference architecture for Android using RxJava:</a:t>
            </a:r>
          </a:p>
          <a:p>
            <a:pPr>
              <a:spcBef>
                <a:spcPts val="0"/>
              </a:spcBef>
              <a:buNone/>
            </a:pPr>
            <a:r>
              <a:rPr lang="en-US" u="sng">
                <a:solidFill>
                  <a:schemeClr val="hlink"/>
                </a:solidFill>
                <a:hlinkClick r:id="rId4"/>
              </a:rPr>
              <a:t>https://github.com/tehmou/rx-android-architecture</a:t>
            </a:r>
          </a:p>
        </p:txBody>
      </p:sp>
      <p:sp>
        <p:nvSpPr>
          <p:cNvPr id="1073" name="Shape 1073"/>
          <p:cNvSpPr txBox="1"/>
          <p:nvPr/>
        </p:nvSpPr>
        <p:spPr>
          <a:xfrm>
            <a:off x="1010850" y="715487"/>
            <a:ext cx="4751999" cy="333000"/>
          </a:xfrm>
          <a:prstGeom prst="rect">
            <a:avLst/>
          </a:prstGeom>
          <a:noFill/>
          <a:ln>
            <a:noFill/>
          </a:ln>
        </p:spPr>
        <p:txBody>
          <a:bodyPr anchorCtr="0" anchor="t" bIns="91425" lIns="91425" rIns="91425" tIns="91425">
            <a:noAutofit/>
          </a:bodyPr>
          <a:lstStyle/>
          <a:p>
            <a:pPr rtl="0">
              <a:spcBef>
                <a:spcPts val="0"/>
              </a:spcBef>
              <a:buNone/>
            </a:pPr>
            <a:r>
              <a:rPr lang="en-US"/>
              <a:t>The introduction to RxJava you’ve been missing:</a:t>
            </a:r>
          </a:p>
          <a:p>
            <a:pPr rtl="0">
              <a:spcBef>
                <a:spcPts val="0"/>
              </a:spcBef>
              <a:buNone/>
            </a:pPr>
            <a:r>
              <a:rPr lang="en-US" u="sng">
                <a:solidFill>
                  <a:schemeClr val="hlink"/>
                </a:solidFill>
                <a:hlinkClick r:id="rId5"/>
              </a:rPr>
              <a:t>https://gist.github.com/staltz/868e7e9bc2a7b8c1f754</a:t>
            </a:r>
          </a:p>
          <a:p>
            <a:pPr>
              <a:spcBef>
                <a:spcPts val="0"/>
              </a:spcBef>
              <a:buNone/>
            </a:pPr>
            <a:r>
              <a:t/>
            </a:r>
            <a:endParaRPr/>
          </a:p>
        </p:txBody>
      </p:sp>
      <p:sp>
        <p:nvSpPr>
          <p:cNvPr id="1074" name="Shape 1074"/>
          <p:cNvSpPr txBox="1"/>
          <p:nvPr/>
        </p:nvSpPr>
        <p:spPr>
          <a:xfrm>
            <a:off x="1010850" y="2928000"/>
            <a:ext cx="2125799" cy="333000"/>
          </a:xfrm>
          <a:prstGeom prst="rect">
            <a:avLst/>
          </a:prstGeom>
          <a:noFill/>
          <a:ln>
            <a:noFill/>
          </a:ln>
        </p:spPr>
        <p:txBody>
          <a:bodyPr anchorCtr="0" anchor="t" bIns="91425" lIns="91425" rIns="91425" tIns="91425">
            <a:noAutofit/>
          </a:bodyPr>
          <a:lstStyle/>
          <a:p>
            <a:pPr rtl="0">
              <a:spcBef>
                <a:spcPts val="0"/>
              </a:spcBef>
              <a:buNone/>
            </a:pPr>
            <a:r>
              <a:rPr lang="en-US"/>
              <a:t>Reactive wiki:</a:t>
            </a:r>
          </a:p>
          <a:p>
            <a:pPr>
              <a:spcBef>
                <a:spcPts val="0"/>
              </a:spcBef>
              <a:buNone/>
            </a:pPr>
            <a:r>
              <a:rPr lang="en-US" u="sng">
                <a:solidFill>
                  <a:schemeClr val="hlink"/>
                </a:solidFill>
                <a:hlinkClick r:id="rId6"/>
              </a:rPr>
              <a:t>http://reactivex.io/</a:t>
            </a:r>
          </a:p>
        </p:txBody>
      </p:sp>
      <p:sp>
        <p:nvSpPr>
          <p:cNvPr id="1075" name="Shape 1075"/>
          <p:cNvSpPr txBox="1"/>
          <p:nvPr/>
        </p:nvSpPr>
        <p:spPr>
          <a:xfrm>
            <a:off x="1010850" y="3698550"/>
            <a:ext cx="5416200" cy="333000"/>
          </a:xfrm>
          <a:prstGeom prst="rect">
            <a:avLst/>
          </a:prstGeom>
          <a:noFill/>
          <a:ln>
            <a:noFill/>
          </a:ln>
        </p:spPr>
        <p:txBody>
          <a:bodyPr anchorCtr="0" anchor="t" bIns="91425" lIns="91425" rIns="91425" tIns="91425">
            <a:noAutofit/>
          </a:bodyPr>
          <a:lstStyle/>
          <a:p>
            <a:pPr rtl="0">
              <a:spcBef>
                <a:spcPts val="0"/>
              </a:spcBef>
              <a:buNone/>
            </a:pPr>
            <a:r>
              <a:rPr lang="en-US"/>
              <a:t>Top 7 tips for RxJava on Android:</a:t>
            </a:r>
          </a:p>
          <a:p>
            <a:pPr>
              <a:spcBef>
                <a:spcPts val="0"/>
              </a:spcBef>
              <a:buNone/>
            </a:pPr>
            <a:r>
              <a:rPr lang="en-US" u="sng">
                <a:solidFill>
                  <a:schemeClr val="hlink"/>
                </a:solidFill>
                <a:hlinkClick r:id="rId7"/>
              </a:rPr>
              <a:t>http://futurice.com/blog/top-7-tips-for-rxjava-on-android</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0" name="Shape 1080"/>
        <p:cNvGrpSpPr/>
        <p:nvPr/>
      </p:nvGrpSpPr>
      <p:grpSpPr>
        <a:xfrm>
          <a:off x="0" y="0"/>
          <a:ext cx="0" cy="0"/>
          <a:chOff x="0" y="0"/>
          <a:chExt cx="0" cy="0"/>
        </a:xfrm>
      </p:grpSpPr>
      <p:sp>
        <p:nvSpPr>
          <p:cNvPr id="1081" name="Shape 1081"/>
          <p:cNvSpPr txBox="1"/>
          <p:nvPr/>
        </p:nvSpPr>
        <p:spPr>
          <a:xfrm>
            <a:off x="1134725" y="664000"/>
            <a:ext cx="3458699" cy="333000"/>
          </a:xfrm>
          <a:prstGeom prst="rect">
            <a:avLst/>
          </a:prstGeom>
          <a:noFill/>
          <a:ln>
            <a:noFill/>
          </a:ln>
        </p:spPr>
        <p:txBody>
          <a:bodyPr anchorCtr="0" anchor="t" bIns="91425" lIns="91425" rIns="91425" tIns="91425">
            <a:noAutofit/>
          </a:bodyPr>
          <a:lstStyle/>
          <a:p>
            <a:pPr>
              <a:spcBef>
                <a:spcPts val="0"/>
              </a:spcBef>
              <a:buNone/>
            </a:pPr>
            <a:r>
              <a:rPr lang="en-US"/>
              <a:t>Interactive diagrams of Rx Observables:</a:t>
            </a:r>
            <a:br>
              <a:rPr lang="en-US"/>
            </a:br>
            <a:r>
              <a:rPr lang="en-US" u="sng">
                <a:solidFill>
                  <a:schemeClr val="hlink"/>
                </a:solidFill>
                <a:hlinkClick r:id="rId3"/>
              </a:rPr>
              <a:t>http://rxmarbles.com/</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pic>
        <p:nvPicPr>
          <p:cNvPr id="383" name="Shape 383"/>
          <p:cNvPicPr preferRelativeResize="0"/>
          <p:nvPr/>
        </p:nvPicPr>
        <p:blipFill rotWithShape="1">
          <a:blip r:embed="rId3">
            <a:alphaModFix/>
          </a:blip>
          <a:srcRect b="56754" l="0" r="0" t="0"/>
          <a:stretch/>
        </p:blipFill>
        <p:spPr>
          <a:xfrm>
            <a:off x="2986100" y="401850"/>
            <a:ext cx="3090400" cy="1876800"/>
          </a:xfrm>
          <a:prstGeom prst="rect">
            <a:avLst/>
          </a:prstGeom>
          <a:noFill/>
          <a:ln>
            <a:noFill/>
          </a:ln>
        </p:spPr>
      </p:pic>
      <p:sp>
        <p:nvSpPr>
          <p:cNvPr id="384" name="Shape 384"/>
          <p:cNvSpPr txBox="1"/>
          <p:nvPr/>
        </p:nvSpPr>
        <p:spPr>
          <a:xfrm>
            <a:off x="3441600" y="2198275"/>
            <a:ext cx="189000" cy="156000"/>
          </a:xfrm>
          <a:prstGeom prst="rect">
            <a:avLst/>
          </a:prstGeom>
          <a:solidFill>
            <a:srgbClr val="FFFFFF"/>
          </a:solidFill>
          <a:ln>
            <a:noFill/>
          </a:ln>
        </p:spPr>
        <p:txBody>
          <a:bodyPr anchorCtr="0" anchor="t" bIns="91425" lIns="91425" rIns="91425" tIns="91425">
            <a:noAutofit/>
          </a:bodyPr>
          <a:lstStyle/>
          <a:p>
            <a:pPr>
              <a:spcBef>
                <a:spcPts val="0"/>
              </a:spcBef>
              <a:buNone/>
            </a:pPr>
            <a:r>
              <a:t/>
            </a:r>
            <a:endParaRPr/>
          </a:p>
        </p:txBody>
      </p:sp>
      <p:sp>
        <p:nvSpPr>
          <p:cNvPr id="385" name="Shape 385"/>
          <p:cNvSpPr txBox="1"/>
          <p:nvPr/>
        </p:nvSpPr>
        <p:spPr>
          <a:xfrm>
            <a:off x="4227475" y="219827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86" name="Shape 386"/>
          <p:cNvSpPr txBox="1"/>
          <p:nvPr/>
        </p:nvSpPr>
        <p:spPr>
          <a:xfrm>
            <a:off x="4758075" y="216742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87" name="Shape 387"/>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pic>
        <p:nvPicPr>
          <p:cNvPr id="393" name="Shape 393"/>
          <p:cNvPicPr preferRelativeResize="0"/>
          <p:nvPr/>
        </p:nvPicPr>
        <p:blipFill rotWithShape="1">
          <a:blip r:embed="rId3">
            <a:alphaModFix/>
          </a:blip>
          <a:srcRect b="31591" l="0" r="0" t="0"/>
          <a:stretch/>
        </p:blipFill>
        <p:spPr>
          <a:xfrm>
            <a:off x="2986100" y="401846"/>
            <a:ext cx="3090400" cy="2968849"/>
          </a:xfrm>
          <a:prstGeom prst="rect">
            <a:avLst/>
          </a:prstGeom>
          <a:noFill/>
          <a:ln>
            <a:noFill/>
          </a:ln>
        </p:spPr>
      </p:pic>
      <p:sp>
        <p:nvSpPr>
          <p:cNvPr id="394" name="Shape 394"/>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pic>
        <p:nvPicPr>
          <p:cNvPr id="400" name="Shape 400"/>
          <p:cNvPicPr preferRelativeResize="0"/>
          <p:nvPr/>
        </p:nvPicPr>
        <p:blipFill>
          <a:blip r:embed="rId3">
            <a:alphaModFix/>
          </a:blip>
          <a:stretch>
            <a:fillRect/>
          </a:stretch>
        </p:blipFill>
        <p:spPr>
          <a:xfrm>
            <a:off x="2986100" y="401837"/>
            <a:ext cx="3090400" cy="4339824"/>
          </a:xfrm>
          <a:prstGeom prst="rect">
            <a:avLst/>
          </a:prstGeom>
          <a:noFill/>
          <a:ln>
            <a:noFill/>
          </a:ln>
        </p:spPr>
      </p:pic>
      <p:sp>
        <p:nvSpPr>
          <p:cNvPr id="401" name="Shape 401"/>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Futurice template">
  <a:themeElements>
    <a:clrScheme name="Futurice colors">
      <a:dk1>
        <a:srgbClr val="000000"/>
      </a:dk1>
      <a:lt1>
        <a:srgbClr val="FFFFFF"/>
      </a:lt1>
      <a:dk2>
        <a:srgbClr val="266826"/>
      </a:dk2>
      <a:lt2>
        <a:srgbClr val="41AF46"/>
      </a:lt2>
      <a:accent1>
        <a:srgbClr val="CDECE4"/>
      </a:accent1>
      <a:accent2>
        <a:srgbClr val="FFF046"/>
      </a:accent2>
      <a:accent3>
        <a:srgbClr val="005A4B"/>
      </a:accent3>
      <a:accent4>
        <a:srgbClr val="BEC3E6"/>
      </a:accent4>
      <a:accent5>
        <a:srgbClr val="46289A"/>
      </a:accent5>
      <a:accent6>
        <a:srgbClr val="FF5240"/>
      </a:accent6>
      <a:hlink>
        <a:srgbClr val="329E41"/>
      </a:hlink>
      <a:folHlink>
        <a:srgbClr val="500A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