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602-2240-48C6-AC05-5AF83872861F}" type="datetimeFigureOut">
              <a:rPr lang="es-MX" smtClean="0"/>
              <a:t>27/03/2015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2603-BCD0-4048-9405-4C07E7CB22F6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F:\UTN\info1\2015\intro\1. evolucionHomb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696375" cy="52002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UTN\info1\2015\intro\11. evoluc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934200" cy="453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UTN\info1\2015\intro\2. Eni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620001" cy="581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UTN\info1\2015\intro\3. eniac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372068"/>
            <a:ext cx="4871864" cy="3212385"/>
          </a:xfrm>
          <a:prstGeom prst="rect">
            <a:avLst/>
          </a:prstGeom>
          <a:noFill/>
        </p:spPr>
      </p:pic>
      <p:pic>
        <p:nvPicPr>
          <p:cNvPr id="3075" name="Picture 3" descr="F:\UTN\info1\2015\intro\4. eniac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665"/>
            <a:ext cx="3478122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UTN\info1\2015\intro\5. UNIVAC-I-BRL61-09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6241419" cy="3384376"/>
          </a:xfrm>
          <a:prstGeom prst="rect">
            <a:avLst/>
          </a:prstGeom>
          <a:noFill/>
        </p:spPr>
      </p:pic>
      <p:pic>
        <p:nvPicPr>
          <p:cNvPr id="4099" name="Picture 3" descr="F:\UTN\info1\2015\intro\6. control univa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8051" y="4077072"/>
            <a:ext cx="3391926" cy="2543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UTN\info1\2015\intro\primer-transisto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476673"/>
            <a:ext cx="4024980" cy="3528392"/>
          </a:xfrm>
          <a:prstGeom prst="rect">
            <a:avLst/>
          </a:prstGeom>
          <a:noFill/>
        </p:spPr>
      </p:pic>
      <p:pic>
        <p:nvPicPr>
          <p:cNvPr id="6147" name="Picture 3" descr="F:\UTN\info1\2015\intro\integrad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796301"/>
            <a:ext cx="3528243" cy="30616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UTN\info1\2015\intro\Apple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628650"/>
            <a:ext cx="4134972" cy="2512318"/>
          </a:xfrm>
          <a:prstGeom prst="rect">
            <a:avLst/>
          </a:prstGeom>
          <a:noFill/>
        </p:spPr>
      </p:pic>
      <p:pic>
        <p:nvPicPr>
          <p:cNvPr id="7171" name="Picture 3" descr="F:\UTN\info1\2015\intro\250px-IBM_PC_5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61048"/>
            <a:ext cx="3175000" cy="229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1.bp.blogspot.com/-nU-8wigvWTk/Tjv0ed8I94I/AAAAAAAAAAM/sE2hdOzeb50/s1600/Computado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628800"/>
            <a:ext cx="4503112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beagleboard.org/static/images/black_hardware_detai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8025077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nahuelg</dc:creator>
  <cp:lastModifiedBy>nahuelg</cp:lastModifiedBy>
  <cp:revision>2</cp:revision>
  <dcterms:created xsi:type="dcterms:W3CDTF">2015-03-27T13:52:51Z</dcterms:created>
  <dcterms:modified xsi:type="dcterms:W3CDTF">2015-03-27T13:59:17Z</dcterms:modified>
</cp:coreProperties>
</file>