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10" Type="http://schemas.openxmlformats.org/officeDocument/2006/relationships/image" Target="../media/image3.png"/><Relationship Id="rId9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7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05429" y="4164100"/>
            <a:ext cx="988200" cy="647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030004" y="1707311"/>
            <a:ext cx="988200" cy="1030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975300" y="1504925"/>
            <a:ext cx="988200" cy="233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2035600" y="2785873"/>
            <a:ext cx="988200" cy="1030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408363" y="1504925"/>
            <a:ext cx="988200" cy="233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09" y="1790838"/>
            <a:ext cx="719125" cy="7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5513" y="2728605"/>
            <a:ext cx="988350" cy="98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827" y="2978451"/>
            <a:ext cx="863726" cy="64780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619125" y="699250"/>
            <a:ext cx="7191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Client</a:t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765875" y="435775"/>
            <a:ext cx="324900" cy="319500"/>
          </a:xfrm>
          <a:prstGeom prst="smileyFace">
            <a:avLst>
              <a:gd fmla="val 465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29583" y="283375"/>
            <a:ext cx="1527246" cy="98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37550" y="2785875"/>
            <a:ext cx="863725" cy="863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13"/>
          <p:cNvCxnSpPr/>
          <p:nvPr/>
        </p:nvCxnSpPr>
        <p:spPr>
          <a:xfrm rot="10800000">
            <a:off x="4317013" y="1042960"/>
            <a:ext cx="0" cy="43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13"/>
          <p:cNvCxnSpPr/>
          <p:nvPr/>
        </p:nvCxnSpPr>
        <p:spPr>
          <a:xfrm>
            <a:off x="4554613" y="1044219"/>
            <a:ext cx="0" cy="43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8" name="Google Shape;68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09838" y="1600449"/>
            <a:ext cx="719125" cy="7391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3"/>
          <p:cNvCxnSpPr/>
          <p:nvPr/>
        </p:nvCxnSpPr>
        <p:spPr>
          <a:xfrm flipH="1">
            <a:off x="2802150" y="3217738"/>
            <a:ext cx="11592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3"/>
          <p:cNvCxnSpPr/>
          <p:nvPr/>
        </p:nvCxnSpPr>
        <p:spPr>
          <a:xfrm flipH="1">
            <a:off x="1220113" y="3222780"/>
            <a:ext cx="10440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3"/>
          <p:cNvCxnSpPr/>
          <p:nvPr/>
        </p:nvCxnSpPr>
        <p:spPr>
          <a:xfrm rot="10800000">
            <a:off x="826290" y="2586051"/>
            <a:ext cx="0" cy="39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3"/>
          <p:cNvCxnSpPr/>
          <p:nvPr/>
        </p:nvCxnSpPr>
        <p:spPr>
          <a:xfrm>
            <a:off x="978690" y="2583810"/>
            <a:ext cx="0" cy="39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3"/>
          <p:cNvCxnSpPr/>
          <p:nvPr/>
        </p:nvCxnSpPr>
        <p:spPr>
          <a:xfrm rot="10800000">
            <a:off x="811813" y="1042960"/>
            <a:ext cx="0" cy="43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3"/>
          <p:cNvCxnSpPr/>
          <p:nvPr/>
        </p:nvCxnSpPr>
        <p:spPr>
          <a:xfrm>
            <a:off x="1049413" y="1044219"/>
            <a:ext cx="0" cy="43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5" name="Google Shape;75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092242" y="1790850"/>
            <a:ext cx="863725" cy="86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14054" y="4094713"/>
            <a:ext cx="988200" cy="7823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" name="Google Shape;77;p13"/>
          <p:cNvCxnSpPr/>
          <p:nvPr/>
        </p:nvCxnSpPr>
        <p:spPr>
          <a:xfrm>
            <a:off x="928315" y="3767160"/>
            <a:ext cx="0" cy="39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3"/>
          <p:cNvCxnSpPr>
            <a:stCxn id="65" idx="1"/>
            <a:endCxn id="75" idx="3"/>
          </p:cNvCxnSpPr>
          <p:nvPr/>
        </p:nvCxnSpPr>
        <p:spPr>
          <a:xfrm rot="10800000">
            <a:off x="2956050" y="2222638"/>
            <a:ext cx="1081500" cy="99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3"/>
          <p:cNvCxnSpPr>
            <a:stCxn id="75" idx="1"/>
          </p:cNvCxnSpPr>
          <p:nvPr/>
        </p:nvCxnSpPr>
        <p:spPr>
          <a:xfrm flipH="1">
            <a:off x="1187742" y="2222712"/>
            <a:ext cx="904500" cy="9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80" name="Google Shape;80;p13"/>
          <p:cNvSpPr txBox="1"/>
          <p:nvPr/>
        </p:nvSpPr>
        <p:spPr>
          <a:xfrm>
            <a:off x="5352950" y="526675"/>
            <a:ext cx="3499800" cy="41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/>
              <a:t>Web Application Server ( Docker )</a:t>
            </a:r>
            <a:endParaRPr b="1" sz="15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Front-End  : Vue.js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Back-End : Gunicorn(uwsgi) + Flask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/>
              <a:t>Database ( Docker )</a:t>
            </a:r>
            <a:endParaRPr b="1" sz="15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PostgreSQL or MongoDB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/>
              <a:t>Data Collector ( Docker )</a:t>
            </a:r>
            <a:endParaRPr b="1" sz="15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Python Program ( </a:t>
            </a:r>
            <a:r>
              <a:rPr lang="ko"/>
              <a:t>Riot API )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Schedule : Crontab or Apscheduler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/>
              <a:t>LogSystem ( Docker )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ELK Stack </a:t>
            </a:r>
            <a:endParaRPr/>
          </a:p>
        </p:txBody>
      </p:sp>
      <p:cxnSp>
        <p:nvCxnSpPr>
          <p:cNvPr id="81" name="Google Shape;81;p13"/>
          <p:cNvCxnSpPr/>
          <p:nvPr/>
        </p:nvCxnSpPr>
        <p:spPr>
          <a:xfrm>
            <a:off x="1187753" y="3293152"/>
            <a:ext cx="1009800" cy="10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3"/>
          <p:cNvCxnSpPr>
            <a:endCxn id="65" idx="1"/>
          </p:cNvCxnSpPr>
          <p:nvPr/>
        </p:nvCxnSpPr>
        <p:spPr>
          <a:xfrm flipH="1" rot="10800000">
            <a:off x="2969550" y="3217738"/>
            <a:ext cx="1068000" cy="108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3"/>
          <p:cNvCxnSpPr/>
          <p:nvPr/>
        </p:nvCxnSpPr>
        <p:spPr>
          <a:xfrm>
            <a:off x="2196350" y="4303050"/>
            <a:ext cx="78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